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94" d="100"/>
          <a:sy n="94" d="100"/>
        </p:scale>
        <p:origin x="102"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estljh1\Box\Joes_Work_Files\Reviews\2020-03-ROSINA-Data-PDS-Review\Rosina%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westljh1\Box\Joes_Work_Files\Reviews\2020-03-ROSINA-Data-PDS-Review\Rosina%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'h2o-hra'!$K$1</c:f>
              <c:strCache>
                <c:ptCount val="1"/>
                <c:pt idx="0">
                  <c:v>sum of all peaks</c:v>
                </c:pt>
              </c:strCache>
            </c:strRef>
          </c:tx>
          <c:spPr>
            <a:ln w="19050" cap="rnd">
              <a:noFill/>
              <a:round/>
            </a:ln>
            <a:effectLst/>
          </c:spPr>
          <c:marker>
            <c:symbol val="circle"/>
            <c:size val="2"/>
            <c:spPr>
              <a:solidFill>
                <a:schemeClr val="accent1"/>
              </a:solidFill>
              <a:ln w="9525">
                <a:noFill/>
              </a:ln>
              <a:effectLst/>
            </c:spPr>
          </c:marker>
          <c:xVal>
            <c:numRef>
              <c:f>'h2o-hra'!$K$2:$K$13948</c:f>
              <c:numCache>
                <c:formatCode>0.00E+00</c:formatCode>
                <c:ptCount val="13947"/>
                <c:pt idx="0">
                  <c:v>481250</c:v>
                </c:pt>
                <c:pt idx="1">
                  <c:v>484430</c:v>
                </c:pt>
                <c:pt idx="2">
                  <c:v>489630</c:v>
                </c:pt>
                <c:pt idx="3">
                  <c:v>470810</c:v>
                </c:pt>
                <c:pt idx="4">
                  <c:v>457280</c:v>
                </c:pt>
                <c:pt idx="5">
                  <c:v>443970</c:v>
                </c:pt>
                <c:pt idx="6">
                  <c:v>451730</c:v>
                </c:pt>
                <c:pt idx="7">
                  <c:v>442710</c:v>
                </c:pt>
                <c:pt idx="8">
                  <c:v>443320</c:v>
                </c:pt>
                <c:pt idx="9">
                  <c:v>445440</c:v>
                </c:pt>
                <c:pt idx="10">
                  <c:v>420480</c:v>
                </c:pt>
                <c:pt idx="11">
                  <c:v>426700</c:v>
                </c:pt>
                <c:pt idx="12">
                  <c:v>450780</c:v>
                </c:pt>
                <c:pt idx="13">
                  <c:v>422840</c:v>
                </c:pt>
                <c:pt idx="14">
                  <c:v>459150</c:v>
                </c:pt>
                <c:pt idx="15">
                  <c:v>456590</c:v>
                </c:pt>
                <c:pt idx="16">
                  <c:v>457320</c:v>
                </c:pt>
                <c:pt idx="17">
                  <c:v>462840</c:v>
                </c:pt>
                <c:pt idx="18">
                  <c:v>510810</c:v>
                </c:pt>
                <c:pt idx="19">
                  <c:v>521170</c:v>
                </c:pt>
                <c:pt idx="20">
                  <c:v>546070</c:v>
                </c:pt>
                <c:pt idx="21">
                  <c:v>572130</c:v>
                </c:pt>
                <c:pt idx="22">
                  <c:v>595430</c:v>
                </c:pt>
                <c:pt idx="23">
                  <c:v>668310</c:v>
                </c:pt>
                <c:pt idx="24">
                  <c:v>678760</c:v>
                </c:pt>
                <c:pt idx="25">
                  <c:v>690510</c:v>
                </c:pt>
                <c:pt idx="26">
                  <c:v>777750</c:v>
                </c:pt>
                <c:pt idx="27">
                  <c:v>842360</c:v>
                </c:pt>
                <c:pt idx="28">
                  <c:v>809290</c:v>
                </c:pt>
                <c:pt idx="29">
                  <c:v>846980</c:v>
                </c:pt>
                <c:pt idx="30">
                  <c:v>871430</c:v>
                </c:pt>
                <c:pt idx="31">
                  <c:v>866490</c:v>
                </c:pt>
                <c:pt idx="32">
                  <c:v>851620</c:v>
                </c:pt>
                <c:pt idx="33">
                  <c:v>887880</c:v>
                </c:pt>
                <c:pt idx="34">
                  <c:v>877470</c:v>
                </c:pt>
                <c:pt idx="35">
                  <c:v>854020</c:v>
                </c:pt>
                <c:pt idx="36">
                  <c:v>911080</c:v>
                </c:pt>
                <c:pt idx="37">
                  <c:v>888100</c:v>
                </c:pt>
                <c:pt idx="38">
                  <c:v>842800</c:v>
                </c:pt>
                <c:pt idx="39">
                  <c:v>848220</c:v>
                </c:pt>
                <c:pt idx="40">
                  <c:v>844670</c:v>
                </c:pt>
                <c:pt idx="41">
                  <c:v>867680</c:v>
                </c:pt>
                <c:pt idx="42">
                  <c:v>826900</c:v>
                </c:pt>
                <c:pt idx="43">
                  <c:v>816390</c:v>
                </c:pt>
                <c:pt idx="44">
                  <c:v>545520</c:v>
                </c:pt>
                <c:pt idx="45">
                  <c:v>551550</c:v>
                </c:pt>
                <c:pt idx="46">
                  <c:v>508680</c:v>
                </c:pt>
                <c:pt idx="47">
                  <c:v>531600</c:v>
                </c:pt>
                <c:pt idx="48">
                  <c:v>491460</c:v>
                </c:pt>
                <c:pt idx="49">
                  <c:v>515850</c:v>
                </c:pt>
                <c:pt idx="50">
                  <c:v>499160</c:v>
                </c:pt>
                <c:pt idx="51">
                  <c:v>501290</c:v>
                </c:pt>
                <c:pt idx="52">
                  <c:v>498900</c:v>
                </c:pt>
                <c:pt idx="53">
                  <c:v>500170</c:v>
                </c:pt>
                <c:pt idx="54">
                  <c:v>487850</c:v>
                </c:pt>
                <c:pt idx="55">
                  <c:v>519330</c:v>
                </c:pt>
                <c:pt idx="56">
                  <c:v>541910</c:v>
                </c:pt>
                <c:pt idx="57">
                  <c:v>547260</c:v>
                </c:pt>
                <c:pt idx="58">
                  <c:v>575230</c:v>
                </c:pt>
                <c:pt idx="59">
                  <c:v>560050</c:v>
                </c:pt>
                <c:pt idx="60">
                  <c:v>584460</c:v>
                </c:pt>
                <c:pt idx="61">
                  <c:v>591310</c:v>
                </c:pt>
                <c:pt idx="62">
                  <c:v>629890</c:v>
                </c:pt>
                <c:pt idx="63">
                  <c:v>636260</c:v>
                </c:pt>
                <c:pt idx="64">
                  <c:v>609060</c:v>
                </c:pt>
                <c:pt idx="65">
                  <c:v>612230</c:v>
                </c:pt>
                <c:pt idx="66">
                  <c:v>631230</c:v>
                </c:pt>
                <c:pt idx="67">
                  <c:v>608820</c:v>
                </c:pt>
                <c:pt idx="68">
                  <c:v>588110</c:v>
                </c:pt>
                <c:pt idx="69">
                  <c:v>592930</c:v>
                </c:pt>
                <c:pt idx="70">
                  <c:v>636960</c:v>
                </c:pt>
                <c:pt idx="71">
                  <c:v>637740</c:v>
                </c:pt>
                <c:pt idx="72">
                  <c:v>625840</c:v>
                </c:pt>
                <c:pt idx="73">
                  <c:v>635830</c:v>
                </c:pt>
                <c:pt idx="74">
                  <c:v>635440</c:v>
                </c:pt>
                <c:pt idx="75">
                  <c:v>632770</c:v>
                </c:pt>
                <c:pt idx="76">
                  <c:v>632050</c:v>
                </c:pt>
                <c:pt idx="77">
                  <c:v>635830</c:v>
                </c:pt>
                <c:pt idx="78">
                  <c:v>614530</c:v>
                </c:pt>
                <c:pt idx="79">
                  <c:v>612260</c:v>
                </c:pt>
                <c:pt idx="80">
                  <c:v>604640</c:v>
                </c:pt>
                <c:pt idx="81">
                  <c:v>603430</c:v>
                </c:pt>
                <c:pt idx="82">
                  <c:v>585240</c:v>
                </c:pt>
                <c:pt idx="83">
                  <c:v>585920</c:v>
                </c:pt>
                <c:pt idx="84">
                  <c:v>538140</c:v>
                </c:pt>
                <c:pt idx="85">
                  <c:v>561200</c:v>
                </c:pt>
                <c:pt idx="86">
                  <c:v>543410</c:v>
                </c:pt>
                <c:pt idx="87">
                  <c:v>521500</c:v>
                </c:pt>
                <c:pt idx="88">
                  <c:v>499850</c:v>
                </c:pt>
                <c:pt idx="89">
                  <c:v>499620</c:v>
                </c:pt>
                <c:pt idx="90">
                  <c:v>480410</c:v>
                </c:pt>
                <c:pt idx="91">
                  <c:v>483220</c:v>
                </c:pt>
                <c:pt idx="92">
                  <c:v>460700</c:v>
                </c:pt>
                <c:pt idx="93">
                  <c:v>464170</c:v>
                </c:pt>
                <c:pt idx="94">
                  <c:v>450470</c:v>
                </c:pt>
                <c:pt idx="95">
                  <c:v>451760</c:v>
                </c:pt>
                <c:pt idx="96">
                  <c:v>450050</c:v>
                </c:pt>
                <c:pt idx="97">
                  <c:v>444250</c:v>
                </c:pt>
                <c:pt idx="98">
                  <c:v>434980</c:v>
                </c:pt>
                <c:pt idx="99">
                  <c:v>439540</c:v>
                </c:pt>
                <c:pt idx="100">
                  <c:v>452190</c:v>
                </c:pt>
                <c:pt idx="101">
                  <c:v>452360</c:v>
                </c:pt>
                <c:pt idx="102">
                  <c:v>462640</c:v>
                </c:pt>
                <c:pt idx="103">
                  <c:v>469970</c:v>
                </c:pt>
                <c:pt idx="104">
                  <c:v>483810</c:v>
                </c:pt>
                <c:pt idx="105">
                  <c:v>489890</c:v>
                </c:pt>
                <c:pt idx="106">
                  <c:v>532540</c:v>
                </c:pt>
                <c:pt idx="107">
                  <c:v>544350</c:v>
                </c:pt>
                <c:pt idx="108">
                  <c:v>621390</c:v>
                </c:pt>
                <c:pt idx="109">
                  <c:v>609130</c:v>
                </c:pt>
                <c:pt idx="110">
                  <c:v>659400</c:v>
                </c:pt>
                <c:pt idx="111">
                  <c:v>671570</c:v>
                </c:pt>
                <c:pt idx="112">
                  <c:v>725280</c:v>
                </c:pt>
                <c:pt idx="113">
                  <c:v>736400</c:v>
                </c:pt>
                <c:pt idx="114">
                  <c:v>785400</c:v>
                </c:pt>
                <c:pt idx="115">
                  <c:v>798370</c:v>
                </c:pt>
                <c:pt idx="116">
                  <c:v>863160</c:v>
                </c:pt>
                <c:pt idx="117">
                  <c:v>909410</c:v>
                </c:pt>
                <c:pt idx="118">
                  <c:v>918780</c:v>
                </c:pt>
                <c:pt idx="119">
                  <c:v>931160</c:v>
                </c:pt>
                <c:pt idx="120">
                  <c:v>948490</c:v>
                </c:pt>
                <c:pt idx="121">
                  <c:v>964820</c:v>
                </c:pt>
                <c:pt idx="122">
                  <c:v>551050</c:v>
                </c:pt>
                <c:pt idx="123">
                  <c:v>499150</c:v>
                </c:pt>
                <c:pt idx="124">
                  <c:v>460580</c:v>
                </c:pt>
                <c:pt idx="125">
                  <c:v>438940</c:v>
                </c:pt>
                <c:pt idx="126">
                  <c:v>392550</c:v>
                </c:pt>
                <c:pt idx="127">
                  <c:v>364530</c:v>
                </c:pt>
                <c:pt idx="128">
                  <c:v>351910</c:v>
                </c:pt>
                <c:pt idx="129">
                  <c:v>303310</c:v>
                </c:pt>
                <c:pt idx="130">
                  <c:v>299250</c:v>
                </c:pt>
                <c:pt idx="131">
                  <c:v>294760</c:v>
                </c:pt>
                <c:pt idx="132">
                  <c:v>283000</c:v>
                </c:pt>
                <c:pt idx="133">
                  <c:v>285580</c:v>
                </c:pt>
                <c:pt idx="134">
                  <c:v>300640</c:v>
                </c:pt>
                <c:pt idx="135">
                  <c:v>326600</c:v>
                </c:pt>
                <c:pt idx="136">
                  <c:v>331800</c:v>
                </c:pt>
                <c:pt idx="137">
                  <c:v>356750</c:v>
                </c:pt>
                <c:pt idx="138">
                  <c:v>371640</c:v>
                </c:pt>
                <c:pt idx="139">
                  <c:v>357050</c:v>
                </c:pt>
                <c:pt idx="140">
                  <c:v>366890</c:v>
                </c:pt>
                <c:pt idx="141">
                  <c:v>393550</c:v>
                </c:pt>
                <c:pt idx="142">
                  <c:v>397390</c:v>
                </c:pt>
                <c:pt idx="143">
                  <c:v>413020</c:v>
                </c:pt>
                <c:pt idx="144">
                  <c:v>446080</c:v>
                </c:pt>
                <c:pt idx="145">
                  <c:v>469950</c:v>
                </c:pt>
                <c:pt idx="146">
                  <c:v>499660</c:v>
                </c:pt>
                <c:pt idx="147">
                  <c:v>494400</c:v>
                </c:pt>
                <c:pt idx="148">
                  <c:v>493180</c:v>
                </c:pt>
                <c:pt idx="149">
                  <c:v>504640</c:v>
                </c:pt>
                <c:pt idx="150">
                  <c:v>526050</c:v>
                </c:pt>
                <c:pt idx="151">
                  <c:v>502270</c:v>
                </c:pt>
                <c:pt idx="152">
                  <c:v>493190</c:v>
                </c:pt>
                <c:pt idx="153">
                  <c:v>488580</c:v>
                </c:pt>
                <c:pt idx="154">
                  <c:v>481690</c:v>
                </c:pt>
                <c:pt idx="155">
                  <c:v>457040</c:v>
                </c:pt>
                <c:pt idx="156">
                  <c:v>439950</c:v>
                </c:pt>
                <c:pt idx="157">
                  <c:v>432000</c:v>
                </c:pt>
                <c:pt idx="158">
                  <c:v>403720</c:v>
                </c:pt>
                <c:pt idx="159">
                  <c:v>358060</c:v>
                </c:pt>
                <c:pt idx="160">
                  <c:v>351330</c:v>
                </c:pt>
                <c:pt idx="161">
                  <c:v>315690</c:v>
                </c:pt>
                <c:pt idx="162">
                  <c:v>305030</c:v>
                </c:pt>
                <c:pt idx="163">
                  <c:v>294260</c:v>
                </c:pt>
                <c:pt idx="164">
                  <c:v>273420</c:v>
                </c:pt>
                <c:pt idx="165">
                  <c:v>261790</c:v>
                </c:pt>
                <c:pt idx="166">
                  <c:v>257220</c:v>
                </c:pt>
                <c:pt idx="167">
                  <c:v>247090</c:v>
                </c:pt>
                <c:pt idx="168">
                  <c:v>259100</c:v>
                </c:pt>
                <c:pt idx="169">
                  <c:v>247860</c:v>
                </c:pt>
                <c:pt idx="170">
                  <c:v>268000</c:v>
                </c:pt>
                <c:pt idx="171">
                  <c:v>303100</c:v>
                </c:pt>
                <c:pt idx="172">
                  <c:v>305630</c:v>
                </c:pt>
                <c:pt idx="173">
                  <c:v>338340</c:v>
                </c:pt>
                <c:pt idx="174">
                  <c:v>378800</c:v>
                </c:pt>
                <c:pt idx="175">
                  <c:v>386010</c:v>
                </c:pt>
                <c:pt idx="176">
                  <c:v>437000</c:v>
                </c:pt>
                <c:pt idx="177">
                  <c:v>476410</c:v>
                </c:pt>
                <c:pt idx="178">
                  <c:v>481440</c:v>
                </c:pt>
                <c:pt idx="179">
                  <c:v>533190</c:v>
                </c:pt>
                <c:pt idx="180">
                  <c:v>573930</c:v>
                </c:pt>
                <c:pt idx="181">
                  <c:v>569400</c:v>
                </c:pt>
                <c:pt idx="182">
                  <c:v>378440</c:v>
                </c:pt>
                <c:pt idx="183">
                  <c:v>321470</c:v>
                </c:pt>
                <c:pt idx="184">
                  <c:v>269290</c:v>
                </c:pt>
                <c:pt idx="185">
                  <c:v>269650</c:v>
                </c:pt>
                <c:pt idx="186">
                  <c:v>258160</c:v>
                </c:pt>
                <c:pt idx="187">
                  <c:v>223000</c:v>
                </c:pt>
                <c:pt idx="188">
                  <c:v>221200</c:v>
                </c:pt>
                <c:pt idx="189">
                  <c:v>213350</c:v>
                </c:pt>
                <c:pt idx="190">
                  <c:v>188690</c:v>
                </c:pt>
                <c:pt idx="191">
                  <c:v>187630</c:v>
                </c:pt>
                <c:pt idx="192">
                  <c:v>185320</c:v>
                </c:pt>
                <c:pt idx="193">
                  <c:v>171340</c:v>
                </c:pt>
                <c:pt idx="194">
                  <c:v>170810</c:v>
                </c:pt>
                <c:pt idx="195">
                  <c:v>167890</c:v>
                </c:pt>
                <c:pt idx="196">
                  <c:v>162240</c:v>
                </c:pt>
                <c:pt idx="197">
                  <c:v>161650</c:v>
                </c:pt>
                <c:pt idx="198">
                  <c:v>158860</c:v>
                </c:pt>
                <c:pt idx="199">
                  <c:v>159950</c:v>
                </c:pt>
                <c:pt idx="200">
                  <c:v>161450</c:v>
                </c:pt>
                <c:pt idx="201">
                  <c:v>160750</c:v>
                </c:pt>
                <c:pt idx="202">
                  <c:v>174090</c:v>
                </c:pt>
                <c:pt idx="203">
                  <c:v>174670</c:v>
                </c:pt>
                <c:pt idx="204">
                  <c:v>166410</c:v>
                </c:pt>
                <c:pt idx="205">
                  <c:v>185540</c:v>
                </c:pt>
                <c:pt idx="206">
                  <c:v>182690</c:v>
                </c:pt>
                <c:pt idx="207">
                  <c:v>182830</c:v>
                </c:pt>
                <c:pt idx="208">
                  <c:v>185780</c:v>
                </c:pt>
                <c:pt idx="209">
                  <c:v>187970</c:v>
                </c:pt>
                <c:pt idx="210">
                  <c:v>188590</c:v>
                </c:pt>
                <c:pt idx="211">
                  <c:v>200750</c:v>
                </c:pt>
                <c:pt idx="212">
                  <c:v>201920</c:v>
                </c:pt>
                <c:pt idx="213">
                  <c:v>206740</c:v>
                </c:pt>
                <c:pt idx="214">
                  <c:v>230160</c:v>
                </c:pt>
                <c:pt idx="215">
                  <c:v>235030</c:v>
                </c:pt>
                <c:pt idx="216">
                  <c:v>236540</c:v>
                </c:pt>
                <c:pt idx="217">
                  <c:v>258890</c:v>
                </c:pt>
                <c:pt idx="218">
                  <c:v>261330</c:v>
                </c:pt>
                <c:pt idx="219">
                  <c:v>261630</c:v>
                </c:pt>
                <c:pt idx="220">
                  <c:v>277520</c:v>
                </c:pt>
                <c:pt idx="221">
                  <c:v>282060</c:v>
                </c:pt>
                <c:pt idx="222">
                  <c:v>281910</c:v>
                </c:pt>
                <c:pt idx="223">
                  <c:v>297160</c:v>
                </c:pt>
                <c:pt idx="224">
                  <c:v>297300</c:v>
                </c:pt>
                <c:pt idx="225">
                  <c:v>295860</c:v>
                </c:pt>
                <c:pt idx="226">
                  <c:v>305000</c:v>
                </c:pt>
                <c:pt idx="227">
                  <c:v>305310</c:v>
                </c:pt>
                <c:pt idx="228">
                  <c:v>305370</c:v>
                </c:pt>
                <c:pt idx="229">
                  <c:v>316690</c:v>
                </c:pt>
                <c:pt idx="230">
                  <c:v>318890</c:v>
                </c:pt>
                <c:pt idx="231">
                  <c:v>314090</c:v>
                </c:pt>
                <c:pt idx="232">
                  <c:v>296140</c:v>
                </c:pt>
                <c:pt idx="233">
                  <c:v>293380</c:v>
                </c:pt>
                <c:pt idx="234">
                  <c:v>286130</c:v>
                </c:pt>
                <c:pt idx="235">
                  <c:v>273550</c:v>
                </c:pt>
                <c:pt idx="236">
                  <c:v>274240</c:v>
                </c:pt>
                <c:pt idx="237">
                  <c:v>263460</c:v>
                </c:pt>
                <c:pt idx="238">
                  <c:v>241380</c:v>
                </c:pt>
                <c:pt idx="239">
                  <c:v>240010</c:v>
                </c:pt>
                <c:pt idx="240">
                  <c:v>232830</c:v>
                </c:pt>
                <c:pt idx="241">
                  <c:v>210520</c:v>
                </c:pt>
                <c:pt idx="242">
                  <c:v>210690</c:v>
                </c:pt>
                <c:pt idx="243">
                  <c:v>203020</c:v>
                </c:pt>
                <c:pt idx="244">
                  <c:v>185250</c:v>
                </c:pt>
                <c:pt idx="245">
                  <c:v>183880</c:v>
                </c:pt>
                <c:pt idx="246">
                  <c:v>179940</c:v>
                </c:pt>
                <c:pt idx="247">
                  <c:v>166680</c:v>
                </c:pt>
                <c:pt idx="248">
                  <c:v>164960</c:v>
                </c:pt>
                <c:pt idx="249">
                  <c:v>161620</c:v>
                </c:pt>
                <c:pt idx="250">
                  <c:v>156770</c:v>
                </c:pt>
                <c:pt idx="251">
                  <c:v>157290</c:v>
                </c:pt>
                <c:pt idx="252">
                  <c:v>155400</c:v>
                </c:pt>
                <c:pt idx="253">
                  <c:v>157050</c:v>
                </c:pt>
                <c:pt idx="254">
                  <c:v>158380</c:v>
                </c:pt>
                <c:pt idx="255">
                  <c:v>158120</c:v>
                </c:pt>
                <c:pt idx="256">
                  <c:v>168000</c:v>
                </c:pt>
                <c:pt idx="257">
                  <c:v>172040</c:v>
                </c:pt>
                <c:pt idx="258">
                  <c:v>173010</c:v>
                </c:pt>
                <c:pt idx="259">
                  <c:v>192230</c:v>
                </c:pt>
                <c:pt idx="260">
                  <c:v>195540</c:v>
                </c:pt>
                <c:pt idx="261">
                  <c:v>196370</c:v>
                </c:pt>
                <c:pt idx="262">
                  <c:v>221130</c:v>
                </c:pt>
                <c:pt idx="263">
                  <c:v>216210</c:v>
                </c:pt>
                <c:pt idx="264">
                  <c:v>226540</c:v>
                </c:pt>
                <c:pt idx="265">
                  <c:v>251230</c:v>
                </c:pt>
                <c:pt idx="266">
                  <c:v>253480</c:v>
                </c:pt>
                <c:pt idx="267">
                  <c:v>246690</c:v>
                </c:pt>
                <c:pt idx="268">
                  <c:v>285940</c:v>
                </c:pt>
                <c:pt idx="269">
                  <c:v>290440</c:v>
                </c:pt>
                <c:pt idx="270">
                  <c:v>295440</c:v>
                </c:pt>
                <c:pt idx="271">
                  <c:v>316660</c:v>
                </c:pt>
                <c:pt idx="272">
                  <c:v>319610</c:v>
                </c:pt>
                <c:pt idx="273">
                  <c:v>309220</c:v>
                </c:pt>
                <c:pt idx="274">
                  <c:v>336630</c:v>
                </c:pt>
                <c:pt idx="275">
                  <c:v>328510</c:v>
                </c:pt>
                <c:pt idx="276">
                  <c:v>326570</c:v>
                </c:pt>
                <c:pt idx="277">
                  <c:v>343990</c:v>
                </c:pt>
                <c:pt idx="278">
                  <c:v>343100</c:v>
                </c:pt>
                <c:pt idx="279">
                  <c:v>339120</c:v>
                </c:pt>
                <c:pt idx="280">
                  <c:v>313820</c:v>
                </c:pt>
                <c:pt idx="281">
                  <c:v>325940</c:v>
                </c:pt>
                <c:pt idx="282">
                  <c:v>303940</c:v>
                </c:pt>
                <c:pt idx="283">
                  <c:v>277910</c:v>
                </c:pt>
                <c:pt idx="284">
                  <c:v>276670</c:v>
                </c:pt>
                <c:pt idx="285">
                  <c:v>265080</c:v>
                </c:pt>
                <c:pt idx="286">
                  <c:v>232890</c:v>
                </c:pt>
                <c:pt idx="287">
                  <c:v>231620</c:v>
                </c:pt>
                <c:pt idx="288">
                  <c:v>223280</c:v>
                </c:pt>
                <c:pt idx="289">
                  <c:v>193170</c:v>
                </c:pt>
                <c:pt idx="290">
                  <c:v>188440</c:v>
                </c:pt>
                <c:pt idx="291">
                  <c:v>182130</c:v>
                </c:pt>
                <c:pt idx="292">
                  <c:v>162270</c:v>
                </c:pt>
                <c:pt idx="293">
                  <c:v>154370</c:v>
                </c:pt>
                <c:pt idx="294">
                  <c:v>148710</c:v>
                </c:pt>
                <c:pt idx="295">
                  <c:v>136990</c:v>
                </c:pt>
                <c:pt idx="296">
                  <c:v>147700</c:v>
                </c:pt>
                <c:pt idx="297">
                  <c:v>149700</c:v>
                </c:pt>
                <c:pt idx="298">
                  <c:v>132200</c:v>
                </c:pt>
                <c:pt idx="299">
                  <c:v>134350</c:v>
                </c:pt>
                <c:pt idx="300">
                  <c:v>126720</c:v>
                </c:pt>
                <c:pt idx="301">
                  <c:v>122430</c:v>
                </c:pt>
                <c:pt idx="302">
                  <c:v>123660</c:v>
                </c:pt>
                <c:pt idx="303">
                  <c:v>118780</c:v>
                </c:pt>
                <c:pt idx="304">
                  <c:v>123610</c:v>
                </c:pt>
                <c:pt idx="305">
                  <c:v>117230</c:v>
                </c:pt>
                <c:pt idx="306">
                  <c:v>118260</c:v>
                </c:pt>
                <c:pt idx="307">
                  <c:v>118650</c:v>
                </c:pt>
                <c:pt idx="308">
                  <c:v>118230</c:v>
                </c:pt>
                <c:pt idx="309">
                  <c:v>119450</c:v>
                </c:pt>
                <c:pt idx="310">
                  <c:v>223180</c:v>
                </c:pt>
                <c:pt idx="311">
                  <c:v>194770</c:v>
                </c:pt>
                <c:pt idx="312">
                  <c:v>225160</c:v>
                </c:pt>
                <c:pt idx="313">
                  <c:v>24266</c:v>
                </c:pt>
                <c:pt idx="314">
                  <c:v>24469</c:v>
                </c:pt>
                <c:pt idx="315">
                  <c:v>22120</c:v>
                </c:pt>
                <c:pt idx="316">
                  <c:v>21074</c:v>
                </c:pt>
                <c:pt idx="317">
                  <c:v>20557</c:v>
                </c:pt>
                <c:pt idx="318">
                  <c:v>18428</c:v>
                </c:pt>
                <c:pt idx="319">
                  <c:v>17696</c:v>
                </c:pt>
                <c:pt idx="320">
                  <c:v>17888</c:v>
                </c:pt>
                <c:pt idx="321">
                  <c:v>15131</c:v>
                </c:pt>
                <c:pt idx="322">
                  <c:v>115570</c:v>
                </c:pt>
                <c:pt idx="323">
                  <c:v>112770</c:v>
                </c:pt>
                <c:pt idx="324">
                  <c:v>100480</c:v>
                </c:pt>
                <c:pt idx="325">
                  <c:v>99586</c:v>
                </c:pt>
                <c:pt idx="326">
                  <c:v>96569</c:v>
                </c:pt>
                <c:pt idx="327">
                  <c:v>88679</c:v>
                </c:pt>
                <c:pt idx="328">
                  <c:v>91284</c:v>
                </c:pt>
                <c:pt idx="329">
                  <c:v>91125</c:v>
                </c:pt>
                <c:pt idx="330">
                  <c:v>92144</c:v>
                </c:pt>
                <c:pt idx="331">
                  <c:v>97814</c:v>
                </c:pt>
                <c:pt idx="332">
                  <c:v>97208</c:v>
                </c:pt>
                <c:pt idx="333">
                  <c:v>101700</c:v>
                </c:pt>
                <c:pt idx="334">
                  <c:v>103260</c:v>
                </c:pt>
                <c:pt idx="335">
                  <c:v>105210</c:v>
                </c:pt>
                <c:pt idx="336">
                  <c:v>113830</c:v>
                </c:pt>
                <c:pt idx="337">
                  <c:v>111470</c:v>
                </c:pt>
                <c:pt idx="338">
                  <c:v>118950</c:v>
                </c:pt>
                <c:pt idx="339">
                  <c:v>130120</c:v>
                </c:pt>
                <c:pt idx="340">
                  <c:v>131480</c:v>
                </c:pt>
                <c:pt idx="341">
                  <c:v>130790</c:v>
                </c:pt>
                <c:pt idx="342">
                  <c:v>147850</c:v>
                </c:pt>
                <c:pt idx="343">
                  <c:v>150370</c:v>
                </c:pt>
                <c:pt idx="344">
                  <c:v>150230</c:v>
                </c:pt>
                <c:pt idx="345">
                  <c:v>149530</c:v>
                </c:pt>
                <c:pt idx="346">
                  <c:v>151930</c:v>
                </c:pt>
                <c:pt idx="347">
                  <c:v>153110</c:v>
                </c:pt>
                <c:pt idx="348">
                  <c:v>158950</c:v>
                </c:pt>
                <c:pt idx="349">
                  <c:v>166980</c:v>
                </c:pt>
                <c:pt idx="350">
                  <c:v>169520</c:v>
                </c:pt>
                <c:pt idx="351">
                  <c:v>178090</c:v>
                </c:pt>
                <c:pt idx="352">
                  <c:v>181050</c:v>
                </c:pt>
                <c:pt idx="353">
                  <c:v>184740</c:v>
                </c:pt>
                <c:pt idx="354">
                  <c:v>191540</c:v>
                </c:pt>
                <c:pt idx="355">
                  <c:v>186010</c:v>
                </c:pt>
                <c:pt idx="356">
                  <c:v>191290</c:v>
                </c:pt>
                <c:pt idx="357">
                  <c:v>189700</c:v>
                </c:pt>
                <c:pt idx="358">
                  <c:v>192100</c:v>
                </c:pt>
                <c:pt idx="359">
                  <c:v>186220</c:v>
                </c:pt>
                <c:pt idx="360">
                  <c:v>180840</c:v>
                </c:pt>
                <c:pt idx="361">
                  <c:v>180970</c:v>
                </c:pt>
                <c:pt idx="362">
                  <c:v>179740</c:v>
                </c:pt>
                <c:pt idx="363">
                  <c:v>162020</c:v>
                </c:pt>
                <c:pt idx="364">
                  <c:v>159950</c:v>
                </c:pt>
                <c:pt idx="365">
                  <c:v>155990</c:v>
                </c:pt>
                <c:pt idx="366">
                  <c:v>143830</c:v>
                </c:pt>
                <c:pt idx="367">
                  <c:v>138990</c:v>
                </c:pt>
                <c:pt idx="368">
                  <c:v>137120</c:v>
                </c:pt>
                <c:pt idx="369">
                  <c:v>142430</c:v>
                </c:pt>
                <c:pt idx="370">
                  <c:v>141500</c:v>
                </c:pt>
                <c:pt idx="371">
                  <c:v>136040</c:v>
                </c:pt>
                <c:pt idx="372">
                  <c:v>121510</c:v>
                </c:pt>
                <c:pt idx="373">
                  <c:v>124480</c:v>
                </c:pt>
                <c:pt idx="374">
                  <c:v>117120</c:v>
                </c:pt>
                <c:pt idx="375">
                  <c:v>114350</c:v>
                </c:pt>
                <c:pt idx="376">
                  <c:v>326110</c:v>
                </c:pt>
                <c:pt idx="377">
                  <c:v>286190</c:v>
                </c:pt>
                <c:pt idx="378">
                  <c:v>212470</c:v>
                </c:pt>
                <c:pt idx="379">
                  <c:v>211070</c:v>
                </c:pt>
                <c:pt idx="380">
                  <c:v>212960</c:v>
                </c:pt>
                <c:pt idx="381">
                  <c:v>197170</c:v>
                </c:pt>
                <c:pt idx="382">
                  <c:v>205310</c:v>
                </c:pt>
                <c:pt idx="383">
                  <c:v>195240</c:v>
                </c:pt>
                <c:pt idx="384">
                  <c:v>161910</c:v>
                </c:pt>
                <c:pt idx="385">
                  <c:v>160730</c:v>
                </c:pt>
                <c:pt idx="386">
                  <c:v>160500</c:v>
                </c:pt>
                <c:pt idx="387">
                  <c:v>140810</c:v>
                </c:pt>
                <c:pt idx="388">
                  <c:v>139850</c:v>
                </c:pt>
                <c:pt idx="389">
                  <c:v>145390</c:v>
                </c:pt>
                <c:pt idx="390">
                  <c:v>134820</c:v>
                </c:pt>
                <c:pt idx="391">
                  <c:v>136530</c:v>
                </c:pt>
                <c:pt idx="392">
                  <c:v>127710</c:v>
                </c:pt>
                <c:pt idx="393">
                  <c:v>117360</c:v>
                </c:pt>
                <c:pt idx="394">
                  <c:v>117330</c:v>
                </c:pt>
                <c:pt idx="395">
                  <c:v>115230</c:v>
                </c:pt>
                <c:pt idx="396">
                  <c:v>111720</c:v>
                </c:pt>
                <c:pt idx="397">
                  <c:v>112340</c:v>
                </c:pt>
                <c:pt idx="398">
                  <c:v>110380</c:v>
                </c:pt>
                <c:pt idx="399">
                  <c:v>109700</c:v>
                </c:pt>
                <c:pt idx="400">
                  <c:v>108150</c:v>
                </c:pt>
                <c:pt idx="401">
                  <c:v>109630</c:v>
                </c:pt>
                <c:pt idx="402">
                  <c:v>110310</c:v>
                </c:pt>
                <c:pt idx="403">
                  <c:v>110780</c:v>
                </c:pt>
                <c:pt idx="404">
                  <c:v>106740</c:v>
                </c:pt>
                <c:pt idx="405">
                  <c:v>110520</c:v>
                </c:pt>
                <c:pt idx="406">
                  <c:v>114780</c:v>
                </c:pt>
                <c:pt idx="407">
                  <c:v>115790</c:v>
                </c:pt>
                <c:pt idx="408">
                  <c:v>118060</c:v>
                </c:pt>
                <c:pt idx="409">
                  <c:v>124580</c:v>
                </c:pt>
                <c:pt idx="410">
                  <c:v>125500</c:v>
                </c:pt>
                <c:pt idx="411">
                  <c:v>131770</c:v>
                </c:pt>
                <c:pt idx="412">
                  <c:v>134420</c:v>
                </c:pt>
                <c:pt idx="413">
                  <c:v>137100</c:v>
                </c:pt>
                <c:pt idx="414">
                  <c:v>150990</c:v>
                </c:pt>
                <c:pt idx="415">
                  <c:v>149180</c:v>
                </c:pt>
                <c:pt idx="416">
                  <c:v>150250</c:v>
                </c:pt>
                <c:pt idx="417">
                  <c:v>155730</c:v>
                </c:pt>
                <c:pt idx="418">
                  <c:v>159180</c:v>
                </c:pt>
                <c:pt idx="419">
                  <c:v>155810</c:v>
                </c:pt>
                <c:pt idx="420">
                  <c:v>180520</c:v>
                </c:pt>
                <c:pt idx="421">
                  <c:v>182070</c:v>
                </c:pt>
                <c:pt idx="422">
                  <c:v>183620</c:v>
                </c:pt>
                <c:pt idx="423">
                  <c:v>203530</c:v>
                </c:pt>
                <c:pt idx="424">
                  <c:v>205830</c:v>
                </c:pt>
                <c:pt idx="425">
                  <c:v>207790</c:v>
                </c:pt>
                <c:pt idx="426">
                  <c:v>230980</c:v>
                </c:pt>
                <c:pt idx="427">
                  <c:v>234290</c:v>
                </c:pt>
                <c:pt idx="428">
                  <c:v>236660</c:v>
                </c:pt>
                <c:pt idx="429">
                  <c:v>256920</c:v>
                </c:pt>
                <c:pt idx="430">
                  <c:v>249730</c:v>
                </c:pt>
                <c:pt idx="431">
                  <c:v>251900</c:v>
                </c:pt>
                <c:pt idx="432">
                  <c:v>263980</c:v>
                </c:pt>
                <c:pt idx="433">
                  <c:v>264060</c:v>
                </c:pt>
                <c:pt idx="434">
                  <c:v>264490</c:v>
                </c:pt>
                <c:pt idx="435">
                  <c:v>255960</c:v>
                </c:pt>
                <c:pt idx="436">
                  <c:v>255670</c:v>
                </c:pt>
                <c:pt idx="437">
                  <c:v>259790</c:v>
                </c:pt>
                <c:pt idx="438">
                  <c:v>248210</c:v>
                </c:pt>
                <c:pt idx="439">
                  <c:v>248270</c:v>
                </c:pt>
                <c:pt idx="440">
                  <c:v>233650</c:v>
                </c:pt>
                <c:pt idx="441">
                  <c:v>224890</c:v>
                </c:pt>
                <c:pt idx="442">
                  <c:v>214750</c:v>
                </c:pt>
                <c:pt idx="443">
                  <c:v>216360</c:v>
                </c:pt>
                <c:pt idx="444">
                  <c:v>189840</c:v>
                </c:pt>
                <c:pt idx="445">
                  <c:v>189480</c:v>
                </c:pt>
                <c:pt idx="446">
                  <c:v>183010</c:v>
                </c:pt>
                <c:pt idx="447">
                  <c:v>167410</c:v>
                </c:pt>
                <c:pt idx="448">
                  <c:v>165910</c:v>
                </c:pt>
                <c:pt idx="449">
                  <c:v>156910</c:v>
                </c:pt>
                <c:pt idx="450">
                  <c:v>149950</c:v>
                </c:pt>
                <c:pt idx="451">
                  <c:v>184390</c:v>
                </c:pt>
                <c:pt idx="452">
                  <c:v>188640</c:v>
                </c:pt>
                <c:pt idx="453">
                  <c:v>266250</c:v>
                </c:pt>
                <c:pt idx="454">
                  <c:v>363110</c:v>
                </c:pt>
                <c:pt idx="455">
                  <c:v>356260</c:v>
                </c:pt>
                <c:pt idx="456">
                  <c:v>388830</c:v>
                </c:pt>
                <c:pt idx="457">
                  <c:v>403270</c:v>
                </c:pt>
                <c:pt idx="458">
                  <c:v>390750</c:v>
                </c:pt>
                <c:pt idx="459">
                  <c:v>401260</c:v>
                </c:pt>
                <c:pt idx="460">
                  <c:v>414330</c:v>
                </c:pt>
                <c:pt idx="461">
                  <c:v>394770</c:v>
                </c:pt>
                <c:pt idx="462">
                  <c:v>375210</c:v>
                </c:pt>
                <c:pt idx="463">
                  <c:v>371650</c:v>
                </c:pt>
                <c:pt idx="464">
                  <c:v>361660</c:v>
                </c:pt>
                <c:pt idx="465">
                  <c:v>320600</c:v>
                </c:pt>
                <c:pt idx="466">
                  <c:v>318210</c:v>
                </c:pt>
                <c:pt idx="467">
                  <c:v>307270</c:v>
                </c:pt>
                <c:pt idx="468">
                  <c:v>263560</c:v>
                </c:pt>
                <c:pt idx="469">
                  <c:v>251580</c:v>
                </c:pt>
                <c:pt idx="470">
                  <c:v>241620</c:v>
                </c:pt>
                <c:pt idx="471">
                  <c:v>210430</c:v>
                </c:pt>
                <c:pt idx="472">
                  <c:v>205820</c:v>
                </c:pt>
                <c:pt idx="473">
                  <c:v>201240</c:v>
                </c:pt>
                <c:pt idx="474">
                  <c:v>174820</c:v>
                </c:pt>
                <c:pt idx="475">
                  <c:v>174460</c:v>
                </c:pt>
                <c:pt idx="476">
                  <c:v>167500</c:v>
                </c:pt>
                <c:pt idx="477">
                  <c:v>152000</c:v>
                </c:pt>
                <c:pt idx="478">
                  <c:v>151510</c:v>
                </c:pt>
                <c:pt idx="479">
                  <c:v>147520</c:v>
                </c:pt>
                <c:pt idx="480">
                  <c:v>154710</c:v>
                </c:pt>
                <c:pt idx="481">
                  <c:v>155860</c:v>
                </c:pt>
                <c:pt idx="482">
                  <c:v>153320</c:v>
                </c:pt>
                <c:pt idx="483">
                  <c:v>149230</c:v>
                </c:pt>
                <c:pt idx="484">
                  <c:v>149320</c:v>
                </c:pt>
                <c:pt idx="485">
                  <c:v>148270</c:v>
                </c:pt>
                <c:pt idx="486">
                  <c:v>146790</c:v>
                </c:pt>
                <c:pt idx="487">
                  <c:v>147000</c:v>
                </c:pt>
                <c:pt idx="488">
                  <c:v>146620</c:v>
                </c:pt>
                <c:pt idx="489">
                  <c:v>146090</c:v>
                </c:pt>
                <c:pt idx="490">
                  <c:v>145540</c:v>
                </c:pt>
                <c:pt idx="491">
                  <c:v>151510</c:v>
                </c:pt>
                <c:pt idx="492">
                  <c:v>154750</c:v>
                </c:pt>
                <c:pt idx="493">
                  <c:v>154180</c:v>
                </c:pt>
                <c:pt idx="494">
                  <c:v>156380</c:v>
                </c:pt>
                <c:pt idx="495">
                  <c:v>168980</c:v>
                </c:pt>
                <c:pt idx="496">
                  <c:v>169750</c:v>
                </c:pt>
                <c:pt idx="497">
                  <c:v>172790</c:v>
                </c:pt>
                <c:pt idx="498">
                  <c:v>165240</c:v>
                </c:pt>
                <c:pt idx="499">
                  <c:v>163210</c:v>
                </c:pt>
                <c:pt idx="500">
                  <c:v>169520</c:v>
                </c:pt>
                <c:pt idx="501">
                  <c:v>187820</c:v>
                </c:pt>
                <c:pt idx="502">
                  <c:v>189870</c:v>
                </c:pt>
                <c:pt idx="503">
                  <c:v>193620</c:v>
                </c:pt>
                <c:pt idx="504">
                  <c:v>216860</c:v>
                </c:pt>
                <c:pt idx="505">
                  <c:v>211060</c:v>
                </c:pt>
                <c:pt idx="506">
                  <c:v>218690</c:v>
                </c:pt>
                <c:pt idx="507">
                  <c:v>253440</c:v>
                </c:pt>
                <c:pt idx="508">
                  <c:v>249140</c:v>
                </c:pt>
                <c:pt idx="509">
                  <c:v>253170</c:v>
                </c:pt>
                <c:pt idx="510">
                  <c:v>282420</c:v>
                </c:pt>
                <c:pt idx="511">
                  <c:v>287310</c:v>
                </c:pt>
                <c:pt idx="512">
                  <c:v>291700</c:v>
                </c:pt>
                <c:pt idx="513">
                  <c:v>320960</c:v>
                </c:pt>
                <c:pt idx="514">
                  <c:v>327090</c:v>
                </c:pt>
                <c:pt idx="515">
                  <c:v>326010</c:v>
                </c:pt>
                <c:pt idx="516">
                  <c:v>346240</c:v>
                </c:pt>
                <c:pt idx="517">
                  <c:v>347180</c:v>
                </c:pt>
                <c:pt idx="518">
                  <c:v>334980</c:v>
                </c:pt>
                <c:pt idx="519">
                  <c:v>352710</c:v>
                </c:pt>
                <c:pt idx="520">
                  <c:v>352160</c:v>
                </c:pt>
                <c:pt idx="521">
                  <c:v>335190</c:v>
                </c:pt>
                <c:pt idx="522">
                  <c:v>332250</c:v>
                </c:pt>
                <c:pt idx="523">
                  <c:v>331830</c:v>
                </c:pt>
                <c:pt idx="524">
                  <c:v>325110</c:v>
                </c:pt>
                <c:pt idx="525">
                  <c:v>289770</c:v>
                </c:pt>
                <c:pt idx="526">
                  <c:v>287690</c:v>
                </c:pt>
                <c:pt idx="527">
                  <c:v>280170</c:v>
                </c:pt>
                <c:pt idx="528">
                  <c:v>252080</c:v>
                </c:pt>
                <c:pt idx="529">
                  <c:v>172640</c:v>
                </c:pt>
                <c:pt idx="530">
                  <c:v>151790</c:v>
                </c:pt>
                <c:pt idx="531">
                  <c:v>151400</c:v>
                </c:pt>
                <c:pt idx="532">
                  <c:v>164560</c:v>
                </c:pt>
                <c:pt idx="533">
                  <c:v>166290</c:v>
                </c:pt>
                <c:pt idx="534">
                  <c:v>185960</c:v>
                </c:pt>
                <c:pt idx="535">
                  <c:v>188430</c:v>
                </c:pt>
                <c:pt idx="536">
                  <c:v>192440</c:v>
                </c:pt>
                <c:pt idx="537">
                  <c:v>217530</c:v>
                </c:pt>
                <c:pt idx="538">
                  <c:v>223750</c:v>
                </c:pt>
                <c:pt idx="539">
                  <c:v>226730</c:v>
                </c:pt>
                <c:pt idx="540">
                  <c:v>266830</c:v>
                </c:pt>
                <c:pt idx="541">
                  <c:v>272140</c:v>
                </c:pt>
                <c:pt idx="542">
                  <c:v>278460</c:v>
                </c:pt>
                <c:pt idx="543">
                  <c:v>321720</c:v>
                </c:pt>
                <c:pt idx="544">
                  <c:v>340160</c:v>
                </c:pt>
                <c:pt idx="545">
                  <c:v>336640</c:v>
                </c:pt>
                <c:pt idx="546">
                  <c:v>391020</c:v>
                </c:pt>
                <c:pt idx="547">
                  <c:v>400460</c:v>
                </c:pt>
                <c:pt idx="548">
                  <c:v>408700</c:v>
                </c:pt>
                <c:pt idx="549">
                  <c:v>477590</c:v>
                </c:pt>
                <c:pt idx="550">
                  <c:v>481840</c:v>
                </c:pt>
                <c:pt idx="551">
                  <c:v>466720</c:v>
                </c:pt>
                <c:pt idx="552">
                  <c:v>506690</c:v>
                </c:pt>
                <c:pt idx="553">
                  <c:v>511750</c:v>
                </c:pt>
                <c:pt idx="554">
                  <c:v>481380</c:v>
                </c:pt>
                <c:pt idx="555">
                  <c:v>456140</c:v>
                </c:pt>
                <c:pt idx="556">
                  <c:v>458580</c:v>
                </c:pt>
                <c:pt idx="557">
                  <c:v>447210</c:v>
                </c:pt>
                <c:pt idx="558">
                  <c:v>418370</c:v>
                </c:pt>
                <c:pt idx="559">
                  <c:v>414470</c:v>
                </c:pt>
                <c:pt idx="560">
                  <c:v>400240</c:v>
                </c:pt>
                <c:pt idx="561">
                  <c:v>337200</c:v>
                </c:pt>
                <c:pt idx="562">
                  <c:v>331170</c:v>
                </c:pt>
                <c:pt idx="563">
                  <c:v>316710</c:v>
                </c:pt>
                <c:pt idx="564">
                  <c:v>273400</c:v>
                </c:pt>
                <c:pt idx="565">
                  <c:v>267340</c:v>
                </c:pt>
                <c:pt idx="566">
                  <c:v>258140</c:v>
                </c:pt>
                <c:pt idx="567">
                  <c:v>218060</c:v>
                </c:pt>
                <c:pt idx="568">
                  <c:v>215780</c:v>
                </c:pt>
                <c:pt idx="569">
                  <c:v>209400</c:v>
                </c:pt>
                <c:pt idx="570">
                  <c:v>180980</c:v>
                </c:pt>
                <c:pt idx="571">
                  <c:v>178400</c:v>
                </c:pt>
                <c:pt idx="572">
                  <c:v>171270</c:v>
                </c:pt>
                <c:pt idx="573">
                  <c:v>151720</c:v>
                </c:pt>
                <c:pt idx="574">
                  <c:v>149610</c:v>
                </c:pt>
                <c:pt idx="575">
                  <c:v>163530</c:v>
                </c:pt>
                <c:pt idx="576">
                  <c:v>152150</c:v>
                </c:pt>
                <c:pt idx="577">
                  <c:v>150650</c:v>
                </c:pt>
                <c:pt idx="578">
                  <c:v>149210</c:v>
                </c:pt>
                <c:pt idx="579">
                  <c:v>143020</c:v>
                </c:pt>
                <c:pt idx="580">
                  <c:v>144070</c:v>
                </c:pt>
                <c:pt idx="581">
                  <c:v>143280</c:v>
                </c:pt>
                <c:pt idx="582">
                  <c:v>142890</c:v>
                </c:pt>
                <c:pt idx="583">
                  <c:v>143270</c:v>
                </c:pt>
                <c:pt idx="584">
                  <c:v>143510</c:v>
                </c:pt>
                <c:pt idx="585">
                  <c:v>149540</c:v>
                </c:pt>
                <c:pt idx="586">
                  <c:v>151360</c:v>
                </c:pt>
                <c:pt idx="587">
                  <c:v>152030</c:v>
                </c:pt>
                <c:pt idx="588">
                  <c:v>157060</c:v>
                </c:pt>
                <c:pt idx="589">
                  <c:v>157150</c:v>
                </c:pt>
                <c:pt idx="590">
                  <c:v>158010</c:v>
                </c:pt>
                <c:pt idx="591">
                  <c:v>170190</c:v>
                </c:pt>
                <c:pt idx="592">
                  <c:v>174080</c:v>
                </c:pt>
                <c:pt idx="593">
                  <c:v>174830</c:v>
                </c:pt>
                <c:pt idx="594">
                  <c:v>167720</c:v>
                </c:pt>
                <c:pt idx="595">
                  <c:v>170300</c:v>
                </c:pt>
                <c:pt idx="596">
                  <c:v>170990</c:v>
                </c:pt>
                <c:pt idx="597">
                  <c:v>192180</c:v>
                </c:pt>
                <c:pt idx="598">
                  <c:v>194360</c:v>
                </c:pt>
                <c:pt idx="599">
                  <c:v>196130</c:v>
                </c:pt>
                <c:pt idx="600">
                  <c:v>220460</c:v>
                </c:pt>
                <c:pt idx="601">
                  <c:v>225890</c:v>
                </c:pt>
                <c:pt idx="602">
                  <c:v>229690</c:v>
                </c:pt>
                <c:pt idx="603">
                  <c:v>263040</c:v>
                </c:pt>
                <c:pt idx="604">
                  <c:v>265340</c:v>
                </c:pt>
                <c:pt idx="605">
                  <c:v>269170</c:v>
                </c:pt>
                <c:pt idx="606">
                  <c:v>299120</c:v>
                </c:pt>
                <c:pt idx="607">
                  <c:v>303350</c:v>
                </c:pt>
                <c:pt idx="608">
                  <c:v>304770</c:v>
                </c:pt>
                <c:pt idx="609">
                  <c:v>332640</c:v>
                </c:pt>
                <c:pt idx="610">
                  <c:v>334120</c:v>
                </c:pt>
                <c:pt idx="611">
                  <c:v>334970</c:v>
                </c:pt>
                <c:pt idx="612">
                  <c:v>357770</c:v>
                </c:pt>
                <c:pt idx="613">
                  <c:v>359460</c:v>
                </c:pt>
                <c:pt idx="614">
                  <c:v>345440</c:v>
                </c:pt>
                <c:pt idx="615">
                  <c:v>340610</c:v>
                </c:pt>
                <c:pt idx="616">
                  <c:v>218270</c:v>
                </c:pt>
                <c:pt idx="617">
                  <c:v>208600</c:v>
                </c:pt>
                <c:pt idx="618">
                  <c:v>172700</c:v>
                </c:pt>
                <c:pt idx="619">
                  <c:v>173090</c:v>
                </c:pt>
                <c:pt idx="620">
                  <c:v>171680</c:v>
                </c:pt>
                <c:pt idx="621">
                  <c:v>176410</c:v>
                </c:pt>
                <c:pt idx="622">
                  <c:v>176510</c:v>
                </c:pt>
                <c:pt idx="623">
                  <c:v>177320</c:v>
                </c:pt>
                <c:pt idx="624">
                  <c:v>189870</c:v>
                </c:pt>
                <c:pt idx="625">
                  <c:v>191580</c:v>
                </c:pt>
                <c:pt idx="626">
                  <c:v>194810</c:v>
                </c:pt>
                <c:pt idx="627">
                  <c:v>223170</c:v>
                </c:pt>
                <c:pt idx="628">
                  <c:v>220400</c:v>
                </c:pt>
                <c:pt idx="629">
                  <c:v>222620</c:v>
                </c:pt>
                <c:pt idx="630">
                  <c:v>265930</c:v>
                </c:pt>
                <c:pt idx="631">
                  <c:v>271810</c:v>
                </c:pt>
                <c:pt idx="632">
                  <c:v>279460</c:v>
                </c:pt>
                <c:pt idx="633">
                  <c:v>314720</c:v>
                </c:pt>
                <c:pt idx="634">
                  <c:v>319450</c:v>
                </c:pt>
                <c:pt idx="635">
                  <c:v>326680</c:v>
                </c:pt>
                <c:pt idx="636">
                  <c:v>398870</c:v>
                </c:pt>
                <c:pt idx="637">
                  <c:v>391010</c:v>
                </c:pt>
                <c:pt idx="638">
                  <c:v>400760</c:v>
                </c:pt>
                <c:pt idx="639">
                  <c:v>437430</c:v>
                </c:pt>
                <c:pt idx="640">
                  <c:v>436530</c:v>
                </c:pt>
                <c:pt idx="641">
                  <c:v>438860</c:v>
                </c:pt>
                <c:pt idx="642">
                  <c:v>456670</c:v>
                </c:pt>
                <c:pt idx="643">
                  <c:v>459940</c:v>
                </c:pt>
                <c:pt idx="644">
                  <c:v>453120</c:v>
                </c:pt>
                <c:pt idx="645">
                  <c:v>427380</c:v>
                </c:pt>
                <c:pt idx="646">
                  <c:v>425320</c:v>
                </c:pt>
                <c:pt idx="647">
                  <c:v>416160</c:v>
                </c:pt>
                <c:pt idx="648">
                  <c:v>386490</c:v>
                </c:pt>
                <c:pt idx="649">
                  <c:v>388320</c:v>
                </c:pt>
                <c:pt idx="650">
                  <c:v>370910</c:v>
                </c:pt>
                <c:pt idx="651">
                  <c:v>325980</c:v>
                </c:pt>
                <c:pt idx="652">
                  <c:v>323570</c:v>
                </c:pt>
                <c:pt idx="653">
                  <c:v>316040</c:v>
                </c:pt>
                <c:pt idx="654">
                  <c:v>265620</c:v>
                </c:pt>
                <c:pt idx="655">
                  <c:v>260180</c:v>
                </c:pt>
                <c:pt idx="656">
                  <c:v>250060</c:v>
                </c:pt>
                <c:pt idx="657">
                  <c:v>214360</c:v>
                </c:pt>
                <c:pt idx="658">
                  <c:v>212290</c:v>
                </c:pt>
                <c:pt idx="659">
                  <c:v>200670</c:v>
                </c:pt>
                <c:pt idx="660">
                  <c:v>169220</c:v>
                </c:pt>
                <c:pt idx="661">
                  <c:v>167820</c:v>
                </c:pt>
                <c:pt idx="662">
                  <c:v>159780</c:v>
                </c:pt>
                <c:pt idx="663">
                  <c:v>162560</c:v>
                </c:pt>
                <c:pt idx="664">
                  <c:v>162860</c:v>
                </c:pt>
                <c:pt idx="665">
                  <c:v>156390</c:v>
                </c:pt>
                <c:pt idx="666">
                  <c:v>147210</c:v>
                </c:pt>
                <c:pt idx="667">
                  <c:v>147320</c:v>
                </c:pt>
                <c:pt idx="668">
                  <c:v>144790</c:v>
                </c:pt>
                <c:pt idx="669">
                  <c:v>138050</c:v>
                </c:pt>
                <c:pt idx="670">
                  <c:v>137660</c:v>
                </c:pt>
                <c:pt idx="671">
                  <c:v>136920</c:v>
                </c:pt>
                <c:pt idx="672">
                  <c:v>138550</c:v>
                </c:pt>
                <c:pt idx="673">
                  <c:v>137910</c:v>
                </c:pt>
                <c:pt idx="674">
                  <c:v>139240</c:v>
                </c:pt>
                <c:pt idx="675">
                  <c:v>139100</c:v>
                </c:pt>
                <c:pt idx="676">
                  <c:v>140870</c:v>
                </c:pt>
                <c:pt idx="677">
                  <c:v>140960</c:v>
                </c:pt>
                <c:pt idx="678">
                  <c:v>148080</c:v>
                </c:pt>
                <c:pt idx="679">
                  <c:v>148820</c:v>
                </c:pt>
                <c:pt idx="680">
                  <c:v>152270</c:v>
                </c:pt>
                <c:pt idx="681">
                  <c:v>155810</c:v>
                </c:pt>
                <c:pt idx="682">
                  <c:v>156530</c:v>
                </c:pt>
                <c:pt idx="683">
                  <c:v>158770</c:v>
                </c:pt>
                <c:pt idx="684">
                  <c:v>159300</c:v>
                </c:pt>
                <c:pt idx="685">
                  <c:v>157320</c:v>
                </c:pt>
                <c:pt idx="686">
                  <c:v>175450</c:v>
                </c:pt>
                <c:pt idx="687">
                  <c:v>173860</c:v>
                </c:pt>
                <c:pt idx="688">
                  <c:v>176630</c:v>
                </c:pt>
                <c:pt idx="689">
                  <c:v>201610</c:v>
                </c:pt>
                <c:pt idx="690">
                  <c:v>209160</c:v>
                </c:pt>
                <c:pt idx="691">
                  <c:v>230790</c:v>
                </c:pt>
                <c:pt idx="692">
                  <c:v>239830</c:v>
                </c:pt>
                <c:pt idx="693">
                  <c:v>242610</c:v>
                </c:pt>
                <c:pt idx="694">
                  <c:v>272290</c:v>
                </c:pt>
                <c:pt idx="695">
                  <c:v>233670</c:v>
                </c:pt>
                <c:pt idx="696">
                  <c:v>201620</c:v>
                </c:pt>
                <c:pt idx="697">
                  <c:v>185150</c:v>
                </c:pt>
                <c:pt idx="698">
                  <c:v>183760</c:v>
                </c:pt>
                <c:pt idx="699">
                  <c:v>182230</c:v>
                </c:pt>
                <c:pt idx="700">
                  <c:v>161850</c:v>
                </c:pt>
                <c:pt idx="701">
                  <c:v>162200</c:v>
                </c:pt>
                <c:pt idx="702">
                  <c:v>159050</c:v>
                </c:pt>
                <c:pt idx="703">
                  <c:v>162350</c:v>
                </c:pt>
                <c:pt idx="704">
                  <c:v>152430</c:v>
                </c:pt>
                <c:pt idx="705">
                  <c:v>158560</c:v>
                </c:pt>
                <c:pt idx="706">
                  <c:v>151390</c:v>
                </c:pt>
                <c:pt idx="707">
                  <c:v>150740</c:v>
                </c:pt>
                <c:pt idx="708">
                  <c:v>147010</c:v>
                </c:pt>
                <c:pt idx="709">
                  <c:v>141050</c:v>
                </c:pt>
                <c:pt idx="710">
                  <c:v>140380</c:v>
                </c:pt>
                <c:pt idx="711">
                  <c:v>138800</c:v>
                </c:pt>
                <c:pt idx="712">
                  <c:v>146280</c:v>
                </c:pt>
                <c:pt idx="713">
                  <c:v>164420</c:v>
                </c:pt>
                <c:pt idx="714">
                  <c:v>149490</c:v>
                </c:pt>
                <c:pt idx="715">
                  <c:v>150060</c:v>
                </c:pt>
                <c:pt idx="716">
                  <c:v>155190</c:v>
                </c:pt>
                <c:pt idx="717">
                  <c:v>156270</c:v>
                </c:pt>
                <c:pt idx="718">
                  <c:v>167670</c:v>
                </c:pt>
                <c:pt idx="719">
                  <c:v>170430</c:v>
                </c:pt>
                <c:pt idx="720">
                  <c:v>175210</c:v>
                </c:pt>
                <c:pt idx="721">
                  <c:v>174500</c:v>
                </c:pt>
                <c:pt idx="722">
                  <c:v>178330</c:v>
                </c:pt>
                <c:pt idx="723">
                  <c:v>181470</c:v>
                </c:pt>
                <c:pt idx="724">
                  <c:v>213500</c:v>
                </c:pt>
                <c:pt idx="725">
                  <c:v>217260</c:v>
                </c:pt>
                <c:pt idx="726">
                  <c:v>221760</c:v>
                </c:pt>
                <c:pt idx="727">
                  <c:v>246880</c:v>
                </c:pt>
                <c:pt idx="728">
                  <c:v>251970</c:v>
                </c:pt>
                <c:pt idx="729">
                  <c:v>253860</c:v>
                </c:pt>
                <c:pt idx="730">
                  <c:v>286630</c:v>
                </c:pt>
                <c:pt idx="731">
                  <c:v>293510</c:v>
                </c:pt>
                <c:pt idx="732">
                  <c:v>295610</c:v>
                </c:pt>
                <c:pt idx="733">
                  <c:v>321780</c:v>
                </c:pt>
                <c:pt idx="734">
                  <c:v>322210</c:v>
                </c:pt>
                <c:pt idx="735">
                  <c:v>323800</c:v>
                </c:pt>
                <c:pt idx="736">
                  <c:v>335100</c:v>
                </c:pt>
                <c:pt idx="737">
                  <c:v>337090</c:v>
                </c:pt>
                <c:pt idx="738">
                  <c:v>335030</c:v>
                </c:pt>
                <c:pt idx="739">
                  <c:v>335150</c:v>
                </c:pt>
                <c:pt idx="740">
                  <c:v>330850</c:v>
                </c:pt>
                <c:pt idx="741">
                  <c:v>324000</c:v>
                </c:pt>
                <c:pt idx="742">
                  <c:v>309440</c:v>
                </c:pt>
                <c:pt idx="743">
                  <c:v>303410</c:v>
                </c:pt>
                <c:pt idx="744">
                  <c:v>296470</c:v>
                </c:pt>
                <c:pt idx="745">
                  <c:v>257690</c:v>
                </c:pt>
                <c:pt idx="746">
                  <c:v>256190</c:v>
                </c:pt>
                <c:pt idx="747">
                  <c:v>246510</c:v>
                </c:pt>
                <c:pt idx="748">
                  <c:v>213780</c:v>
                </c:pt>
                <c:pt idx="749">
                  <c:v>213370</c:v>
                </c:pt>
                <c:pt idx="750">
                  <c:v>209670</c:v>
                </c:pt>
                <c:pt idx="751">
                  <c:v>186760</c:v>
                </c:pt>
                <c:pt idx="752">
                  <c:v>177760</c:v>
                </c:pt>
                <c:pt idx="753">
                  <c:v>171370</c:v>
                </c:pt>
                <c:pt idx="754">
                  <c:v>156030</c:v>
                </c:pt>
                <c:pt idx="755">
                  <c:v>154430</c:v>
                </c:pt>
                <c:pt idx="756">
                  <c:v>170670</c:v>
                </c:pt>
                <c:pt idx="757">
                  <c:v>158570</c:v>
                </c:pt>
                <c:pt idx="758">
                  <c:v>158700</c:v>
                </c:pt>
                <c:pt idx="759">
                  <c:v>150590</c:v>
                </c:pt>
                <c:pt idx="760">
                  <c:v>144960</c:v>
                </c:pt>
                <c:pt idx="761">
                  <c:v>151060</c:v>
                </c:pt>
                <c:pt idx="762">
                  <c:v>149650</c:v>
                </c:pt>
                <c:pt idx="763">
                  <c:v>144900</c:v>
                </c:pt>
                <c:pt idx="764">
                  <c:v>146110</c:v>
                </c:pt>
                <c:pt idx="765">
                  <c:v>151310</c:v>
                </c:pt>
                <c:pt idx="766">
                  <c:v>146870</c:v>
                </c:pt>
                <c:pt idx="767">
                  <c:v>147630</c:v>
                </c:pt>
                <c:pt idx="768">
                  <c:v>142690</c:v>
                </c:pt>
                <c:pt idx="769">
                  <c:v>151010</c:v>
                </c:pt>
                <c:pt idx="770">
                  <c:v>151410</c:v>
                </c:pt>
                <c:pt idx="771">
                  <c:v>150590</c:v>
                </c:pt>
                <c:pt idx="772">
                  <c:v>151220</c:v>
                </c:pt>
                <c:pt idx="773">
                  <c:v>157270</c:v>
                </c:pt>
                <c:pt idx="774">
                  <c:v>151850</c:v>
                </c:pt>
                <c:pt idx="775">
                  <c:v>161440</c:v>
                </c:pt>
                <c:pt idx="776">
                  <c:v>163570</c:v>
                </c:pt>
                <c:pt idx="777">
                  <c:v>165350</c:v>
                </c:pt>
                <c:pt idx="778">
                  <c:v>177990</c:v>
                </c:pt>
                <c:pt idx="779">
                  <c:v>204590</c:v>
                </c:pt>
                <c:pt idx="780">
                  <c:v>203990</c:v>
                </c:pt>
                <c:pt idx="781">
                  <c:v>205930</c:v>
                </c:pt>
                <c:pt idx="782">
                  <c:v>193420</c:v>
                </c:pt>
                <c:pt idx="783">
                  <c:v>190100</c:v>
                </c:pt>
                <c:pt idx="784">
                  <c:v>164910</c:v>
                </c:pt>
                <c:pt idx="785">
                  <c:v>158270</c:v>
                </c:pt>
                <c:pt idx="786">
                  <c:v>157210</c:v>
                </c:pt>
                <c:pt idx="787">
                  <c:v>163860</c:v>
                </c:pt>
                <c:pt idx="788">
                  <c:v>172800</c:v>
                </c:pt>
                <c:pt idx="789">
                  <c:v>169520</c:v>
                </c:pt>
                <c:pt idx="790">
                  <c:v>251190</c:v>
                </c:pt>
                <c:pt idx="791">
                  <c:v>251880</c:v>
                </c:pt>
                <c:pt idx="792">
                  <c:v>267910</c:v>
                </c:pt>
                <c:pt idx="793">
                  <c:v>225260</c:v>
                </c:pt>
                <c:pt idx="794">
                  <c:v>212680</c:v>
                </c:pt>
                <c:pt idx="795">
                  <c:v>177820</c:v>
                </c:pt>
                <c:pt idx="796">
                  <c:v>166960</c:v>
                </c:pt>
                <c:pt idx="797">
                  <c:v>171360</c:v>
                </c:pt>
                <c:pt idx="798">
                  <c:v>160390</c:v>
                </c:pt>
                <c:pt idx="799">
                  <c:v>154410</c:v>
                </c:pt>
                <c:pt idx="800">
                  <c:v>155150</c:v>
                </c:pt>
                <c:pt idx="801">
                  <c:v>351160</c:v>
                </c:pt>
                <c:pt idx="802">
                  <c:v>266930</c:v>
                </c:pt>
                <c:pt idx="803">
                  <c:v>229800</c:v>
                </c:pt>
                <c:pt idx="804">
                  <c:v>229520</c:v>
                </c:pt>
                <c:pt idx="805">
                  <c:v>223900</c:v>
                </c:pt>
                <c:pt idx="806">
                  <c:v>219240</c:v>
                </c:pt>
                <c:pt idx="807">
                  <c:v>221110</c:v>
                </c:pt>
                <c:pt idx="808">
                  <c:v>219170</c:v>
                </c:pt>
                <c:pt idx="809">
                  <c:v>210100</c:v>
                </c:pt>
                <c:pt idx="810">
                  <c:v>208360</c:v>
                </c:pt>
                <c:pt idx="811">
                  <c:v>210220</c:v>
                </c:pt>
                <c:pt idx="812">
                  <c:v>217460</c:v>
                </c:pt>
                <c:pt idx="813">
                  <c:v>216530</c:v>
                </c:pt>
                <c:pt idx="814">
                  <c:v>209100</c:v>
                </c:pt>
                <c:pt idx="815">
                  <c:v>209340</c:v>
                </c:pt>
                <c:pt idx="816">
                  <c:v>205940</c:v>
                </c:pt>
                <c:pt idx="817">
                  <c:v>211900</c:v>
                </c:pt>
                <c:pt idx="818">
                  <c:v>212810</c:v>
                </c:pt>
                <c:pt idx="819">
                  <c:v>210520</c:v>
                </c:pt>
                <c:pt idx="820">
                  <c:v>202980</c:v>
                </c:pt>
                <c:pt idx="821">
                  <c:v>205620</c:v>
                </c:pt>
                <c:pt idx="822">
                  <c:v>199380</c:v>
                </c:pt>
                <c:pt idx="823">
                  <c:v>184150</c:v>
                </c:pt>
                <c:pt idx="824">
                  <c:v>228140</c:v>
                </c:pt>
                <c:pt idx="825">
                  <c:v>210130</c:v>
                </c:pt>
                <c:pt idx="826">
                  <c:v>168810</c:v>
                </c:pt>
                <c:pt idx="827">
                  <c:v>167540</c:v>
                </c:pt>
                <c:pt idx="828">
                  <c:v>164380</c:v>
                </c:pt>
                <c:pt idx="829">
                  <c:v>172870</c:v>
                </c:pt>
                <c:pt idx="830">
                  <c:v>172930</c:v>
                </c:pt>
                <c:pt idx="831">
                  <c:v>170680</c:v>
                </c:pt>
                <c:pt idx="832">
                  <c:v>280690</c:v>
                </c:pt>
                <c:pt idx="833">
                  <c:v>153860</c:v>
                </c:pt>
                <c:pt idx="834">
                  <c:v>128740</c:v>
                </c:pt>
                <c:pt idx="835">
                  <c:v>104180</c:v>
                </c:pt>
                <c:pt idx="836">
                  <c:v>114290</c:v>
                </c:pt>
                <c:pt idx="837">
                  <c:v>116060</c:v>
                </c:pt>
                <c:pt idx="838">
                  <c:v>128960</c:v>
                </c:pt>
                <c:pt idx="839">
                  <c:v>141140</c:v>
                </c:pt>
                <c:pt idx="840">
                  <c:v>141530</c:v>
                </c:pt>
                <c:pt idx="841">
                  <c:v>162200</c:v>
                </c:pt>
                <c:pt idx="842">
                  <c:v>161520</c:v>
                </c:pt>
                <c:pt idx="843">
                  <c:v>159650</c:v>
                </c:pt>
                <c:pt idx="844">
                  <c:v>148380</c:v>
                </c:pt>
                <c:pt idx="845">
                  <c:v>136310</c:v>
                </c:pt>
                <c:pt idx="846">
                  <c:v>133540</c:v>
                </c:pt>
                <c:pt idx="847">
                  <c:v>110420</c:v>
                </c:pt>
                <c:pt idx="848">
                  <c:v>114100</c:v>
                </c:pt>
                <c:pt idx="849">
                  <c:v>123940</c:v>
                </c:pt>
                <c:pt idx="850">
                  <c:v>135500</c:v>
                </c:pt>
                <c:pt idx="851">
                  <c:v>139480</c:v>
                </c:pt>
                <c:pt idx="852">
                  <c:v>174930</c:v>
                </c:pt>
                <c:pt idx="853">
                  <c:v>180390</c:v>
                </c:pt>
                <c:pt idx="854">
                  <c:v>197230</c:v>
                </c:pt>
                <c:pt idx="855">
                  <c:v>190180</c:v>
                </c:pt>
                <c:pt idx="856">
                  <c:v>189740</c:v>
                </c:pt>
                <c:pt idx="857">
                  <c:v>170860</c:v>
                </c:pt>
                <c:pt idx="858">
                  <c:v>171120</c:v>
                </c:pt>
                <c:pt idx="859">
                  <c:v>168530</c:v>
                </c:pt>
                <c:pt idx="860">
                  <c:v>134860</c:v>
                </c:pt>
                <c:pt idx="861">
                  <c:v>97801</c:v>
                </c:pt>
                <c:pt idx="862">
                  <c:v>79684</c:v>
                </c:pt>
                <c:pt idx="863">
                  <c:v>66130</c:v>
                </c:pt>
                <c:pt idx="864">
                  <c:v>65310</c:v>
                </c:pt>
                <c:pt idx="865">
                  <c:v>65366</c:v>
                </c:pt>
                <c:pt idx="866">
                  <c:v>66618</c:v>
                </c:pt>
                <c:pt idx="867">
                  <c:v>65724</c:v>
                </c:pt>
                <c:pt idx="868">
                  <c:v>65253</c:v>
                </c:pt>
                <c:pt idx="869">
                  <c:v>65618</c:v>
                </c:pt>
                <c:pt idx="870">
                  <c:v>66130</c:v>
                </c:pt>
                <c:pt idx="871">
                  <c:v>65743</c:v>
                </c:pt>
                <c:pt idx="872">
                  <c:v>116270</c:v>
                </c:pt>
                <c:pt idx="873">
                  <c:v>124970</c:v>
                </c:pt>
                <c:pt idx="874">
                  <c:v>145130</c:v>
                </c:pt>
                <c:pt idx="875">
                  <c:v>160090</c:v>
                </c:pt>
                <c:pt idx="876">
                  <c:v>157840</c:v>
                </c:pt>
                <c:pt idx="877">
                  <c:v>167160</c:v>
                </c:pt>
                <c:pt idx="878">
                  <c:v>178690</c:v>
                </c:pt>
                <c:pt idx="879">
                  <c:v>180360</c:v>
                </c:pt>
                <c:pt idx="880">
                  <c:v>185090</c:v>
                </c:pt>
                <c:pt idx="881">
                  <c:v>175310</c:v>
                </c:pt>
                <c:pt idx="882">
                  <c:v>178320</c:v>
                </c:pt>
                <c:pt idx="883">
                  <c:v>179700</c:v>
                </c:pt>
                <c:pt idx="884">
                  <c:v>197910</c:v>
                </c:pt>
                <c:pt idx="885">
                  <c:v>201260</c:v>
                </c:pt>
                <c:pt idx="886">
                  <c:v>196580</c:v>
                </c:pt>
                <c:pt idx="887">
                  <c:v>213180</c:v>
                </c:pt>
                <c:pt idx="888">
                  <c:v>215350</c:v>
                </c:pt>
                <c:pt idx="889">
                  <c:v>213990</c:v>
                </c:pt>
                <c:pt idx="890">
                  <c:v>219020</c:v>
                </c:pt>
                <c:pt idx="891">
                  <c:v>220900</c:v>
                </c:pt>
                <c:pt idx="892">
                  <c:v>217800</c:v>
                </c:pt>
                <c:pt idx="893">
                  <c:v>213480</c:v>
                </c:pt>
                <c:pt idx="894">
                  <c:v>214100</c:v>
                </c:pt>
                <c:pt idx="895">
                  <c:v>208740</c:v>
                </c:pt>
                <c:pt idx="896">
                  <c:v>194630</c:v>
                </c:pt>
                <c:pt idx="897">
                  <c:v>192340</c:v>
                </c:pt>
                <c:pt idx="898">
                  <c:v>187260</c:v>
                </c:pt>
                <c:pt idx="899">
                  <c:v>166700</c:v>
                </c:pt>
                <c:pt idx="900">
                  <c:v>165790</c:v>
                </c:pt>
                <c:pt idx="901">
                  <c:v>180950</c:v>
                </c:pt>
                <c:pt idx="902">
                  <c:v>161790</c:v>
                </c:pt>
                <c:pt idx="903">
                  <c:v>160810</c:v>
                </c:pt>
                <c:pt idx="904">
                  <c:v>153980</c:v>
                </c:pt>
                <c:pt idx="905">
                  <c:v>147800</c:v>
                </c:pt>
                <c:pt idx="906">
                  <c:v>141490</c:v>
                </c:pt>
                <c:pt idx="907">
                  <c:v>143670</c:v>
                </c:pt>
                <c:pt idx="908">
                  <c:v>148310</c:v>
                </c:pt>
                <c:pt idx="909">
                  <c:v>144450</c:v>
                </c:pt>
                <c:pt idx="910">
                  <c:v>155220</c:v>
                </c:pt>
                <c:pt idx="911">
                  <c:v>157100</c:v>
                </c:pt>
                <c:pt idx="912">
                  <c:v>171320</c:v>
                </c:pt>
                <c:pt idx="913">
                  <c:v>172280</c:v>
                </c:pt>
                <c:pt idx="914">
                  <c:v>175520</c:v>
                </c:pt>
                <c:pt idx="915">
                  <c:v>184140</c:v>
                </c:pt>
                <c:pt idx="916">
                  <c:v>174830</c:v>
                </c:pt>
                <c:pt idx="917">
                  <c:v>201430</c:v>
                </c:pt>
                <c:pt idx="918">
                  <c:v>202250</c:v>
                </c:pt>
                <c:pt idx="919">
                  <c:v>201810</c:v>
                </c:pt>
                <c:pt idx="920">
                  <c:v>230990</c:v>
                </c:pt>
                <c:pt idx="921">
                  <c:v>233360</c:v>
                </c:pt>
                <c:pt idx="922">
                  <c:v>238160</c:v>
                </c:pt>
                <c:pt idx="923">
                  <c:v>269650</c:v>
                </c:pt>
                <c:pt idx="924">
                  <c:v>271830</c:v>
                </c:pt>
                <c:pt idx="925">
                  <c:v>276910</c:v>
                </c:pt>
                <c:pt idx="926">
                  <c:v>290440</c:v>
                </c:pt>
                <c:pt idx="927">
                  <c:v>293740</c:v>
                </c:pt>
                <c:pt idx="928">
                  <c:v>304770</c:v>
                </c:pt>
                <c:pt idx="929">
                  <c:v>311060</c:v>
                </c:pt>
                <c:pt idx="930">
                  <c:v>314510</c:v>
                </c:pt>
                <c:pt idx="931">
                  <c:v>314960</c:v>
                </c:pt>
                <c:pt idx="932">
                  <c:v>306610</c:v>
                </c:pt>
                <c:pt idx="933">
                  <c:v>320430</c:v>
                </c:pt>
                <c:pt idx="934">
                  <c:v>316870</c:v>
                </c:pt>
                <c:pt idx="935">
                  <c:v>307390</c:v>
                </c:pt>
                <c:pt idx="936">
                  <c:v>316500</c:v>
                </c:pt>
                <c:pt idx="937">
                  <c:v>311640</c:v>
                </c:pt>
                <c:pt idx="938">
                  <c:v>288310</c:v>
                </c:pt>
                <c:pt idx="939">
                  <c:v>289180</c:v>
                </c:pt>
                <c:pt idx="940">
                  <c:v>283480</c:v>
                </c:pt>
                <c:pt idx="941">
                  <c:v>256050</c:v>
                </c:pt>
                <c:pt idx="942">
                  <c:v>255790</c:v>
                </c:pt>
                <c:pt idx="943">
                  <c:v>255340</c:v>
                </c:pt>
                <c:pt idx="944">
                  <c:v>166300</c:v>
                </c:pt>
                <c:pt idx="945">
                  <c:v>171560</c:v>
                </c:pt>
                <c:pt idx="946">
                  <c:v>162950</c:v>
                </c:pt>
                <c:pt idx="947">
                  <c:v>164270</c:v>
                </c:pt>
                <c:pt idx="948">
                  <c:v>159240</c:v>
                </c:pt>
                <c:pt idx="949">
                  <c:v>160660</c:v>
                </c:pt>
                <c:pt idx="950">
                  <c:v>159940</c:v>
                </c:pt>
                <c:pt idx="951">
                  <c:v>161530</c:v>
                </c:pt>
                <c:pt idx="952">
                  <c:v>163150</c:v>
                </c:pt>
                <c:pt idx="953">
                  <c:v>163320</c:v>
                </c:pt>
                <c:pt idx="954">
                  <c:v>166030</c:v>
                </c:pt>
                <c:pt idx="955">
                  <c:v>167050</c:v>
                </c:pt>
                <c:pt idx="956">
                  <c:v>167550</c:v>
                </c:pt>
                <c:pt idx="957">
                  <c:v>172070</c:v>
                </c:pt>
                <c:pt idx="958">
                  <c:v>171120</c:v>
                </c:pt>
                <c:pt idx="959">
                  <c:v>172470</c:v>
                </c:pt>
                <c:pt idx="960">
                  <c:v>180260</c:v>
                </c:pt>
                <c:pt idx="961">
                  <c:v>187290</c:v>
                </c:pt>
                <c:pt idx="962">
                  <c:v>182780</c:v>
                </c:pt>
                <c:pt idx="963">
                  <c:v>184740</c:v>
                </c:pt>
                <c:pt idx="964">
                  <c:v>185050</c:v>
                </c:pt>
                <c:pt idx="965">
                  <c:v>202610</c:v>
                </c:pt>
                <c:pt idx="966">
                  <c:v>200390</c:v>
                </c:pt>
                <c:pt idx="967">
                  <c:v>209820</c:v>
                </c:pt>
                <c:pt idx="968">
                  <c:v>230300</c:v>
                </c:pt>
                <c:pt idx="969">
                  <c:v>228150</c:v>
                </c:pt>
                <c:pt idx="970">
                  <c:v>250240</c:v>
                </c:pt>
                <c:pt idx="971">
                  <c:v>252440</c:v>
                </c:pt>
                <c:pt idx="972">
                  <c:v>264560</c:v>
                </c:pt>
                <c:pt idx="973">
                  <c:v>277130</c:v>
                </c:pt>
                <c:pt idx="974">
                  <c:v>282010</c:v>
                </c:pt>
                <c:pt idx="975">
                  <c:v>287030</c:v>
                </c:pt>
                <c:pt idx="976">
                  <c:v>319980</c:v>
                </c:pt>
                <c:pt idx="977">
                  <c:v>322730</c:v>
                </c:pt>
                <c:pt idx="978">
                  <c:v>326830</c:v>
                </c:pt>
                <c:pt idx="979">
                  <c:v>368420</c:v>
                </c:pt>
                <c:pt idx="980">
                  <c:v>375820</c:v>
                </c:pt>
                <c:pt idx="981">
                  <c:v>368730</c:v>
                </c:pt>
                <c:pt idx="982">
                  <c:v>402380</c:v>
                </c:pt>
                <c:pt idx="983">
                  <c:v>423820</c:v>
                </c:pt>
                <c:pt idx="984">
                  <c:v>413630</c:v>
                </c:pt>
                <c:pt idx="985">
                  <c:v>442820</c:v>
                </c:pt>
                <c:pt idx="986">
                  <c:v>449300</c:v>
                </c:pt>
                <c:pt idx="987">
                  <c:v>448470</c:v>
                </c:pt>
                <c:pt idx="988">
                  <c:v>451490</c:v>
                </c:pt>
                <c:pt idx="989">
                  <c:v>451840</c:v>
                </c:pt>
                <c:pt idx="990">
                  <c:v>446080</c:v>
                </c:pt>
                <c:pt idx="991">
                  <c:v>419000</c:v>
                </c:pt>
                <c:pt idx="992">
                  <c:v>413440</c:v>
                </c:pt>
                <c:pt idx="993">
                  <c:v>397600</c:v>
                </c:pt>
                <c:pt idx="994">
                  <c:v>335460</c:v>
                </c:pt>
                <c:pt idx="995">
                  <c:v>339270</c:v>
                </c:pt>
                <c:pt idx="996">
                  <c:v>322220</c:v>
                </c:pt>
                <c:pt idx="997">
                  <c:v>269060</c:v>
                </c:pt>
                <c:pt idx="998">
                  <c:v>267580</c:v>
                </c:pt>
                <c:pt idx="999">
                  <c:v>245990</c:v>
                </c:pt>
                <c:pt idx="1000">
                  <c:v>217620</c:v>
                </c:pt>
                <c:pt idx="1001">
                  <c:v>223970</c:v>
                </c:pt>
                <c:pt idx="1002">
                  <c:v>210650</c:v>
                </c:pt>
                <c:pt idx="1003">
                  <c:v>200630</c:v>
                </c:pt>
                <c:pt idx="1004">
                  <c:v>201920</c:v>
                </c:pt>
                <c:pt idx="1005">
                  <c:v>200230</c:v>
                </c:pt>
                <c:pt idx="1006">
                  <c:v>205200</c:v>
                </c:pt>
                <c:pt idx="1007">
                  <c:v>206200</c:v>
                </c:pt>
                <c:pt idx="1008">
                  <c:v>196400</c:v>
                </c:pt>
                <c:pt idx="1009">
                  <c:v>219200</c:v>
                </c:pt>
                <c:pt idx="1010">
                  <c:v>222420</c:v>
                </c:pt>
                <c:pt idx="1011">
                  <c:v>221860</c:v>
                </c:pt>
                <c:pt idx="1012">
                  <c:v>241880</c:v>
                </c:pt>
                <c:pt idx="1013">
                  <c:v>252920</c:v>
                </c:pt>
                <c:pt idx="1014">
                  <c:v>257930</c:v>
                </c:pt>
                <c:pt idx="1015">
                  <c:v>295140</c:v>
                </c:pt>
                <c:pt idx="1016">
                  <c:v>301090</c:v>
                </c:pt>
                <c:pt idx="1017">
                  <c:v>305420</c:v>
                </c:pt>
                <c:pt idx="1018">
                  <c:v>350150</c:v>
                </c:pt>
                <c:pt idx="1019">
                  <c:v>359210</c:v>
                </c:pt>
                <c:pt idx="1020">
                  <c:v>365760</c:v>
                </c:pt>
                <c:pt idx="1021">
                  <c:v>404780</c:v>
                </c:pt>
                <c:pt idx="1022">
                  <c:v>413450</c:v>
                </c:pt>
                <c:pt idx="1023">
                  <c:v>416360</c:v>
                </c:pt>
                <c:pt idx="1024">
                  <c:v>473660</c:v>
                </c:pt>
                <c:pt idx="1025">
                  <c:v>479650</c:v>
                </c:pt>
                <c:pt idx="1026">
                  <c:v>490920</c:v>
                </c:pt>
                <c:pt idx="1027">
                  <c:v>528070</c:v>
                </c:pt>
                <c:pt idx="1028">
                  <c:v>536600</c:v>
                </c:pt>
                <c:pt idx="1029">
                  <c:v>559190</c:v>
                </c:pt>
                <c:pt idx="1030">
                  <c:v>610730</c:v>
                </c:pt>
                <c:pt idx="1031">
                  <c:v>617550</c:v>
                </c:pt>
                <c:pt idx="1032">
                  <c:v>616430</c:v>
                </c:pt>
                <c:pt idx="1033">
                  <c:v>628010</c:v>
                </c:pt>
                <c:pt idx="1034">
                  <c:v>650650</c:v>
                </c:pt>
                <c:pt idx="1035">
                  <c:v>650020</c:v>
                </c:pt>
                <c:pt idx="1036">
                  <c:v>628780</c:v>
                </c:pt>
                <c:pt idx="1037">
                  <c:v>642490</c:v>
                </c:pt>
                <c:pt idx="1038">
                  <c:v>630790</c:v>
                </c:pt>
                <c:pt idx="1039">
                  <c:v>608370</c:v>
                </c:pt>
                <c:pt idx="1040">
                  <c:v>297190</c:v>
                </c:pt>
                <c:pt idx="1041">
                  <c:v>260340</c:v>
                </c:pt>
                <c:pt idx="1042">
                  <c:v>227580</c:v>
                </c:pt>
                <c:pt idx="1043">
                  <c:v>241450</c:v>
                </c:pt>
                <c:pt idx="1044">
                  <c:v>240220</c:v>
                </c:pt>
                <c:pt idx="1045">
                  <c:v>283940</c:v>
                </c:pt>
                <c:pt idx="1046">
                  <c:v>321520</c:v>
                </c:pt>
                <c:pt idx="1047">
                  <c:v>320560</c:v>
                </c:pt>
                <c:pt idx="1048">
                  <c:v>407750</c:v>
                </c:pt>
                <c:pt idx="1049">
                  <c:v>476680</c:v>
                </c:pt>
                <c:pt idx="1050">
                  <c:v>486040</c:v>
                </c:pt>
                <c:pt idx="1051">
                  <c:v>874610</c:v>
                </c:pt>
                <c:pt idx="1052">
                  <c:v>1051900</c:v>
                </c:pt>
                <c:pt idx="1053">
                  <c:v>981940</c:v>
                </c:pt>
                <c:pt idx="1054">
                  <c:v>943690</c:v>
                </c:pt>
                <c:pt idx="1055">
                  <c:v>557830</c:v>
                </c:pt>
                <c:pt idx="1056">
                  <c:v>422090</c:v>
                </c:pt>
                <c:pt idx="1057">
                  <c:v>397220</c:v>
                </c:pt>
                <c:pt idx="1058">
                  <c:v>311020</c:v>
                </c:pt>
                <c:pt idx="1059">
                  <c:v>318400</c:v>
                </c:pt>
                <c:pt idx="1060">
                  <c:v>317840</c:v>
                </c:pt>
                <c:pt idx="1061">
                  <c:v>377470</c:v>
                </c:pt>
                <c:pt idx="1062">
                  <c:v>433100</c:v>
                </c:pt>
                <c:pt idx="1063">
                  <c:v>439000</c:v>
                </c:pt>
                <c:pt idx="1064">
                  <c:v>594760</c:v>
                </c:pt>
                <c:pt idx="1065">
                  <c:v>722620</c:v>
                </c:pt>
                <c:pt idx="1066">
                  <c:v>737600</c:v>
                </c:pt>
                <c:pt idx="1067">
                  <c:v>867380</c:v>
                </c:pt>
                <c:pt idx="1068">
                  <c:v>926340</c:v>
                </c:pt>
                <c:pt idx="1069">
                  <c:v>1075100</c:v>
                </c:pt>
                <c:pt idx="1070">
                  <c:v>786280</c:v>
                </c:pt>
                <c:pt idx="1071">
                  <c:v>727870</c:v>
                </c:pt>
                <c:pt idx="1072">
                  <c:v>427410</c:v>
                </c:pt>
                <c:pt idx="1073">
                  <c:v>364590</c:v>
                </c:pt>
                <c:pt idx="1074">
                  <c:v>360890</c:v>
                </c:pt>
                <c:pt idx="1075">
                  <c:v>468230</c:v>
                </c:pt>
                <c:pt idx="1076">
                  <c:v>453640</c:v>
                </c:pt>
                <c:pt idx="1077">
                  <c:v>439780</c:v>
                </c:pt>
                <c:pt idx="1078">
                  <c:v>479020</c:v>
                </c:pt>
                <c:pt idx="1079">
                  <c:v>602720</c:v>
                </c:pt>
                <c:pt idx="1080">
                  <c:v>589160</c:v>
                </c:pt>
                <c:pt idx="1081">
                  <c:v>869620</c:v>
                </c:pt>
                <c:pt idx="1082">
                  <c:v>1190300</c:v>
                </c:pt>
                <c:pt idx="1083">
                  <c:v>1229000</c:v>
                </c:pt>
                <c:pt idx="1084">
                  <c:v>1677600</c:v>
                </c:pt>
                <c:pt idx="1085">
                  <c:v>1883800</c:v>
                </c:pt>
                <c:pt idx="1086">
                  <c:v>1872800</c:v>
                </c:pt>
                <c:pt idx="1087">
                  <c:v>1680100</c:v>
                </c:pt>
                <c:pt idx="1088">
                  <c:v>1368500</c:v>
                </c:pt>
                <c:pt idx="1089">
                  <c:v>1372200</c:v>
                </c:pt>
                <c:pt idx="1090">
                  <c:v>777400</c:v>
                </c:pt>
                <c:pt idx="1091">
                  <c:v>623380</c:v>
                </c:pt>
                <c:pt idx="1092">
                  <c:v>606080</c:v>
                </c:pt>
                <c:pt idx="1093">
                  <c:v>524140</c:v>
                </c:pt>
                <c:pt idx="1094">
                  <c:v>545030</c:v>
                </c:pt>
                <c:pt idx="1095">
                  <c:v>534900</c:v>
                </c:pt>
                <c:pt idx="1096">
                  <c:v>577350</c:v>
                </c:pt>
                <c:pt idx="1097">
                  <c:v>1859500</c:v>
                </c:pt>
                <c:pt idx="1098">
                  <c:v>1886200</c:v>
                </c:pt>
                <c:pt idx="1099">
                  <c:v>2288800</c:v>
                </c:pt>
                <c:pt idx="1100">
                  <c:v>1754500</c:v>
                </c:pt>
                <c:pt idx="1101">
                  <c:v>1659500</c:v>
                </c:pt>
                <c:pt idx="1102">
                  <c:v>986060</c:v>
                </c:pt>
                <c:pt idx="1103">
                  <c:v>783330</c:v>
                </c:pt>
                <c:pt idx="1104">
                  <c:v>730470</c:v>
                </c:pt>
                <c:pt idx="1105">
                  <c:v>546710</c:v>
                </c:pt>
                <c:pt idx="1106">
                  <c:v>509800</c:v>
                </c:pt>
                <c:pt idx="1107">
                  <c:v>495130</c:v>
                </c:pt>
                <c:pt idx="1108">
                  <c:v>566020</c:v>
                </c:pt>
                <c:pt idx="1109">
                  <c:v>836780</c:v>
                </c:pt>
                <c:pt idx="1110">
                  <c:v>1064700</c:v>
                </c:pt>
                <c:pt idx="1111">
                  <c:v>1110500</c:v>
                </c:pt>
                <c:pt idx="1112">
                  <c:v>1727500</c:v>
                </c:pt>
                <c:pt idx="1113">
                  <c:v>2049000</c:v>
                </c:pt>
                <c:pt idx="1114">
                  <c:v>2057900</c:v>
                </c:pt>
                <c:pt idx="1115">
                  <c:v>2344500</c:v>
                </c:pt>
                <c:pt idx="1116">
                  <c:v>827470</c:v>
                </c:pt>
                <c:pt idx="1117">
                  <c:v>792260</c:v>
                </c:pt>
                <c:pt idx="1118">
                  <c:v>1102300</c:v>
                </c:pt>
                <c:pt idx="1119">
                  <c:v>1822900</c:v>
                </c:pt>
                <c:pt idx="1120">
                  <c:v>1978600</c:v>
                </c:pt>
                <c:pt idx="1121">
                  <c:v>2730400</c:v>
                </c:pt>
                <c:pt idx="1122">
                  <c:v>2372300</c:v>
                </c:pt>
                <c:pt idx="1123">
                  <c:v>2268800</c:v>
                </c:pt>
                <c:pt idx="1124">
                  <c:v>1386100</c:v>
                </c:pt>
                <c:pt idx="1125">
                  <c:v>1123000</c:v>
                </c:pt>
                <c:pt idx="1126">
                  <c:v>1063800</c:v>
                </c:pt>
                <c:pt idx="1127">
                  <c:v>737810</c:v>
                </c:pt>
                <c:pt idx="1128">
                  <c:v>686070</c:v>
                </c:pt>
                <c:pt idx="1129">
                  <c:v>664580</c:v>
                </c:pt>
                <c:pt idx="1130">
                  <c:v>647860</c:v>
                </c:pt>
                <c:pt idx="1131">
                  <c:v>695470</c:v>
                </c:pt>
                <c:pt idx="1132">
                  <c:v>693130</c:v>
                </c:pt>
                <c:pt idx="1133">
                  <c:v>958240</c:v>
                </c:pt>
                <c:pt idx="1134">
                  <c:v>1148500</c:v>
                </c:pt>
                <c:pt idx="1135">
                  <c:v>1219200</c:v>
                </c:pt>
                <c:pt idx="1136">
                  <c:v>1919200</c:v>
                </c:pt>
                <c:pt idx="1137">
                  <c:v>2189700</c:v>
                </c:pt>
                <c:pt idx="1138">
                  <c:v>2254300</c:v>
                </c:pt>
                <c:pt idx="1139">
                  <c:v>2671600</c:v>
                </c:pt>
                <c:pt idx="1140">
                  <c:v>2759800</c:v>
                </c:pt>
                <c:pt idx="1141">
                  <c:v>2570700</c:v>
                </c:pt>
                <c:pt idx="1142">
                  <c:v>1793200</c:v>
                </c:pt>
                <c:pt idx="1143">
                  <c:v>1339500</c:v>
                </c:pt>
                <c:pt idx="1144">
                  <c:v>926280</c:v>
                </c:pt>
                <c:pt idx="1145">
                  <c:v>1937600</c:v>
                </c:pt>
                <c:pt idx="1146">
                  <c:v>1887000</c:v>
                </c:pt>
                <c:pt idx="1147">
                  <c:v>1292100</c:v>
                </c:pt>
                <c:pt idx="1148">
                  <c:v>1277600</c:v>
                </c:pt>
                <c:pt idx="1149">
                  <c:v>1292800</c:v>
                </c:pt>
                <c:pt idx="1150">
                  <c:v>951350</c:v>
                </c:pt>
                <c:pt idx="1151">
                  <c:v>947600</c:v>
                </c:pt>
                <c:pt idx="1152">
                  <c:v>921260</c:v>
                </c:pt>
                <c:pt idx="1153">
                  <c:v>845520</c:v>
                </c:pt>
                <c:pt idx="1154">
                  <c:v>843740</c:v>
                </c:pt>
                <c:pt idx="1155">
                  <c:v>834980</c:v>
                </c:pt>
                <c:pt idx="1156">
                  <c:v>911810</c:v>
                </c:pt>
                <c:pt idx="1157">
                  <c:v>1112800</c:v>
                </c:pt>
                <c:pt idx="1158">
                  <c:v>1121200</c:v>
                </c:pt>
                <c:pt idx="1159">
                  <c:v>1424800</c:v>
                </c:pt>
                <c:pt idx="1160">
                  <c:v>1733900</c:v>
                </c:pt>
                <c:pt idx="1161">
                  <c:v>1729900</c:v>
                </c:pt>
                <c:pt idx="1162">
                  <c:v>2340400</c:v>
                </c:pt>
                <c:pt idx="1163">
                  <c:v>2657600</c:v>
                </c:pt>
                <c:pt idx="1164">
                  <c:v>2544300</c:v>
                </c:pt>
                <c:pt idx="1165">
                  <c:v>2523700</c:v>
                </c:pt>
                <c:pt idx="1166">
                  <c:v>2251700</c:v>
                </c:pt>
                <c:pt idx="1167">
                  <c:v>2154600</c:v>
                </c:pt>
                <c:pt idx="1168">
                  <c:v>1444800</c:v>
                </c:pt>
                <c:pt idx="1169">
                  <c:v>646080</c:v>
                </c:pt>
                <c:pt idx="1170">
                  <c:v>630710</c:v>
                </c:pt>
                <c:pt idx="1171">
                  <c:v>692920</c:v>
                </c:pt>
                <c:pt idx="1172">
                  <c:v>839480</c:v>
                </c:pt>
                <c:pt idx="1173">
                  <c:v>832750</c:v>
                </c:pt>
                <c:pt idx="1174">
                  <c:v>1414100</c:v>
                </c:pt>
                <c:pt idx="1175">
                  <c:v>2095800</c:v>
                </c:pt>
                <c:pt idx="1176">
                  <c:v>2136700</c:v>
                </c:pt>
                <c:pt idx="1177">
                  <c:v>3048000</c:v>
                </c:pt>
                <c:pt idx="1178">
                  <c:v>3009100</c:v>
                </c:pt>
                <c:pt idx="1179">
                  <c:v>2914200</c:v>
                </c:pt>
                <c:pt idx="1180">
                  <c:v>2128500</c:v>
                </c:pt>
                <c:pt idx="1181">
                  <c:v>1765900</c:v>
                </c:pt>
                <c:pt idx="1182">
                  <c:v>1636500</c:v>
                </c:pt>
                <c:pt idx="1183">
                  <c:v>1208900</c:v>
                </c:pt>
                <c:pt idx="1184">
                  <c:v>1163000</c:v>
                </c:pt>
                <c:pt idx="1185">
                  <c:v>1087600</c:v>
                </c:pt>
                <c:pt idx="1186">
                  <c:v>1085100</c:v>
                </c:pt>
                <c:pt idx="1187">
                  <c:v>1111700</c:v>
                </c:pt>
                <c:pt idx="1188">
                  <c:v>1103200</c:v>
                </c:pt>
                <c:pt idx="1189">
                  <c:v>1128900</c:v>
                </c:pt>
                <c:pt idx="1190">
                  <c:v>1306900</c:v>
                </c:pt>
                <c:pt idx="1191">
                  <c:v>1310300</c:v>
                </c:pt>
                <c:pt idx="1192">
                  <c:v>1669300</c:v>
                </c:pt>
                <c:pt idx="1193">
                  <c:v>1937000</c:v>
                </c:pt>
                <c:pt idx="1194">
                  <c:v>1928700</c:v>
                </c:pt>
                <c:pt idx="1195">
                  <c:v>2607900</c:v>
                </c:pt>
                <c:pt idx="1196">
                  <c:v>2254500</c:v>
                </c:pt>
                <c:pt idx="1197">
                  <c:v>911250</c:v>
                </c:pt>
                <c:pt idx="1198">
                  <c:v>886790</c:v>
                </c:pt>
                <c:pt idx="1199">
                  <c:v>757350</c:v>
                </c:pt>
                <c:pt idx="1200">
                  <c:v>749100</c:v>
                </c:pt>
                <c:pt idx="1201">
                  <c:v>743300</c:v>
                </c:pt>
                <c:pt idx="1202">
                  <c:v>874890</c:v>
                </c:pt>
                <c:pt idx="1203">
                  <c:v>1055300</c:v>
                </c:pt>
                <c:pt idx="1204">
                  <c:v>1101400</c:v>
                </c:pt>
                <c:pt idx="1205">
                  <c:v>1993000</c:v>
                </c:pt>
                <c:pt idx="1206">
                  <c:v>2542600</c:v>
                </c:pt>
                <c:pt idx="1207">
                  <c:v>2607900</c:v>
                </c:pt>
                <c:pt idx="1208">
                  <c:v>2544800</c:v>
                </c:pt>
                <c:pt idx="1209">
                  <c:v>2930200</c:v>
                </c:pt>
                <c:pt idx="1210">
                  <c:v>2818500</c:v>
                </c:pt>
                <c:pt idx="1211">
                  <c:v>2062600</c:v>
                </c:pt>
                <c:pt idx="1212">
                  <c:v>1842700</c:v>
                </c:pt>
                <c:pt idx="1213">
                  <c:v>1765700</c:v>
                </c:pt>
                <c:pt idx="1214">
                  <c:v>1326300</c:v>
                </c:pt>
                <c:pt idx="1215">
                  <c:v>1201700</c:v>
                </c:pt>
                <c:pt idx="1216">
                  <c:v>1274000</c:v>
                </c:pt>
                <c:pt idx="1217">
                  <c:v>1142600</c:v>
                </c:pt>
                <c:pt idx="1218">
                  <c:v>1246300</c:v>
                </c:pt>
                <c:pt idx="1219">
                  <c:v>1120700</c:v>
                </c:pt>
                <c:pt idx="1220">
                  <c:v>1192800</c:v>
                </c:pt>
                <c:pt idx="1221">
                  <c:v>1285400</c:v>
                </c:pt>
                <c:pt idx="1222">
                  <c:v>1282200</c:v>
                </c:pt>
                <c:pt idx="1223">
                  <c:v>1592600</c:v>
                </c:pt>
                <c:pt idx="1224">
                  <c:v>1941600</c:v>
                </c:pt>
                <c:pt idx="1225">
                  <c:v>1958800</c:v>
                </c:pt>
                <c:pt idx="1226">
                  <c:v>2471500</c:v>
                </c:pt>
                <c:pt idx="1227">
                  <c:v>1103400</c:v>
                </c:pt>
                <c:pt idx="1228">
                  <c:v>1102500</c:v>
                </c:pt>
                <c:pt idx="1229">
                  <c:v>810240</c:v>
                </c:pt>
                <c:pt idx="1230">
                  <c:v>777890</c:v>
                </c:pt>
                <c:pt idx="1231">
                  <c:v>888250</c:v>
                </c:pt>
                <c:pt idx="1232">
                  <c:v>894900</c:v>
                </c:pt>
                <c:pt idx="1233">
                  <c:v>1394800</c:v>
                </c:pt>
                <c:pt idx="1234">
                  <c:v>2078900</c:v>
                </c:pt>
                <c:pt idx="1235">
                  <c:v>2114800</c:v>
                </c:pt>
                <c:pt idx="1236">
                  <c:v>2962400</c:v>
                </c:pt>
                <c:pt idx="1237">
                  <c:v>2584100</c:v>
                </c:pt>
                <c:pt idx="1238">
                  <c:v>2380900</c:v>
                </c:pt>
                <c:pt idx="1239">
                  <c:v>2543300</c:v>
                </c:pt>
                <c:pt idx="1240">
                  <c:v>2116600</c:v>
                </c:pt>
                <c:pt idx="1241">
                  <c:v>2123000</c:v>
                </c:pt>
                <c:pt idx="1242">
                  <c:v>1580000</c:v>
                </c:pt>
                <c:pt idx="1243">
                  <c:v>1488900</c:v>
                </c:pt>
                <c:pt idx="1244">
                  <c:v>1452500</c:v>
                </c:pt>
                <c:pt idx="1245">
                  <c:v>1208700</c:v>
                </c:pt>
                <c:pt idx="1246">
                  <c:v>1218400</c:v>
                </c:pt>
                <c:pt idx="1247">
                  <c:v>1093000</c:v>
                </c:pt>
                <c:pt idx="1248">
                  <c:v>1072100</c:v>
                </c:pt>
                <c:pt idx="1249">
                  <c:v>1085100</c:v>
                </c:pt>
                <c:pt idx="1250">
                  <c:v>1081800</c:v>
                </c:pt>
                <c:pt idx="1251">
                  <c:v>1182700</c:v>
                </c:pt>
                <c:pt idx="1252">
                  <c:v>1796100</c:v>
                </c:pt>
                <c:pt idx="1253">
                  <c:v>1677200</c:v>
                </c:pt>
                <c:pt idx="1254">
                  <c:v>1394100</c:v>
                </c:pt>
                <c:pt idx="1255">
                  <c:v>1212700</c:v>
                </c:pt>
                <c:pt idx="1256">
                  <c:v>1170900</c:v>
                </c:pt>
                <c:pt idx="1257">
                  <c:v>997450</c:v>
                </c:pt>
                <c:pt idx="1258">
                  <c:v>905780</c:v>
                </c:pt>
                <c:pt idx="1259">
                  <c:v>878140</c:v>
                </c:pt>
                <c:pt idx="1260">
                  <c:v>749710</c:v>
                </c:pt>
                <c:pt idx="1261">
                  <c:v>758570</c:v>
                </c:pt>
                <c:pt idx="1262">
                  <c:v>723040</c:v>
                </c:pt>
                <c:pt idx="1263">
                  <c:v>1045800</c:v>
                </c:pt>
                <c:pt idx="1264">
                  <c:v>1304500</c:v>
                </c:pt>
                <c:pt idx="1265">
                  <c:v>1375300</c:v>
                </c:pt>
                <c:pt idx="1266">
                  <c:v>2304200</c:v>
                </c:pt>
                <c:pt idx="1267">
                  <c:v>2515000</c:v>
                </c:pt>
                <c:pt idx="1268">
                  <c:v>2482500</c:v>
                </c:pt>
                <c:pt idx="1269">
                  <c:v>2466200</c:v>
                </c:pt>
                <c:pt idx="1270">
                  <c:v>2140800</c:v>
                </c:pt>
                <c:pt idx="1271">
                  <c:v>2066900</c:v>
                </c:pt>
                <c:pt idx="1272">
                  <c:v>1684900</c:v>
                </c:pt>
                <c:pt idx="1273">
                  <c:v>1527100</c:v>
                </c:pt>
                <c:pt idx="1274">
                  <c:v>1466400</c:v>
                </c:pt>
                <c:pt idx="1275">
                  <c:v>1187900</c:v>
                </c:pt>
                <c:pt idx="1276">
                  <c:v>1115500</c:v>
                </c:pt>
                <c:pt idx="1277">
                  <c:v>1076700</c:v>
                </c:pt>
                <c:pt idx="1278">
                  <c:v>821870</c:v>
                </c:pt>
                <c:pt idx="1279">
                  <c:v>750000</c:v>
                </c:pt>
                <c:pt idx="1280">
                  <c:v>731230</c:v>
                </c:pt>
                <c:pt idx="1281">
                  <c:v>796780</c:v>
                </c:pt>
                <c:pt idx="1282">
                  <c:v>1454800</c:v>
                </c:pt>
                <c:pt idx="1283">
                  <c:v>1375500</c:v>
                </c:pt>
                <c:pt idx="1284">
                  <c:v>1347800</c:v>
                </c:pt>
                <c:pt idx="1285">
                  <c:v>1212100</c:v>
                </c:pt>
                <c:pt idx="1286">
                  <c:v>1279500</c:v>
                </c:pt>
                <c:pt idx="1287">
                  <c:v>1166400</c:v>
                </c:pt>
                <c:pt idx="1288">
                  <c:v>1174600</c:v>
                </c:pt>
                <c:pt idx="1289">
                  <c:v>1248600</c:v>
                </c:pt>
                <c:pt idx="1290">
                  <c:v>1129100</c:v>
                </c:pt>
                <c:pt idx="1291">
                  <c:v>1219900</c:v>
                </c:pt>
                <c:pt idx="1292">
                  <c:v>1098600</c:v>
                </c:pt>
                <c:pt idx="1293">
                  <c:v>1095100</c:v>
                </c:pt>
                <c:pt idx="1294">
                  <c:v>1058400</c:v>
                </c:pt>
                <c:pt idx="1295">
                  <c:v>1042900</c:v>
                </c:pt>
                <c:pt idx="1296">
                  <c:v>1037500</c:v>
                </c:pt>
                <c:pt idx="1297">
                  <c:v>1032900</c:v>
                </c:pt>
                <c:pt idx="1298">
                  <c:v>1019000</c:v>
                </c:pt>
                <c:pt idx="1299">
                  <c:v>1004500</c:v>
                </c:pt>
                <c:pt idx="1300">
                  <c:v>1008300</c:v>
                </c:pt>
                <c:pt idx="1301">
                  <c:v>946210</c:v>
                </c:pt>
                <c:pt idx="1302">
                  <c:v>975010</c:v>
                </c:pt>
                <c:pt idx="1303">
                  <c:v>921040</c:v>
                </c:pt>
                <c:pt idx="1304">
                  <c:v>949500</c:v>
                </c:pt>
                <c:pt idx="1305">
                  <c:v>881120</c:v>
                </c:pt>
                <c:pt idx="1306">
                  <c:v>859900</c:v>
                </c:pt>
                <c:pt idx="1307">
                  <c:v>886420</c:v>
                </c:pt>
                <c:pt idx="1308">
                  <c:v>809520</c:v>
                </c:pt>
                <c:pt idx="1309">
                  <c:v>767790</c:v>
                </c:pt>
                <c:pt idx="1310">
                  <c:v>762270</c:v>
                </c:pt>
                <c:pt idx="1311">
                  <c:v>751010</c:v>
                </c:pt>
                <c:pt idx="1312">
                  <c:v>777360</c:v>
                </c:pt>
                <c:pt idx="1313">
                  <c:v>734890</c:v>
                </c:pt>
                <c:pt idx="1314">
                  <c:v>748400</c:v>
                </c:pt>
                <c:pt idx="1315">
                  <c:v>703190</c:v>
                </c:pt>
                <c:pt idx="1316">
                  <c:v>695220</c:v>
                </c:pt>
                <c:pt idx="1317">
                  <c:v>687130</c:v>
                </c:pt>
                <c:pt idx="1318">
                  <c:v>679320</c:v>
                </c:pt>
                <c:pt idx="1319">
                  <c:v>639870</c:v>
                </c:pt>
                <c:pt idx="1320">
                  <c:v>667910</c:v>
                </c:pt>
                <c:pt idx="1321">
                  <c:v>616330</c:v>
                </c:pt>
                <c:pt idx="1322">
                  <c:v>604620</c:v>
                </c:pt>
                <c:pt idx="1323">
                  <c:v>617140</c:v>
                </c:pt>
                <c:pt idx="1324">
                  <c:v>618820</c:v>
                </c:pt>
                <c:pt idx="1325">
                  <c:v>615120</c:v>
                </c:pt>
                <c:pt idx="1326">
                  <c:v>613260</c:v>
                </c:pt>
                <c:pt idx="1327">
                  <c:v>606050</c:v>
                </c:pt>
                <c:pt idx="1328">
                  <c:v>599670</c:v>
                </c:pt>
                <c:pt idx="1329">
                  <c:v>605570</c:v>
                </c:pt>
                <c:pt idx="1330">
                  <c:v>578380</c:v>
                </c:pt>
                <c:pt idx="1331">
                  <c:v>573880</c:v>
                </c:pt>
                <c:pt idx="1332">
                  <c:v>579040</c:v>
                </c:pt>
                <c:pt idx="1333">
                  <c:v>584390</c:v>
                </c:pt>
                <c:pt idx="1334">
                  <c:v>579270</c:v>
                </c:pt>
                <c:pt idx="1335">
                  <c:v>579990</c:v>
                </c:pt>
                <c:pt idx="1336">
                  <c:v>633080</c:v>
                </c:pt>
                <c:pt idx="1337">
                  <c:v>642900</c:v>
                </c:pt>
                <c:pt idx="1338">
                  <c:v>658430</c:v>
                </c:pt>
                <c:pt idx="1339">
                  <c:v>668670</c:v>
                </c:pt>
                <c:pt idx="1340">
                  <c:v>674540</c:v>
                </c:pt>
                <c:pt idx="1341">
                  <c:v>703470</c:v>
                </c:pt>
                <c:pt idx="1342">
                  <c:v>758500</c:v>
                </c:pt>
                <c:pt idx="1343">
                  <c:v>736920</c:v>
                </c:pt>
                <c:pt idx="1344">
                  <c:v>771520</c:v>
                </c:pt>
                <c:pt idx="1345">
                  <c:v>782770</c:v>
                </c:pt>
                <c:pt idx="1346">
                  <c:v>796320</c:v>
                </c:pt>
                <c:pt idx="1347">
                  <c:v>831810</c:v>
                </c:pt>
                <c:pt idx="1348">
                  <c:v>943210</c:v>
                </c:pt>
                <c:pt idx="1349">
                  <c:v>1200700</c:v>
                </c:pt>
                <c:pt idx="1350">
                  <c:v>1198300</c:v>
                </c:pt>
                <c:pt idx="1351">
                  <c:v>1366200</c:v>
                </c:pt>
                <c:pt idx="1352">
                  <c:v>1389900</c:v>
                </c:pt>
                <c:pt idx="1353">
                  <c:v>1412500</c:v>
                </c:pt>
                <c:pt idx="1354">
                  <c:v>1468000</c:v>
                </c:pt>
                <c:pt idx="1355">
                  <c:v>1488200</c:v>
                </c:pt>
                <c:pt idx="1356">
                  <c:v>1727800</c:v>
                </c:pt>
                <c:pt idx="1357">
                  <c:v>1737300</c:v>
                </c:pt>
                <c:pt idx="1358">
                  <c:v>1944500</c:v>
                </c:pt>
                <c:pt idx="1359">
                  <c:v>1951500</c:v>
                </c:pt>
                <c:pt idx="1360">
                  <c:v>2033700</c:v>
                </c:pt>
                <c:pt idx="1361">
                  <c:v>2124200</c:v>
                </c:pt>
                <c:pt idx="1362">
                  <c:v>2156800</c:v>
                </c:pt>
                <c:pt idx="1363">
                  <c:v>2063000</c:v>
                </c:pt>
                <c:pt idx="1364">
                  <c:v>2025900</c:v>
                </c:pt>
                <c:pt idx="1365">
                  <c:v>2119100</c:v>
                </c:pt>
                <c:pt idx="1366">
                  <c:v>1931200</c:v>
                </c:pt>
                <c:pt idx="1367">
                  <c:v>1920500</c:v>
                </c:pt>
                <c:pt idx="1368">
                  <c:v>1952300</c:v>
                </c:pt>
                <c:pt idx="1369">
                  <c:v>1945600</c:v>
                </c:pt>
                <c:pt idx="1370">
                  <c:v>1859300</c:v>
                </c:pt>
                <c:pt idx="1371">
                  <c:v>1473900</c:v>
                </c:pt>
                <c:pt idx="1372">
                  <c:v>1271300</c:v>
                </c:pt>
                <c:pt idx="1373">
                  <c:v>1189800</c:v>
                </c:pt>
                <c:pt idx="1374">
                  <c:v>919660</c:v>
                </c:pt>
                <c:pt idx="1375">
                  <c:v>757170</c:v>
                </c:pt>
                <c:pt idx="1376">
                  <c:v>999340</c:v>
                </c:pt>
                <c:pt idx="1377">
                  <c:v>544180</c:v>
                </c:pt>
                <c:pt idx="1378">
                  <c:v>913460</c:v>
                </c:pt>
                <c:pt idx="1379">
                  <c:v>896850</c:v>
                </c:pt>
                <c:pt idx="1380">
                  <c:v>1217000</c:v>
                </c:pt>
                <c:pt idx="1381">
                  <c:v>1195700</c:v>
                </c:pt>
                <c:pt idx="1382">
                  <c:v>1263900</c:v>
                </c:pt>
                <c:pt idx="1383">
                  <c:v>1303100</c:v>
                </c:pt>
                <c:pt idx="1384">
                  <c:v>1299900</c:v>
                </c:pt>
                <c:pt idx="1385">
                  <c:v>1167400</c:v>
                </c:pt>
                <c:pt idx="1386">
                  <c:v>825580</c:v>
                </c:pt>
                <c:pt idx="1387">
                  <c:v>499610</c:v>
                </c:pt>
                <c:pt idx="1388">
                  <c:v>459810</c:v>
                </c:pt>
                <c:pt idx="1389">
                  <c:v>546510</c:v>
                </c:pt>
                <c:pt idx="1390">
                  <c:v>586740</c:v>
                </c:pt>
                <c:pt idx="1391">
                  <c:v>1087200</c:v>
                </c:pt>
                <c:pt idx="1392">
                  <c:v>1330900</c:v>
                </c:pt>
                <c:pt idx="1393">
                  <c:v>1344200</c:v>
                </c:pt>
                <c:pt idx="1394">
                  <c:v>1700200</c:v>
                </c:pt>
                <c:pt idx="1395">
                  <c:v>1304700</c:v>
                </c:pt>
                <c:pt idx="1396">
                  <c:v>1138200</c:v>
                </c:pt>
                <c:pt idx="1397">
                  <c:v>1402700</c:v>
                </c:pt>
                <c:pt idx="1398">
                  <c:v>1342600</c:v>
                </c:pt>
                <c:pt idx="1399">
                  <c:v>1277200</c:v>
                </c:pt>
                <c:pt idx="1400">
                  <c:v>1132900</c:v>
                </c:pt>
                <c:pt idx="1401">
                  <c:v>1008100</c:v>
                </c:pt>
                <c:pt idx="1402">
                  <c:v>926050</c:v>
                </c:pt>
                <c:pt idx="1403">
                  <c:v>619600</c:v>
                </c:pt>
                <c:pt idx="1404">
                  <c:v>498910</c:v>
                </c:pt>
                <c:pt idx="1405">
                  <c:v>476700</c:v>
                </c:pt>
                <c:pt idx="1406">
                  <c:v>389970</c:v>
                </c:pt>
                <c:pt idx="1407">
                  <c:v>404870</c:v>
                </c:pt>
                <c:pt idx="1408">
                  <c:v>411860</c:v>
                </c:pt>
                <c:pt idx="1409">
                  <c:v>703970</c:v>
                </c:pt>
                <c:pt idx="1410">
                  <c:v>964420</c:v>
                </c:pt>
                <c:pt idx="1411">
                  <c:v>999000</c:v>
                </c:pt>
                <c:pt idx="1412">
                  <c:v>1397100</c:v>
                </c:pt>
                <c:pt idx="1413">
                  <c:v>1430300</c:v>
                </c:pt>
                <c:pt idx="1414">
                  <c:v>1370700</c:v>
                </c:pt>
                <c:pt idx="1415">
                  <c:v>1343800</c:v>
                </c:pt>
                <c:pt idx="1416">
                  <c:v>997290</c:v>
                </c:pt>
                <c:pt idx="1417">
                  <c:v>110430</c:v>
                </c:pt>
                <c:pt idx="1418">
                  <c:v>105380</c:v>
                </c:pt>
                <c:pt idx="1419">
                  <c:v>84099</c:v>
                </c:pt>
                <c:pt idx="1420">
                  <c:v>84054</c:v>
                </c:pt>
                <c:pt idx="1421">
                  <c:v>80255</c:v>
                </c:pt>
                <c:pt idx="1422">
                  <c:v>462870</c:v>
                </c:pt>
                <c:pt idx="1423">
                  <c:v>304760</c:v>
                </c:pt>
                <c:pt idx="1424">
                  <c:v>272440</c:v>
                </c:pt>
                <c:pt idx="1425">
                  <c:v>311040</c:v>
                </c:pt>
                <c:pt idx="1426">
                  <c:v>394860</c:v>
                </c:pt>
                <c:pt idx="1427">
                  <c:v>400520</c:v>
                </c:pt>
                <c:pt idx="1428">
                  <c:v>567620</c:v>
                </c:pt>
                <c:pt idx="1429">
                  <c:v>686100</c:v>
                </c:pt>
                <c:pt idx="1430">
                  <c:v>701190</c:v>
                </c:pt>
                <c:pt idx="1431">
                  <c:v>919920</c:v>
                </c:pt>
                <c:pt idx="1432">
                  <c:v>969630</c:v>
                </c:pt>
                <c:pt idx="1433">
                  <c:v>992870</c:v>
                </c:pt>
                <c:pt idx="1434">
                  <c:v>882730</c:v>
                </c:pt>
                <c:pt idx="1435">
                  <c:v>798760</c:v>
                </c:pt>
                <c:pt idx="1436">
                  <c:v>743400</c:v>
                </c:pt>
                <c:pt idx="1437">
                  <c:v>540150</c:v>
                </c:pt>
                <c:pt idx="1438">
                  <c:v>426070</c:v>
                </c:pt>
                <c:pt idx="1439">
                  <c:v>405050</c:v>
                </c:pt>
                <c:pt idx="1440">
                  <c:v>304640</c:v>
                </c:pt>
                <c:pt idx="1441">
                  <c:v>307620</c:v>
                </c:pt>
                <c:pt idx="1442">
                  <c:v>310790</c:v>
                </c:pt>
                <c:pt idx="1443">
                  <c:v>466180</c:v>
                </c:pt>
                <c:pt idx="1444">
                  <c:v>578070</c:v>
                </c:pt>
                <c:pt idx="1445">
                  <c:v>601160</c:v>
                </c:pt>
                <c:pt idx="1446">
                  <c:v>899970</c:v>
                </c:pt>
                <c:pt idx="1447">
                  <c:v>979160</c:v>
                </c:pt>
                <c:pt idx="1448">
                  <c:v>976550</c:v>
                </c:pt>
                <c:pt idx="1449">
                  <c:v>1090900</c:v>
                </c:pt>
                <c:pt idx="1450">
                  <c:v>1028700</c:v>
                </c:pt>
                <c:pt idx="1451">
                  <c:v>1044200</c:v>
                </c:pt>
                <c:pt idx="1452">
                  <c:v>803540</c:v>
                </c:pt>
                <c:pt idx="1453">
                  <c:v>254860</c:v>
                </c:pt>
                <c:pt idx="1454">
                  <c:v>219360</c:v>
                </c:pt>
                <c:pt idx="1455">
                  <c:v>182010</c:v>
                </c:pt>
                <c:pt idx="1456">
                  <c:v>198550</c:v>
                </c:pt>
                <c:pt idx="1457">
                  <c:v>199120</c:v>
                </c:pt>
                <c:pt idx="1458">
                  <c:v>244220</c:v>
                </c:pt>
                <c:pt idx="1459">
                  <c:v>289580</c:v>
                </c:pt>
                <c:pt idx="1460">
                  <c:v>296330</c:v>
                </c:pt>
                <c:pt idx="1461">
                  <c:v>457810</c:v>
                </c:pt>
                <c:pt idx="1462">
                  <c:v>554670</c:v>
                </c:pt>
                <c:pt idx="1463">
                  <c:v>549770</c:v>
                </c:pt>
                <c:pt idx="1464">
                  <c:v>655010</c:v>
                </c:pt>
                <c:pt idx="1465">
                  <c:v>673940</c:v>
                </c:pt>
                <c:pt idx="1466">
                  <c:v>664290</c:v>
                </c:pt>
                <c:pt idx="1467">
                  <c:v>576790</c:v>
                </c:pt>
                <c:pt idx="1468">
                  <c:v>492580</c:v>
                </c:pt>
                <c:pt idx="1469">
                  <c:v>473830</c:v>
                </c:pt>
                <c:pt idx="1470">
                  <c:v>306540</c:v>
                </c:pt>
                <c:pt idx="1471">
                  <c:v>250570</c:v>
                </c:pt>
                <c:pt idx="1472">
                  <c:v>240270</c:v>
                </c:pt>
                <c:pt idx="1473">
                  <c:v>278730</c:v>
                </c:pt>
                <c:pt idx="1474">
                  <c:v>238890</c:v>
                </c:pt>
                <c:pt idx="1475">
                  <c:v>242400</c:v>
                </c:pt>
                <c:pt idx="1476">
                  <c:v>361610</c:v>
                </c:pt>
                <c:pt idx="1477">
                  <c:v>440530</c:v>
                </c:pt>
                <c:pt idx="1478">
                  <c:v>448320</c:v>
                </c:pt>
                <c:pt idx="1479">
                  <c:v>571610</c:v>
                </c:pt>
                <c:pt idx="1480">
                  <c:v>715830</c:v>
                </c:pt>
                <c:pt idx="1481">
                  <c:v>644510</c:v>
                </c:pt>
                <c:pt idx="1482">
                  <c:v>691730</c:v>
                </c:pt>
                <c:pt idx="1483">
                  <c:v>281750</c:v>
                </c:pt>
                <c:pt idx="1484">
                  <c:v>230730</c:v>
                </c:pt>
                <c:pt idx="1485">
                  <c:v>161340</c:v>
                </c:pt>
                <c:pt idx="1486">
                  <c:v>133420</c:v>
                </c:pt>
                <c:pt idx="1487">
                  <c:v>132280</c:v>
                </c:pt>
                <c:pt idx="1488">
                  <c:v>133520</c:v>
                </c:pt>
                <c:pt idx="1489">
                  <c:v>147620</c:v>
                </c:pt>
                <c:pt idx="1490">
                  <c:v>143420</c:v>
                </c:pt>
                <c:pt idx="1491">
                  <c:v>185480</c:v>
                </c:pt>
                <c:pt idx="1492">
                  <c:v>234640</c:v>
                </c:pt>
                <c:pt idx="1493">
                  <c:v>233430</c:v>
                </c:pt>
                <c:pt idx="1494">
                  <c:v>330960</c:v>
                </c:pt>
                <c:pt idx="1495">
                  <c:v>379850</c:v>
                </c:pt>
                <c:pt idx="1496">
                  <c:v>386270</c:v>
                </c:pt>
                <c:pt idx="1497">
                  <c:v>439540</c:v>
                </c:pt>
                <c:pt idx="1498">
                  <c:v>435690</c:v>
                </c:pt>
                <c:pt idx="1499">
                  <c:v>429140</c:v>
                </c:pt>
                <c:pt idx="1500">
                  <c:v>342260</c:v>
                </c:pt>
                <c:pt idx="1501">
                  <c:v>281510</c:v>
                </c:pt>
                <c:pt idx="1502">
                  <c:v>266950</c:v>
                </c:pt>
                <c:pt idx="1503">
                  <c:v>290830</c:v>
                </c:pt>
                <c:pt idx="1504">
                  <c:v>189690</c:v>
                </c:pt>
                <c:pt idx="1505">
                  <c:v>180000</c:v>
                </c:pt>
                <c:pt idx="1506">
                  <c:v>185110</c:v>
                </c:pt>
                <c:pt idx="1507">
                  <c:v>184720</c:v>
                </c:pt>
                <c:pt idx="1508">
                  <c:v>187820</c:v>
                </c:pt>
                <c:pt idx="1509">
                  <c:v>248700</c:v>
                </c:pt>
                <c:pt idx="1510">
                  <c:v>285340</c:v>
                </c:pt>
                <c:pt idx="1511">
                  <c:v>287540</c:v>
                </c:pt>
                <c:pt idx="1512">
                  <c:v>2144200</c:v>
                </c:pt>
                <c:pt idx="1513">
                  <c:v>143710</c:v>
                </c:pt>
                <c:pt idx="1514">
                  <c:v>111940</c:v>
                </c:pt>
                <c:pt idx="1515">
                  <c:v>109900</c:v>
                </c:pt>
                <c:pt idx="1516">
                  <c:v>100410</c:v>
                </c:pt>
                <c:pt idx="1517">
                  <c:v>103470</c:v>
                </c:pt>
                <c:pt idx="1518">
                  <c:v>106500</c:v>
                </c:pt>
                <c:pt idx="1519">
                  <c:v>134130</c:v>
                </c:pt>
                <c:pt idx="1520">
                  <c:v>259100</c:v>
                </c:pt>
                <c:pt idx="1521">
                  <c:v>202160</c:v>
                </c:pt>
                <c:pt idx="1522">
                  <c:v>244460</c:v>
                </c:pt>
                <c:pt idx="1523">
                  <c:v>251020</c:v>
                </c:pt>
                <c:pt idx="1524">
                  <c:v>263040</c:v>
                </c:pt>
                <c:pt idx="1525">
                  <c:v>319080</c:v>
                </c:pt>
                <c:pt idx="1526">
                  <c:v>324360</c:v>
                </c:pt>
                <c:pt idx="1527">
                  <c:v>324990</c:v>
                </c:pt>
                <c:pt idx="1528">
                  <c:v>295850</c:v>
                </c:pt>
                <c:pt idx="1529">
                  <c:v>251760</c:v>
                </c:pt>
                <c:pt idx="1530">
                  <c:v>243810</c:v>
                </c:pt>
                <c:pt idx="1531">
                  <c:v>176340</c:v>
                </c:pt>
                <c:pt idx="1532">
                  <c:v>181710</c:v>
                </c:pt>
                <c:pt idx="1533">
                  <c:v>173110</c:v>
                </c:pt>
                <c:pt idx="1534">
                  <c:v>157790</c:v>
                </c:pt>
                <c:pt idx="1535">
                  <c:v>286300</c:v>
                </c:pt>
                <c:pt idx="1536">
                  <c:v>264730</c:v>
                </c:pt>
                <c:pt idx="1537">
                  <c:v>213300</c:v>
                </c:pt>
                <c:pt idx="1538">
                  <c:v>311850</c:v>
                </c:pt>
                <c:pt idx="1539">
                  <c:v>257060</c:v>
                </c:pt>
                <c:pt idx="1540">
                  <c:v>461910</c:v>
                </c:pt>
                <c:pt idx="1541">
                  <c:v>314540</c:v>
                </c:pt>
                <c:pt idx="1542">
                  <c:v>271860</c:v>
                </c:pt>
                <c:pt idx="1543">
                  <c:v>211500</c:v>
                </c:pt>
                <c:pt idx="1544">
                  <c:v>230980</c:v>
                </c:pt>
                <c:pt idx="1545">
                  <c:v>266050</c:v>
                </c:pt>
                <c:pt idx="1546">
                  <c:v>263580</c:v>
                </c:pt>
                <c:pt idx="1547">
                  <c:v>186570</c:v>
                </c:pt>
                <c:pt idx="1548">
                  <c:v>181270</c:v>
                </c:pt>
                <c:pt idx="1549">
                  <c:v>251260</c:v>
                </c:pt>
                <c:pt idx="1550">
                  <c:v>240390</c:v>
                </c:pt>
                <c:pt idx="1551">
                  <c:v>190940</c:v>
                </c:pt>
                <c:pt idx="1552">
                  <c:v>175130</c:v>
                </c:pt>
                <c:pt idx="1553">
                  <c:v>137930</c:v>
                </c:pt>
                <c:pt idx="1554">
                  <c:v>136670</c:v>
                </c:pt>
                <c:pt idx="1555">
                  <c:v>203160</c:v>
                </c:pt>
                <c:pt idx="1556">
                  <c:v>204280</c:v>
                </c:pt>
                <c:pt idx="1557">
                  <c:v>124520</c:v>
                </c:pt>
                <c:pt idx="1558">
                  <c:v>124800</c:v>
                </c:pt>
                <c:pt idx="1559">
                  <c:v>106330</c:v>
                </c:pt>
                <c:pt idx="1560">
                  <c:v>106750</c:v>
                </c:pt>
                <c:pt idx="1561">
                  <c:v>135640</c:v>
                </c:pt>
                <c:pt idx="1562">
                  <c:v>139510</c:v>
                </c:pt>
                <c:pt idx="1563">
                  <c:v>109520</c:v>
                </c:pt>
                <c:pt idx="1564">
                  <c:v>108260</c:v>
                </c:pt>
                <c:pt idx="1565">
                  <c:v>102720</c:v>
                </c:pt>
                <c:pt idx="1566">
                  <c:v>102940</c:v>
                </c:pt>
                <c:pt idx="1567">
                  <c:v>115330</c:v>
                </c:pt>
                <c:pt idx="1568">
                  <c:v>120140</c:v>
                </c:pt>
                <c:pt idx="1569">
                  <c:v>126850</c:v>
                </c:pt>
                <c:pt idx="1570">
                  <c:v>126280</c:v>
                </c:pt>
                <c:pt idx="1571">
                  <c:v>279060</c:v>
                </c:pt>
                <c:pt idx="1572">
                  <c:v>170410</c:v>
                </c:pt>
                <c:pt idx="1573">
                  <c:v>178160</c:v>
                </c:pt>
                <c:pt idx="1574">
                  <c:v>162800</c:v>
                </c:pt>
                <c:pt idx="1575">
                  <c:v>175140</c:v>
                </c:pt>
                <c:pt idx="1576">
                  <c:v>176160</c:v>
                </c:pt>
                <c:pt idx="1577">
                  <c:v>191380</c:v>
                </c:pt>
                <c:pt idx="1578">
                  <c:v>198090</c:v>
                </c:pt>
                <c:pt idx="1579">
                  <c:v>190990</c:v>
                </c:pt>
                <c:pt idx="1580">
                  <c:v>309950</c:v>
                </c:pt>
                <c:pt idx="1581">
                  <c:v>255120</c:v>
                </c:pt>
                <c:pt idx="1582">
                  <c:v>211820</c:v>
                </c:pt>
                <c:pt idx="1583">
                  <c:v>216610</c:v>
                </c:pt>
                <c:pt idx="1584">
                  <c:v>210970</c:v>
                </c:pt>
                <c:pt idx="1585">
                  <c:v>215890</c:v>
                </c:pt>
                <c:pt idx="1586">
                  <c:v>219400</c:v>
                </c:pt>
                <c:pt idx="1587">
                  <c:v>379760</c:v>
                </c:pt>
                <c:pt idx="1588">
                  <c:v>378120</c:v>
                </c:pt>
                <c:pt idx="1589">
                  <c:v>246570</c:v>
                </c:pt>
                <c:pt idx="1590">
                  <c:v>383700</c:v>
                </c:pt>
                <c:pt idx="1591">
                  <c:v>238010</c:v>
                </c:pt>
                <c:pt idx="1592">
                  <c:v>220790</c:v>
                </c:pt>
                <c:pt idx="1593">
                  <c:v>193570</c:v>
                </c:pt>
                <c:pt idx="1594">
                  <c:v>452640</c:v>
                </c:pt>
                <c:pt idx="1595">
                  <c:v>381210</c:v>
                </c:pt>
                <c:pt idx="1596">
                  <c:v>138050</c:v>
                </c:pt>
                <c:pt idx="1597">
                  <c:v>128420</c:v>
                </c:pt>
                <c:pt idx="1598">
                  <c:v>119810</c:v>
                </c:pt>
                <c:pt idx="1599">
                  <c:v>86015</c:v>
                </c:pt>
                <c:pt idx="1600">
                  <c:v>82145</c:v>
                </c:pt>
                <c:pt idx="1601">
                  <c:v>83535</c:v>
                </c:pt>
                <c:pt idx="1602">
                  <c:v>89869</c:v>
                </c:pt>
                <c:pt idx="1603">
                  <c:v>99490</c:v>
                </c:pt>
                <c:pt idx="1604">
                  <c:v>101130</c:v>
                </c:pt>
                <c:pt idx="1605">
                  <c:v>128780</c:v>
                </c:pt>
                <c:pt idx="1606">
                  <c:v>148850</c:v>
                </c:pt>
                <c:pt idx="1607">
                  <c:v>154680</c:v>
                </c:pt>
                <c:pt idx="1608">
                  <c:v>180030</c:v>
                </c:pt>
                <c:pt idx="1609">
                  <c:v>199390</c:v>
                </c:pt>
                <c:pt idx="1610">
                  <c:v>198940</c:v>
                </c:pt>
                <c:pt idx="1611">
                  <c:v>244020</c:v>
                </c:pt>
                <c:pt idx="1612">
                  <c:v>246120</c:v>
                </c:pt>
                <c:pt idx="1613">
                  <c:v>245960</c:v>
                </c:pt>
                <c:pt idx="1614">
                  <c:v>218250</c:v>
                </c:pt>
                <c:pt idx="1615">
                  <c:v>199160</c:v>
                </c:pt>
                <c:pt idx="1616">
                  <c:v>189460</c:v>
                </c:pt>
                <c:pt idx="1617">
                  <c:v>176010</c:v>
                </c:pt>
                <c:pt idx="1618">
                  <c:v>53211</c:v>
                </c:pt>
                <c:pt idx="1619">
                  <c:v>50645</c:v>
                </c:pt>
                <c:pt idx="1620">
                  <c:v>49005</c:v>
                </c:pt>
                <c:pt idx="1621">
                  <c:v>47256</c:v>
                </c:pt>
                <c:pt idx="1622">
                  <c:v>48398</c:v>
                </c:pt>
                <c:pt idx="1623">
                  <c:v>46647</c:v>
                </c:pt>
                <c:pt idx="1624">
                  <c:v>181180</c:v>
                </c:pt>
                <c:pt idx="1625">
                  <c:v>192540</c:v>
                </c:pt>
                <c:pt idx="1626">
                  <c:v>179810</c:v>
                </c:pt>
                <c:pt idx="1627">
                  <c:v>186500</c:v>
                </c:pt>
                <c:pt idx="1628">
                  <c:v>189990</c:v>
                </c:pt>
                <c:pt idx="1629">
                  <c:v>196310</c:v>
                </c:pt>
                <c:pt idx="1630">
                  <c:v>197630</c:v>
                </c:pt>
                <c:pt idx="1631">
                  <c:v>199850</c:v>
                </c:pt>
                <c:pt idx="1632">
                  <c:v>190540</c:v>
                </c:pt>
                <c:pt idx="1633">
                  <c:v>199510</c:v>
                </c:pt>
                <c:pt idx="1634">
                  <c:v>199720</c:v>
                </c:pt>
                <c:pt idx="1635">
                  <c:v>209210</c:v>
                </c:pt>
                <c:pt idx="1636">
                  <c:v>218680</c:v>
                </c:pt>
                <c:pt idx="1637">
                  <c:v>229210</c:v>
                </c:pt>
                <c:pt idx="1638">
                  <c:v>227970</c:v>
                </c:pt>
                <c:pt idx="1639">
                  <c:v>243520</c:v>
                </c:pt>
                <c:pt idx="1640">
                  <c:v>244840</c:v>
                </c:pt>
                <c:pt idx="1641">
                  <c:v>260960</c:v>
                </c:pt>
                <c:pt idx="1642">
                  <c:v>255740</c:v>
                </c:pt>
                <c:pt idx="1643">
                  <c:v>258800</c:v>
                </c:pt>
                <c:pt idx="1644">
                  <c:v>263300</c:v>
                </c:pt>
                <c:pt idx="1645">
                  <c:v>273990</c:v>
                </c:pt>
                <c:pt idx="1646">
                  <c:v>277340</c:v>
                </c:pt>
                <c:pt idx="1647">
                  <c:v>280520</c:v>
                </c:pt>
                <c:pt idx="1648">
                  <c:v>284080</c:v>
                </c:pt>
                <c:pt idx="1649">
                  <c:v>284500</c:v>
                </c:pt>
                <c:pt idx="1650">
                  <c:v>290010</c:v>
                </c:pt>
                <c:pt idx="1651">
                  <c:v>285270</c:v>
                </c:pt>
                <c:pt idx="1652">
                  <c:v>296410</c:v>
                </c:pt>
                <c:pt idx="1653">
                  <c:v>295310</c:v>
                </c:pt>
                <c:pt idx="1654">
                  <c:v>297750</c:v>
                </c:pt>
                <c:pt idx="1655">
                  <c:v>298430</c:v>
                </c:pt>
                <c:pt idx="1656">
                  <c:v>297350</c:v>
                </c:pt>
                <c:pt idx="1657">
                  <c:v>289500</c:v>
                </c:pt>
                <c:pt idx="1658">
                  <c:v>297970</c:v>
                </c:pt>
                <c:pt idx="1659">
                  <c:v>284240</c:v>
                </c:pt>
                <c:pt idx="1660">
                  <c:v>284020</c:v>
                </c:pt>
                <c:pt idx="1661">
                  <c:v>281650</c:v>
                </c:pt>
                <c:pt idx="1662">
                  <c:v>278250</c:v>
                </c:pt>
                <c:pt idx="1663">
                  <c:v>277270</c:v>
                </c:pt>
                <c:pt idx="1664">
                  <c:v>275160</c:v>
                </c:pt>
                <c:pt idx="1665">
                  <c:v>273940</c:v>
                </c:pt>
                <c:pt idx="1666">
                  <c:v>263530</c:v>
                </c:pt>
                <c:pt idx="1667">
                  <c:v>260050</c:v>
                </c:pt>
                <c:pt idx="1668">
                  <c:v>258600</c:v>
                </c:pt>
                <c:pt idx="1669">
                  <c:v>256320</c:v>
                </c:pt>
                <c:pt idx="1670">
                  <c:v>253030</c:v>
                </c:pt>
                <c:pt idx="1671">
                  <c:v>241040</c:v>
                </c:pt>
                <c:pt idx="1672">
                  <c:v>238290</c:v>
                </c:pt>
                <c:pt idx="1673">
                  <c:v>233670</c:v>
                </c:pt>
                <c:pt idx="1674">
                  <c:v>228660</c:v>
                </c:pt>
                <c:pt idx="1675">
                  <c:v>223400</c:v>
                </c:pt>
                <c:pt idx="1676">
                  <c:v>225130</c:v>
                </c:pt>
                <c:pt idx="1677">
                  <c:v>218930</c:v>
                </c:pt>
                <c:pt idx="1678">
                  <c:v>209810</c:v>
                </c:pt>
                <c:pt idx="1679">
                  <c:v>199820</c:v>
                </c:pt>
                <c:pt idx="1680">
                  <c:v>201730</c:v>
                </c:pt>
                <c:pt idx="1681">
                  <c:v>190920</c:v>
                </c:pt>
                <c:pt idx="1682">
                  <c:v>206540</c:v>
                </c:pt>
                <c:pt idx="1683">
                  <c:v>184390</c:v>
                </c:pt>
                <c:pt idx="1684">
                  <c:v>182430</c:v>
                </c:pt>
                <c:pt idx="1685">
                  <c:v>196190</c:v>
                </c:pt>
                <c:pt idx="1686">
                  <c:v>188980</c:v>
                </c:pt>
                <c:pt idx="1687">
                  <c:v>173980</c:v>
                </c:pt>
                <c:pt idx="1688">
                  <c:v>170480</c:v>
                </c:pt>
                <c:pt idx="1689">
                  <c:v>164660</c:v>
                </c:pt>
                <c:pt idx="1690">
                  <c:v>164150</c:v>
                </c:pt>
                <c:pt idx="1691">
                  <c:v>163340</c:v>
                </c:pt>
                <c:pt idx="1692">
                  <c:v>172320</c:v>
                </c:pt>
                <c:pt idx="1693">
                  <c:v>155220</c:v>
                </c:pt>
                <c:pt idx="1694">
                  <c:v>152140</c:v>
                </c:pt>
                <c:pt idx="1695">
                  <c:v>143900</c:v>
                </c:pt>
                <c:pt idx="1696">
                  <c:v>142340</c:v>
                </c:pt>
                <c:pt idx="1697">
                  <c:v>140780</c:v>
                </c:pt>
                <c:pt idx="1698">
                  <c:v>139440</c:v>
                </c:pt>
                <c:pt idx="1699">
                  <c:v>127820</c:v>
                </c:pt>
                <c:pt idx="1700">
                  <c:v>127000</c:v>
                </c:pt>
                <c:pt idx="1701">
                  <c:v>122760</c:v>
                </c:pt>
                <c:pt idx="1702">
                  <c:v>120900</c:v>
                </c:pt>
                <c:pt idx="1703">
                  <c:v>118610</c:v>
                </c:pt>
                <c:pt idx="1704">
                  <c:v>116980</c:v>
                </c:pt>
                <c:pt idx="1705">
                  <c:v>116510</c:v>
                </c:pt>
                <c:pt idx="1706">
                  <c:v>115570</c:v>
                </c:pt>
                <c:pt idx="1707">
                  <c:v>111490</c:v>
                </c:pt>
                <c:pt idx="1708">
                  <c:v>108280</c:v>
                </c:pt>
                <c:pt idx="1709">
                  <c:v>110700</c:v>
                </c:pt>
                <c:pt idx="1710">
                  <c:v>108440</c:v>
                </c:pt>
                <c:pt idx="1711">
                  <c:v>110050</c:v>
                </c:pt>
                <c:pt idx="1712">
                  <c:v>108380</c:v>
                </c:pt>
                <c:pt idx="1713">
                  <c:v>105850</c:v>
                </c:pt>
                <c:pt idx="1714">
                  <c:v>104150</c:v>
                </c:pt>
                <c:pt idx="1715">
                  <c:v>104390</c:v>
                </c:pt>
                <c:pt idx="1716">
                  <c:v>107710</c:v>
                </c:pt>
                <c:pt idx="1717">
                  <c:v>108150</c:v>
                </c:pt>
                <c:pt idx="1718">
                  <c:v>104370</c:v>
                </c:pt>
                <c:pt idx="1719">
                  <c:v>105820</c:v>
                </c:pt>
                <c:pt idx="1720">
                  <c:v>105780</c:v>
                </c:pt>
                <c:pt idx="1721">
                  <c:v>106880</c:v>
                </c:pt>
                <c:pt idx="1722">
                  <c:v>110390</c:v>
                </c:pt>
                <c:pt idx="1723">
                  <c:v>106620</c:v>
                </c:pt>
                <c:pt idx="1724">
                  <c:v>110850</c:v>
                </c:pt>
                <c:pt idx="1725">
                  <c:v>109710</c:v>
                </c:pt>
                <c:pt idx="1726">
                  <c:v>111100</c:v>
                </c:pt>
                <c:pt idx="1727">
                  <c:v>112670</c:v>
                </c:pt>
                <c:pt idx="1728">
                  <c:v>112390</c:v>
                </c:pt>
                <c:pt idx="1729">
                  <c:v>111870</c:v>
                </c:pt>
                <c:pt idx="1730">
                  <c:v>113880</c:v>
                </c:pt>
                <c:pt idx="1731">
                  <c:v>118120</c:v>
                </c:pt>
                <c:pt idx="1732">
                  <c:v>118030</c:v>
                </c:pt>
                <c:pt idx="1733">
                  <c:v>120090</c:v>
                </c:pt>
                <c:pt idx="1734">
                  <c:v>123420</c:v>
                </c:pt>
                <c:pt idx="1735">
                  <c:v>124590</c:v>
                </c:pt>
                <c:pt idx="1736">
                  <c:v>126930</c:v>
                </c:pt>
                <c:pt idx="1737">
                  <c:v>126030</c:v>
                </c:pt>
                <c:pt idx="1738">
                  <c:v>127200</c:v>
                </c:pt>
                <c:pt idx="1739">
                  <c:v>130150</c:v>
                </c:pt>
                <c:pt idx="1740">
                  <c:v>133550</c:v>
                </c:pt>
                <c:pt idx="1741">
                  <c:v>133860</c:v>
                </c:pt>
                <c:pt idx="1742">
                  <c:v>137590</c:v>
                </c:pt>
                <c:pt idx="1743">
                  <c:v>138540</c:v>
                </c:pt>
                <c:pt idx="1744">
                  <c:v>139330</c:v>
                </c:pt>
                <c:pt idx="1745">
                  <c:v>140690</c:v>
                </c:pt>
                <c:pt idx="1746">
                  <c:v>147330</c:v>
                </c:pt>
                <c:pt idx="1747">
                  <c:v>148050</c:v>
                </c:pt>
                <c:pt idx="1748">
                  <c:v>152420</c:v>
                </c:pt>
                <c:pt idx="1749">
                  <c:v>154400</c:v>
                </c:pt>
                <c:pt idx="1750">
                  <c:v>155490</c:v>
                </c:pt>
                <c:pt idx="1751">
                  <c:v>163110</c:v>
                </c:pt>
                <c:pt idx="1752">
                  <c:v>163920</c:v>
                </c:pt>
                <c:pt idx="1753">
                  <c:v>168190</c:v>
                </c:pt>
                <c:pt idx="1754">
                  <c:v>176060</c:v>
                </c:pt>
                <c:pt idx="1755">
                  <c:v>170290</c:v>
                </c:pt>
                <c:pt idx="1756">
                  <c:v>181860</c:v>
                </c:pt>
                <c:pt idx="1757">
                  <c:v>183300</c:v>
                </c:pt>
                <c:pt idx="1758">
                  <c:v>178230</c:v>
                </c:pt>
                <c:pt idx="1759">
                  <c:v>180210</c:v>
                </c:pt>
                <c:pt idx="1760">
                  <c:v>202090</c:v>
                </c:pt>
                <c:pt idx="1761">
                  <c:v>197080</c:v>
                </c:pt>
                <c:pt idx="1762">
                  <c:v>184440</c:v>
                </c:pt>
                <c:pt idx="1763">
                  <c:v>180100</c:v>
                </c:pt>
                <c:pt idx="1764">
                  <c:v>189130</c:v>
                </c:pt>
                <c:pt idx="1765">
                  <c:v>186310</c:v>
                </c:pt>
                <c:pt idx="1766">
                  <c:v>193970</c:v>
                </c:pt>
                <c:pt idx="1767">
                  <c:v>201240</c:v>
                </c:pt>
                <c:pt idx="1768">
                  <c:v>201240</c:v>
                </c:pt>
                <c:pt idx="1769">
                  <c:v>208150</c:v>
                </c:pt>
                <c:pt idx="1770">
                  <c:v>203440</c:v>
                </c:pt>
                <c:pt idx="1771">
                  <c:v>216000</c:v>
                </c:pt>
                <c:pt idx="1772">
                  <c:v>228180</c:v>
                </c:pt>
                <c:pt idx="1773">
                  <c:v>229180</c:v>
                </c:pt>
                <c:pt idx="1774">
                  <c:v>234990</c:v>
                </c:pt>
                <c:pt idx="1775">
                  <c:v>245820</c:v>
                </c:pt>
                <c:pt idx="1776">
                  <c:v>247090</c:v>
                </c:pt>
                <c:pt idx="1777">
                  <c:v>252490</c:v>
                </c:pt>
                <c:pt idx="1778">
                  <c:v>254160</c:v>
                </c:pt>
                <c:pt idx="1779">
                  <c:v>254520</c:v>
                </c:pt>
                <c:pt idx="1780">
                  <c:v>259180</c:v>
                </c:pt>
                <c:pt idx="1781">
                  <c:v>268610</c:v>
                </c:pt>
                <c:pt idx="1782">
                  <c:v>271780</c:v>
                </c:pt>
                <c:pt idx="1783">
                  <c:v>268400</c:v>
                </c:pt>
                <c:pt idx="1784">
                  <c:v>277620</c:v>
                </c:pt>
                <c:pt idx="1785">
                  <c:v>278260</c:v>
                </c:pt>
                <c:pt idx="1786">
                  <c:v>280920</c:v>
                </c:pt>
                <c:pt idx="1787">
                  <c:v>288180</c:v>
                </c:pt>
                <c:pt idx="1788">
                  <c:v>288240</c:v>
                </c:pt>
                <c:pt idx="1789">
                  <c:v>289130</c:v>
                </c:pt>
                <c:pt idx="1790">
                  <c:v>291320</c:v>
                </c:pt>
                <c:pt idx="1791">
                  <c:v>291170</c:v>
                </c:pt>
                <c:pt idx="1792">
                  <c:v>283530</c:v>
                </c:pt>
                <c:pt idx="1793">
                  <c:v>294390</c:v>
                </c:pt>
                <c:pt idx="1794">
                  <c:v>291440</c:v>
                </c:pt>
                <c:pt idx="1795">
                  <c:v>282110</c:v>
                </c:pt>
                <c:pt idx="1796">
                  <c:v>286280</c:v>
                </c:pt>
                <c:pt idx="1797">
                  <c:v>277090</c:v>
                </c:pt>
                <c:pt idx="1798">
                  <c:v>272120</c:v>
                </c:pt>
                <c:pt idx="1799">
                  <c:v>281280</c:v>
                </c:pt>
                <c:pt idx="1800">
                  <c:v>272510</c:v>
                </c:pt>
                <c:pt idx="1801">
                  <c:v>268860</c:v>
                </c:pt>
                <c:pt idx="1802">
                  <c:v>257860</c:v>
                </c:pt>
                <c:pt idx="1803">
                  <c:v>262610</c:v>
                </c:pt>
                <c:pt idx="1804">
                  <c:v>260350</c:v>
                </c:pt>
                <c:pt idx="1805">
                  <c:v>250000</c:v>
                </c:pt>
                <c:pt idx="1806">
                  <c:v>247590</c:v>
                </c:pt>
                <c:pt idx="1807">
                  <c:v>241700</c:v>
                </c:pt>
                <c:pt idx="1808">
                  <c:v>241810</c:v>
                </c:pt>
                <c:pt idx="1809">
                  <c:v>234510</c:v>
                </c:pt>
                <c:pt idx="1810">
                  <c:v>224070</c:v>
                </c:pt>
                <c:pt idx="1811">
                  <c:v>221130</c:v>
                </c:pt>
                <c:pt idx="1812">
                  <c:v>217070</c:v>
                </c:pt>
                <c:pt idx="1813">
                  <c:v>211210</c:v>
                </c:pt>
                <c:pt idx="1814">
                  <c:v>179700</c:v>
                </c:pt>
                <c:pt idx="1815">
                  <c:v>158230</c:v>
                </c:pt>
                <c:pt idx="1816">
                  <c:v>143350</c:v>
                </c:pt>
                <c:pt idx="1817">
                  <c:v>180480</c:v>
                </c:pt>
                <c:pt idx="1818">
                  <c:v>241010</c:v>
                </c:pt>
                <c:pt idx="1819">
                  <c:v>248860</c:v>
                </c:pt>
                <c:pt idx="1820">
                  <c:v>362530</c:v>
                </c:pt>
                <c:pt idx="1821">
                  <c:v>399320</c:v>
                </c:pt>
                <c:pt idx="1822">
                  <c:v>394290</c:v>
                </c:pt>
                <c:pt idx="1823">
                  <c:v>357610</c:v>
                </c:pt>
                <c:pt idx="1824">
                  <c:v>312500</c:v>
                </c:pt>
                <c:pt idx="1825">
                  <c:v>299420</c:v>
                </c:pt>
                <c:pt idx="1826">
                  <c:v>206140</c:v>
                </c:pt>
                <c:pt idx="1827">
                  <c:v>177040</c:v>
                </c:pt>
                <c:pt idx="1828">
                  <c:v>164300</c:v>
                </c:pt>
                <c:pt idx="1829">
                  <c:v>116210</c:v>
                </c:pt>
                <c:pt idx="1830">
                  <c:v>111340</c:v>
                </c:pt>
                <c:pt idx="1831">
                  <c:v>119510</c:v>
                </c:pt>
                <c:pt idx="1832">
                  <c:v>130110</c:v>
                </c:pt>
                <c:pt idx="1833">
                  <c:v>133530</c:v>
                </c:pt>
                <c:pt idx="1834">
                  <c:v>170490</c:v>
                </c:pt>
                <c:pt idx="1835">
                  <c:v>184320</c:v>
                </c:pt>
                <c:pt idx="1836">
                  <c:v>199400</c:v>
                </c:pt>
                <c:pt idx="1837">
                  <c:v>243710</c:v>
                </c:pt>
                <c:pt idx="1838">
                  <c:v>291560</c:v>
                </c:pt>
                <c:pt idx="1839">
                  <c:v>311020</c:v>
                </c:pt>
                <c:pt idx="1840">
                  <c:v>377930</c:v>
                </c:pt>
                <c:pt idx="1841">
                  <c:v>381420</c:v>
                </c:pt>
                <c:pt idx="1842">
                  <c:v>381820</c:v>
                </c:pt>
                <c:pt idx="1843">
                  <c:v>317490</c:v>
                </c:pt>
                <c:pt idx="1844">
                  <c:v>189420</c:v>
                </c:pt>
                <c:pt idx="1845">
                  <c:v>158780</c:v>
                </c:pt>
                <c:pt idx="1846">
                  <c:v>155800</c:v>
                </c:pt>
                <c:pt idx="1847">
                  <c:v>185850</c:v>
                </c:pt>
                <c:pt idx="1848">
                  <c:v>184530</c:v>
                </c:pt>
                <c:pt idx="1849">
                  <c:v>314260</c:v>
                </c:pt>
                <c:pt idx="1850">
                  <c:v>410020</c:v>
                </c:pt>
                <c:pt idx="1851">
                  <c:v>408600</c:v>
                </c:pt>
                <c:pt idx="1852">
                  <c:v>573060</c:v>
                </c:pt>
                <c:pt idx="1853">
                  <c:v>613390</c:v>
                </c:pt>
                <c:pt idx="1854">
                  <c:v>595800</c:v>
                </c:pt>
                <c:pt idx="1855">
                  <c:v>532620</c:v>
                </c:pt>
                <c:pt idx="1856">
                  <c:v>422830</c:v>
                </c:pt>
                <c:pt idx="1857">
                  <c:v>404010</c:v>
                </c:pt>
                <c:pt idx="1858">
                  <c:v>236650</c:v>
                </c:pt>
                <c:pt idx="1859">
                  <c:v>195480</c:v>
                </c:pt>
                <c:pt idx="1860">
                  <c:v>191450</c:v>
                </c:pt>
                <c:pt idx="1861">
                  <c:v>150230</c:v>
                </c:pt>
                <c:pt idx="1862">
                  <c:v>148700</c:v>
                </c:pt>
                <c:pt idx="1863">
                  <c:v>168650</c:v>
                </c:pt>
                <c:pt idx="1864">
                  <c:v>178930</c:v>
                </c:pt>
                <c:pt idx="1865">
                  <c:v>185600</c:v>
                </c:pt>
                <c:pt idx="1866">
                  <c:v>221990</c:v>
                </c:pt>
                <c:pt idx="1867">
                  <c:v>274370</c:v>
                </c:pt>
                <c:pt idx="1868">
                  <c:v>279070</c:v>
                </c:pt>
                <c:pt idx="1869">
                  <c:v>413680</c:v>
                </c:pt>
                <c:pt idx="1870">
                  <c:v>488130</c:v>
                </c:pt>
                <c:pt idx="1871">
                  <c:v>495590</c:v>
                </c:pt>
                <c:pt idx="1872">
                  <c:v>543270</c:v>
                </c:pt>
                <c:pt idx="1873">
                  <c:v>266950</c:v>
                </c:pt>
                <c:pt idx="1874">
                  <c:v>189600</c:v>
                </c:pt>
                <c:pt idx="1875">
                  <c:v>201490</c:v>
                </c:pt>
                <c:pt idx="1876">
                  <c:v>206460</c:v>
                </c:pt>
                <c:pt idx="1877">
                  <c:v>201280</c:v>
                </c:pt>
                <c:pt idx="1878">
                  <c:v>194310</c:v>
                </c:pt>
                <c:pt idx="1879">
                  <c:v>198290</c:v>
                </c:pt>
                <c:pt idx="1880">
                  <c:v>216280</c:v>
                </c:pt>
                <c:pt idx="1881">
                  <c:v>221420</c:v>
                </c:pt>
                <c:pt idx="1882">
                  <c:v>248170</c:v>
                </c:pt>
                <c:pt idx="1883">
                  <c:v>255880</c:v>
                </c:pt>
                <c:pt idx="1884">
                  <c:v>288390</c:v>
                </c:pt>
                <c:pt idx="1885">
                  <c:v>307970</c:v>
                </c:pt>
                <c:pt idx="1886">
                  <c:v>369360</c:v>
                </c:pt>
                <c:pt idx="1887">
                  <c:v>385230</c:v>
                </c:pt>
                <c:pt idx="1888">
                  <c:v>463970</c:v>
                </c:pt>
                <c:pt idx="1889">
                  <c:v>479890</c:v>
                </c:pt>
                <c:pt idx="1890">
                  <c:v>572190</c:v>
                </c:pt>
                <c:pt idx="1891">
                  <c:v>600140</c:v>
                </c:pt>
                <c:pt idx="1892">
                  <c:v>704130</c:v>
                </c:pt>
                <c:pt idx="1893">
                  <c:v>732820</c:v>
                </c:pt>
                <c:pt idx="1894">
                  <c:v>825470</c:v>
                </c:pt>
                <c:pt idx="1895">
                  <c:v>864320</c:v>
                </c:pt>
                <c:pt idx="1896">
                  <c:v>948950</c:v>
                </c:pt>
                <c:pt idx="1897">
                  <c:v>964930</c:v>
                </c:pt>
                <c:pt idx="1898">
                  <c:v>1027800</c:v>
                </c:pt>
                <c:pt idx="1899">
                  <c:v>1036300</c:v>
                </c:pt>
                <c:pt idx="1900">
                  <c:v>1014000</c:v>
                </c:pt>
                <c:pt idx="1901">
                  <c:v>953070</c:v>
                </c:pt>
                <c:pt idx="1902">
                  <c:v>989570</c:v>
                </c:pt>
                <c:pt idx="1903">
                  <c:v>872400</c:v>
                </c:pt>
                <c:pt idx="1904">
                  <c:v>863100</c:v>
                </c:pt>
                <c:pt idx="1905">
                  <c:v>749610</c:v>
                </c:pt>
                <c:pt idx="1906">
                  <c:v>733180</c:v>
                </c:pt>
                <c:pt idx="1907">
                  <c:v>608770</c:v>
                </c:pt>
                <c:pt idx="1908">
                  <c:v>590830</c:v>
                </c:pt>
                <c:pt idx="1909">
                  <c:v>477270</c:v>
                </c:pt>
                <c:pt idx="1910">
                  <c:v>469850</c:v>
                </c:pt>
                <c:pt idx="1911">
                  <c:v>390020</c:v>
                </c:pt>
                <c:pt idx="1912">
                  <c:v>381860</c:v>
                </c:pt>
                <c:pt idx="1913">
                  <c:v>322350</c:v>
                </c:pt>
                <c:pt idx="1914">
                  <c:v>315040</c:v>
                </c:pt>
                <c:pt idx="1915">
                  <c:v>274300</c:v>
                </c:pt>
                <c:pt idx="1916">
                  <c:v>268430</c:v>
                </c:pt>
                <c:pt idx="1917">
                  <c:v>244680</c:v>
                </c:pt>
                <c:pt idx="1918">
                  <c:v>242180</c:v>
                </c:pt>
                <c:pt idx="1919">
                  <c:v>231080</c:v>
                </c:pt>
                <c:pt idx="1920">
                  <c:v>230170</c:v>
                </c:pt>
                <c:pt idx="1921">
                  <c:v>222190</c:v>
                </c:pt>
                <c:pt idx="1922">
                  <c:v>221370</c:v>
                </c:pt>
                <c:pt idx="1923">
                  <c:v>218250</c:v>
                </c:pt>
                <c:pt idx="1924">
                  <c:v>217700</c:v>
                </c:pt>
                <c:pt idx="1925">
                  <c:v>233100</c:v>
                </c:pt>
                <c:pt idx="1926">
                  <c:v>233330</c:v>
                </c:pt>
                <c:pt idx="1927">
                  <c:v>235370</c:v>
                </c:pt>
                <c:pt idx="1928">
                  <c:v>235260</c:v>
                </c:pt>
                <c:pt idx="1929">
                  <c:v>248350</c:v>
                </c:pt>
                <c:pt idx="1930">
                  <c:v>254070</c:v>
                </c:pt>
                <c:pt idx="1931">
                  <c:v>271760</c:v>
                </c:pt>
                <c:pt idx="1932">
                  <c:v>278400</c:v>
                </c:pt>
                <c:pt idx="1933">
                  <c:v>299220</c:v>
                </c:pt>
                <c:pt idx="1934">
                  <c:v>317400</c:v>
                </c:pt>
                <c:pt idx="1935">
                  <c:v>344370</c:v>
                </c:pt>
                <c:pt idx="1936">
                  <c:v>352640</c:v>
                </c:pt>
                <c:pt idx="1937">
                  <c:v>397580</c:v>
                </c:pt>
                <c:pt idx="1938">
                  <c:v>423600</c:v>
                </c:pt>
                <c:pt idx="1939">
                  <c:v>478600</c:v>
                </c:pt>
                <c:pt idx="1940">
                  <c:v>480720</c:v>
                </c:pt>
                <c:pt idx="1941">
                  <c:v>546360</c:v>
                </c:pt>
                <c:pt idx="1942">
                  <c:v>559710</c:v>
                </c:pt>
                <c:pt idx="1943">
                  <c:v>623100</c:v>
                </c:pt>
                <c:pt idx="1944">
                  <c:v>702810</c:v>
                </c:pt>
                <c:pt idx="1945">
                  <c:v>626350</c:v>
                </c:pt>
                <c:pt idx="1946">
                  <c:v>475230</c:v>
                </c:pt>
                <c:pt idx="1947">
                  <c:v>379010</c:v>
                </c:pt>
                <c:pt idx="1948">
                  <c:v>366730</c:v>
                </c:pt>
                <c:pt idx="1949">
                  <c:v>317700</c:v>
                </c:pt>
                <c:pt idx="1950">
                  <c:v>348540</c:v>
                </c:pt>
                <c:pt idx="1951">
                  <c:v>349890</c:v>
                </c:pt>
                <c:pt idx="1952">
                  <c:v>483360</c:v>
                </c:pt>
                <c:pt idx="1953">
                  <c:v>664180</c:v>
                </c:pt>
                <c:pt idx="1954">
                  <c:v>665900</c:v>
                </c:pt>
                <c:pt idx="1955">
                  <c:v>1151600</c:v>
                </c:pt>
                <c:pt idx="1956">
                  <c:v>1334600</c:v>
                </c:pt>
                <c:pt idx="1957">
                  <c:v>1345900</c:v>
                </c:pt>
                <c:pt idx="1958">
                  <c:v>1463000</c:v>
                </c:pt>
                <c:pt idx="1959">
                  <c:v>1344100</c:v>
                </c:pt>
                <c:pt idx="1960">
                  <c:v>1390700</c:v>
                </c:pt>
                <c:pt idx="1961">
                  <c:v>929850</c:v>
                </c:pt>
                <c:pt idx="1962">
                  <c:v>705160</c:v>
                </c:pt>
                <c:pt idx="1963">
                  <c:v>668670</c:v>
                </c:pt>
                <c:pt idx="1964">
                  <c:v>462340</c:v>
                </c:pt>
                <c:pt idx="1965">
                  <c:v>415470</c:v>
                </c:pt>
                <c:pt idx="1966">
                  <c:v>406960</c:v>
                </c:pt>
                <c:pt idx="1967">
                  <c:v>381430</c:v>
                </c:pt>
                <c:pt idx="1968">
                  <c:v>361070</c:v>
                </c:pt>
                <c:pt idx="1969">
                  <c:v>373420</c:v>
                </c:pt>
                <c:pt idx="1970">
                  <c:v>465260</c:v>
                </c:pt>
                <c:pt idx="1971">
                  <c:v>592030</c:v>
                </c:pt>
                <c:pt idx="1972">
                  <c:v>79561</c:v>
                </c:pt>
                <c:pt idx="1973">
                  <c:v>89436</c:v>
                </c:pt>
                <c:pt idx="1974">
                  <c:v>92123</c:v>
                </c:pt>
                <c:pt idx="1975">
                  <c:v>93068</c:v>
                </c:pt>
                <c:pt idx="1976">
                  <c:v>106780</c:v>
                </c:pt>
                <c:pt idx="1977">
                  <c:v>109380</c:v>
                </c:pt>
                <c:pt idx="1978">
                  <c:v>110800</c:v>
                </c:pt>
                <c:pt idx="1979">
                  <c:v>125340</c:v>
                </c:pt>
                <c:pt idx="1980">
                  <c:v>1170300</c:v>
                </c:pt>
                <c:pt idx="1981">
                  <c:v>1054700</c:v>
                </c:pt>
                <c:pt idx="1982">
                  <c:v>978870</c:v>
                </c:pt>
                <c:pt idx="1983">
                  <c:v>626370</c:v>
                </c:pt>
                <c:pt idx="1984">
                  <c:v>551210</c:v>
                </c:pt>
                <c:pt idx="1985">
                  <c:v>557930</c:v>
                </c:pt>
                <c:pt idx="1986">
                  <c:v>514670</c:v>
                </c:pt>
                <c:pt idx="1987">
                  <c:v>556780</c:v>
                </c:pt>
                <c:pt idx="1988">
                  <c:v>566650</c:v>
                </c:pt>
                <c:pt idx="1989">
                  <c:v>1288500</c:v>
                </c:pt>
                <c:pt idx="1990">
                  <c:v>1872300</c:v>
                </c:pt>
                <c:pt idx="1991">
                  <c:v>2164400</c:v>
                </c:pt>
                <c:pt idx="1992">
                  <c:v>2076600</c:v>
                </c:pt>
                <c:pt idx="1993">
                  <c:v>1904700</c:v>
                </c:pt>
                <c:pt idx="1994">
                  <c:v>1635700</c:v>
                </c:pt>
                <c:pt idx="1995">
                  <c:v>1615800</c:v>
                </c:pt>
                <c:pt idx="1996">
                  <c:v>1211800</c:v>
                </c:pt>
                <c:pt idx="1997">
                  <c:v>1026400</c:v>
                </c:pt>
                <c:pt idx="1998">
                  <c:v>975040</c:v>
                </c:pt>
                <c:pt idx="1999">
                  <c:v>768670</c:v>
                </c:pt>
                <c:pt idx="2000">
                  <c:v>685250</c:v>
                </c:pt>
                <c:pt idx="2001">
                  <c:v>666650</c:v>
                </c:pt>
                <c:pt idx="2002">
                  <c:v>606280</c:v>
                </c:pt>
                <c:pt idx="2003">
                  <c:v>648780</c:v>
                </c:pt>
                <c:pt idx="2004">
                  <c:v>649280</c:v>
                </c:pt>
                <c:pt idx="2005">
                  <c:v>846560</c:v>
                </c:pt>
                <c:pt idx="2006">
                  <c:v>1353300</c:v>
                </c:pt>
                <c:pt idx="2007">
                  <c:v>1408800</c:v>
                </c:pt>
                <c:pt idx="2008">
                  <c:v>1437600</c:v>
                </c:pt>
                <c:pt idx="2009">
                  <c:v>1479800</c:v>
                </c:pt>
                <c:pt idx="2010">
                  <c:v>1456100</c:v>
                </c:pt>
                <c:pt idx="2011">
                  <c:v>1383400</c:v>
                </c:pt>
                <c:pt idx="2012">
                  <c:v>1360500</c:v>
                </c:pt>
                <c:pt idx="2013">
                  <c:v>1212500</c:v>
                </c:pt>
                <c:pt idx="2014">
                  <c:v>998120</c:v>
                </c:pt>
                <c:pt idx="2015">
                  <c:v>860150</c:v>
                </c:pt>
                <c:pt idx="2016">
                  <c:v>828840</c:v>
                </c:pt>
                <c:pt idx="2017">
                  <c:v>882310</c:v>
                </c:pt>
                <c:pt idx="2018">
                  <c:v>1037100</c:v>
                </c:pt>
                <c:pt idx="2019">
                  <c:v>1056000</c:v>
                </c:pt>
                <c:pt idx="2020">
                  <c:v>1444400</c:v>
                </c:pt>
                <c:pt idx="2021">
                  <c:v>1842300</c:v>
                </c:pt>
                <c:pt idx="2022">
                  <c:v>1825300</c:v>
                </c:pt>
                <c:pt idx="2023">
                  <c:v>2769000</c:v>
                </c:pt>
                <c:pt idx="2024">
                  <c:v>2980900</c:v>
                </c:pt>
                <c:pt idx="2025">
                  <c:v>2941200</c:v>
                </c:pt>
                <c:pt idx="2026">
                  <c:v>2657200</c:v>
                </c:pt>
                <c:pt idx="2027">
                  <c:v>2418900</c:v>
                </c:pt>
                <c:pt idx="2028">
                  <c:v>2357900</c:v>
                </c:pt>
                <c:pt idx="2029">
                  <c:v>2246300</c:v>
                </c:pt>
                <c:pt idx="2030">
                  <c:v>2734300</c:v>
                </c:pt>
                <c:pt idx="2031">
                  <c:v>2661900</c:v>
                </c:pt>
                <c:pt idx="2032">
                  <c:v>1870800</c:v>
                </c:pt>
                <c:pt idx="2033">
                  <c:v>1582300</c:v>
                </c:pt>
                <c:pt idx="2034">
                  <c:v>1513000</c:v>
                </c:pt>
                <c:pt idx="2035">
                  <c:v>1313600</c:v>
                </c:pt>
                <c:pt idx="2036">
                  <c:v>1293600</c:v>
                </c:pt>
                <c:pt idx="2037">
                  <c:v>1375900</c:v>
                </c:pt>
                <c:pt idx="2038">
                  <c:v>1578300</c:v>
                </c:pt>
                <c:pt idx="2039">
                  <c:v>1838000</c:v>
                </c:pt>
                <c:pt idx="2040">
                  <c:v>1963700</c:v>
                </c:pt>
                <c:pt idx="2041">
                  <c:v>2786300</c:v>
                </c:pt>
                <c:pt idx="2042">
                  <c:v>3198800</c:v>
                </c:pt>
                <c:pt idx="2043">
                  <c:v>3222400</c:v>
                </c:pt>
                <c:pt idx="2044">
                  <c:v>3501100</c:v>
                </c:pt>
                <c:pt idx="2045">
                  <c:v>3609400</c:v>
                </c:pt>
                <c:pt idx="2046">
                  <c:v>3611100</c:v>
                </c:pt>
                <c:pt idx="2047">
                  <c:v>3423800</c:v>
                </c:pt>
                <c:pt idx="2048">
                  <c:v>3288700</c:v>
                </c:pt>
                <c:pt idx="2049">
                  <c:v>3173200</c:v>
                </c:pt>
                <c:pt idx="2050">
                  <c:v>2193800</c:v>
                </c:pt>
                <c:pt idx="2051">
                  <c:v>2120500</c:v>
                </c:pt>
                <c:pt idx="2052">
                  <c:v>2021900</c:v>
                </c:pt>
                <c:pt idx="2053">
                  <c:v>1492100</c:v>
                </c:pt>
                <c:pt idx="2054">
                  <c:v>1336400</c:v>
                </c:pt>
                <c:pt idx="2055">
                  <c:v>1353400</c:v>
                </c:pt>
                <c:pt idx="2056">
                  <c:v>1584000</c:v>
                </c:pt>
                <c:pt idx="2057">
                  <c:v>1865300</c:v>
                </c:pt>
                <c:pt idx="2058">
                  <c:v>1861200</c:v>
                </c:pt>
                <c:pt idx="2059">
                  <c:v>2138200</c:v>
                </c:pt>
                <c:pt idx="2060">
                  <c:v>2485600</c:v>
                </c:pt>
                <c:pt idx="2061">
                  <c:v>2499700</c:v>
                </c:pt>
                <c:pt idx="2062">
                  <c:v>3134300</c:v>
                </c:pt>
                <c:pt idx="2063">
                  <c:v>3207800</c:v>
                </c:pt>
                <c:pt idx="2064">
                  <c:v>1897600</c:v>
                </c:pt>
                <c:pt idx="2065">
                  <c:v>1817400</c:v>
                </c:pt>
                <c:pt idx="2066">
                  <c:v>1468300</c:v>
                </c:pt>
                <c:pt idx="2067">
                  <c:v>1430000</c:v>
                </c:pt>
                <c:pt idx="2068">
                  <c:v>1407400</c:v>
                </c:pt>
                <c:pt idx="2069">
                  <c:v>1486400</c:v>
                </c:pt>
                <c:pt idx="2070">
                  <c:v>1723700</c:v>
                </c:pt>
                <c:pt idx="2071">
                  <c:v>1675300</c:v>
                </c:pt>
                <c:pt idx="2072">
                  <c:v>2111600</c:v>
                </c:pt>
                <c:pt idx="2073">
                  <c:v>2408700</c:v>
                </c:pt>
                <c:pt idx="2074">
                  <c:v>2498700</c:v>
                </c:pt>
                <c:pt idx="2075">
                  <c:v>3096000</c:v>
                </c:pt>
                <c:pt idx="2076">
                  <c:v>2833100</c:v>
                </c:pt>
                <c:pt idx="2077">
                  <c:v>2830200</c:v>
                </c:pt>
                <c:pt idx="2078">
                  <c:v>3286400</c:v>
                </c:pt>
                <c:pt idx="2079">
                  <c:v>516180</c:v>
                </c:pt>
                <c:pt idx="2080">
                  <c:v>501100</c:v>
                </c:pt>
                <c:pt idx="2081">
                  <c:v>450120</c:v>
                </c:pt>
                <c:pt idx="2082">
                  <c:v>447170</c:v>
                </c:pt>
                <c:pt idx="2083">
                  <c:v>425930</c:v>
                </c:pt>
                <c:pt idx="2084">
                  <c:v>2853700</c:v>
                </c:pt>
                <c:pt idx="2085">
                  <c:v>341670</c:v>
                </c:pt>
                <c:pt idx="2086">
                  <c:v>324000</c:v>
                </c:pt>
                <c:pt idx="2087">
                  <c:v>268260</c:v>
                </c:pt>
                <c:pt idx="2088">
                  <c:v>1351800</c:v>
                </c:pt>
                <c:pt idx="2089">
                  <c:v>1274000</c:v>
                </c:pt>
                <c:pt idx="2090">
                  <c:v>1355700</c:v>
                </c:pt>
                <c:pt idx="2091">
                  <c:v>1476800</c:v>
                </c:pt>
                <c:pt idx="2092">
                  <c:v>1403600</c:v>
                </c:pt>
                <c:pt idx="2093">
                  <c:v>1757000</c:v>
                </c:pt>
                <c:pt idx="2094">
                  <c:v>2032800</c:v>
                </c:pt>
                <c:pt idx="2095">
                  <c:v>2047000</c:v>
                </c:pt>
                <c:pt idx="2096">
                  <c:v>2875900</c:v>
                </c:pt>
                <c:pt idx="2097">
                  <c:v>3334300</c:v>
                </c:pt>
                <c:pt idx="2098">
                  <c:v>3337800</c:v>
                </c:pt>
                <c:pt idx="2099">
                  <c:v>3174600</c:v>
                </c:pt>
                <c:pt idx="2100">
                  <c:v>3002100</c:v>
                </c:pt>
                <c:pt idx="2101">
                  <c:v>2713500</c:v>
                </c:pt>
                <c:pt idx="2102">
                  <c:v>2242000</c:v>
                </c:pt>
                <c:pt idx="2103">
                  <c:v>1812200</c:v>
                </c:pt>
                <c:pt idx="2104">
                  <c:v>1730200</c:v>
                </c:pt>
                <c:pt idx="2105">
                  <c:v>1464100</c:v>
                </c:pt>
                <c:pt idx="2106">
                  <c:v>1441800</c:v>
                </c:pt>
                <c:pt idx="2107">
                  <c:v>1427200</c:v>
                </c:pt>
                <c:pt idx="2108">
                  <c:v>1514400</c:v>
                </c:pt>
                <c:pt idx="2109">
                  <c:v>1612300</c:v>
                </c:pt>
                <c:pt idx="2110">
                  <c:v>1519400</c:v>
                </c:pt>
                <c:pt idx="2111">
                  <c:v>1783200</c:v>
                </c:pt>
                <c:pt idx="2112">
                  <c:v>2106100</c:v>
                </c:pt>
                <c:pt idx="2113">
                  <c:v>2117900</c:v>
                </c:pt>
                <c:pt idx="2114">
                  <c:v>2982000</c:v>
                </c:pt>
                <c:pt idx="2115">
                  <c:v>2997700</c:v>
                </c:pt>
                <c:pt idx="2116">
                  <c:v>3076100</c:v>
                </c:pt>
                <c:pt idx="2117">
                  <c:v>1579100</c:v>
                </c:pt>
                <c:pt idx="2118">
                  <c:v>1466900</c:v>
                </c:pt>
                <c:pt idx="2119">
                  <c:v>1347800</c:v>
                </c:pt>
                <c:pt idx="2120">
                  <c:v>1205800</c:v>
                </c:pt>
                <c:pt idx="2121">
                  <c:v>1287000</c:v>
                </c:pt>
                <c:pt idx="2122">
                  <c:v>1264300</c:v>
                </c:pt>
                <c:pt idx="2123">
                  <c:v>1408100</c:v>
                </c:pt>
                <c:pt idx="2124">
                  <c:v>1408500</c:v>
                </c:pt>
                <c:pt idx="2125">
                  <c:v>1857900</c:v>
                </c:pt>
                <c:pt idx="2126">
                  <c:v>2261000</c:v>
                </c:pt>
                <c:pt idx="2127">
                  <c:v>2312300</c:v>
                </c:pt>
                <c:pt idx="2128">
                  <c:v>2791200</c:v>
                </c:pt>
                <c:pt idx="2129">
                  <c:v>3223000</c:v>
                </c:pt>
                <c:pt idx="2130">
                  <c:v>3220100</c:v>
                </c:pt>
                <c:pt idx="2131">
                  <c:v>3015000</c:v>
                </c:pt>
                <c:pt idx="2132">
                  <c:v>2536700</c:v>
                </c:pt>
                <c:pt idx="2133">
                  <c:v>2959100</c:v>
                </c:pt>
                <c:pt idx="2134">
                  <c:v>1919300</c:v>
                </c:pt>
                <c:pt idx="2135">
                  <c:v>1638900</c:v>
                </c:pt>
                <c:pt idx="2136">
                  <c:v>1488200</c:v>
                </c:pt>
                <c:pt idx="2137">
                  <c:v>1453500</c:v>
                </c:pt>
                <c:pt idx="2138">
                  <c:v>1344000</c:v>
                </c:pt>
                <c:pt idx="2139">
                  <c:v>1212700</c:v>
                </c:pt>
                <c:pt idx="2140">
                  <c:v>1261400</c:v>
                </c:pt>
                <c:pt idx="2141">
                  <c:v>1231100</c:v>
                </c:pt>
                <c:pt idx="2142">
                  <c:v>1227900</c:v>
                </c:pt>
                <c:pt idx="2143">
                  <c:v>1442600</c:v>
                </c:pt>
                <c:pt idx="2144">
                  <c:v>1725900</c:v>
                </c:pt>
                <c:pt idx="2145">
                  <c:v>2913600</c:v>
                </c:pt>
                <c:pt idx="2146">
                  <c:v>1250700</c:v>
                </c:pt>
                <c:pt idx="2147">
                  <c:v>1086100</c:v>
                </c:pt>
                <c:pt idx="2148">
                  <c:v>1056200</c:v>
                </c:pt>
                <c:pt idx="2149">
                  <c:v>1026900</c:v>
                </c:pt>
                <c:pt idx="2150">
                  <c:v>1649500</c:v>
                </c:pt>
                <c:pt idx="2151">
                  <c:v>2108600</c:v>
                </c:pt>
                <c:pt idx="2152">
                  <c:v>1403400</c:v>
                </c:pt>
                <c:pt idx="2153">
                  <c:v>1841700</c:v>
                </c:pt>
                <c:pt idx="2154">
                  <c:v>1827600</c:v>
                </c:pt>
                <c:pt idx="2155">
                  <c:v>2961600</c:v>
                </c:pt>
                <c:pt idx="2156">
                  <c:v>2940300</c:v>
                </c:pt>
                <c:pt idx="2157">
                  <c:v>2926600</c:v>
                </c:pt>
                <c:pt idx="2158">
                  <c:v>3216200</c:v>
                </c:pt>
                <c:pt idx="2159">
                  <c:v>2935200</c:v>
                </c:pt>
                <c:pt idx="2160">
                  <c:v>2787600</c:v>
                </c:pt>
                <c:pt idx="2161">
                  <c:v>1542800</c:v>
                </c:pt>
                <c:pt idx="2162">
                  <c:v>1159800</c:v>
                </c:pt>
                <c:pt idx="2163">
                  <c:v>1064200</c:v>
                </c:pt>
                <c:pt idx="2164">
                  <c:v>1041600</c:v>
                </c:pt>
                <c:pt idx="2165">
                  <c:v>837750</c:v>
                </c:pt>
                <c:pt idx="2166">
                  <c:v>829960</c:v>
                </c:pt>
                <c:pt idx="2167">
                  <c:v>824450</c:v>
                </c:pt>
                <c:pt idx="2168">
                  <c:v>915460</c:v>
                </c:pt>
                <c:pt idx="2169">
                  <c:v>2915400</c:v>
                </c:pt>
                <c:pt idx="2170">
                  <c:v>2827400</c:v>
                </c:pt>
                <c:pt idx="2171">
                  <c:v>2253900</c:v>
                </c:pt>
                <c:pt idx="2172">
                  <c:v>1539600</c:v>
                </c:pt>
                <c:pt idx="2173">
                  <c:v>1447300</c:v>
                </c:pt>
                <c:pt idx="2174">
                  <c:v>1043800</c:v>
                </c:pt>
                <c:pt idx="2175">
                  <c:v>955650</c:v>
                </c:pt>
                <c:pt idx="2176">
                  <c:v>858000</c:v>
                </c:pt>
                <c:pt idx="2177">
                  <c:v>853290</c:v>
                </c:pt>
                <c:pt idx="2178">
                  <c:v>832290</c:v>
                </c:pt>
                <c:pt idx="2179">
                  <c:v>821980</c:v>
                </c:pt>
                <c:pt idx="2180">
                  <c:v>759660</c:v>
                </c:pt>
                <c:pt idx="2181">
                  <c:v>756350</c:v>
                </c:pt>
                <c:pt idx="2182">
                  <c:v>927850</c:v>
                </c:pt>
                <c:pt idx="2183">
                  <c:v>809570</c:v>
                </c:pt>
                <c:pt idx="2184">
                  <c:v>970200</c:v>
                </c:pt>
                <c:pt idx="2185">
                  <c:v>969730</c:v>
                </c:pt>
                <c:pt idx="2186">
                  <c:v>435790</c:v>
                </c:pt>
                <c:pt idx="2187">
                  <c:v>347440</c:v>
                </c:pt>
                <c:pt idx="2188">
                  <c:v>276840</c:v>
                </c:pt>
                <c:pt idx="2189">
                  <c:v>279850</c:v>
                </c:pt>
                <c:pt idx="2190">
                  <c:v>268050</c:v>
                </c:pt>
                <c:pt idx="2191">
                  <c:v>285850</c:v>
                </c:pt>
                <c:pt idx="2192">
                  <c:v>872250</c:v>
                </c:pt>
                <c:pt idx="2193">
                  <c:v>927700</c:v>
                </c:pt>
                <c:pt idx="2194">
                  <c:v>2208800</c:v>
                </c:pt>
                <c:pt idx="2195">
                  <c:v>2226400</c:v>
                </c:pt>
                <c:pt idx="2196">
                  <c:v>2127300</c:v>
                </c:pt>
                <c:pt idx="2197">
                  <c:v>2138400</c:v>
                </c:pt>
                <c:pt idx="2198">
                  <c:v>2891500</c:v>
                </c:pt>
                <c:pt idx="2199">
                  <c:v>2962200</c:v>
                </c:pt>
                <c:pt idx="2200">
                  <c:v>3170400</c:v>
                </c:pt>
                <c:pt idx="2201">
                  <c:v>3296900</c:v>
                </c:pt>
                <c:pt idx="2202">
                  <c:v>3349600</c:v>
                </c:pt>
                <c:pt idx="2203">
                  <c:v>3639000</c:v>
                </c:pt>
                <c:pt idx="2204">
                  <c:v>3647200</c:v>
                </c:pt>
                <c:pt idx="2205">
                  <c:v>2538400</c:v>
                </c:pt>
                <c:pt idx="2206">
                  <c:v>2740600</c:v>
                </c:pt>
                <c:pt idx="2207">
                  <c:v>2318000</c:v>
                </c:pt>
                <c:pt idx="2208">
                  <c:v>2298600</c:v>
                </c:pt>
                <c:pt idx="2209">
                  <c:v>1762800</c:v>
                </c:pt>
                <c:pt idx="2210">
                  <c:v>1656700</c:v>
                </c:pt>
                <c:pt idx="2211">
                  <c:v>1350900</c:v>
                </c:pt>
                <c:pt idx="2212">
                  <c:v>1277000</c:v>
                </c:pt>
                <c:pt idx="2213">
                  <c:v>1218100</c:v>
                </c:pt>
                <c:pt idx="2214">
                  <c:v>1996600</c:v>
                </c:pt>
                <c:pt idx="2215">
                  <c:v>2058400</c:v>
                </c:pt>
                <c:pt idx="2216">
                  <c:v>2968800</c:v>
                </c:pt>
                <c:pt idx="2217">
                  <c:v>2511800</c:v>
                </c:pt>
                <c:pt idx="2218">
                  <c:v>2385500</c:v>
                </c:pt>
                <c:pt idx="2219">
                  <c:v>1513400</c:v>
                </c:pt>
                <c:pt idx="2220">
                  <c:v>1171200</c:v>
                </c:pt>
                <c:pt idx="2221">
                  <c:v>1045300</c:v>
                </c:pt>
                <c:pt idx="2222">
                  <c:v>650630</c:v>
                </c:pt>
                <c:pt idx="2223">
                  <c:v>568820</c:v>
                </c:pt>
                <c:pt idx="2224">
                  <c:v>558640</c:v>
                </c:pt>
                <c:pt idx="2225">
                  <c:v>516910</c:v>
                </c:pt>
                <c:pt idx="2226">
                  <c:v>553570</c:v>
                </c:pt>
                <c:pt idx="2227">
                  <c:v>517300</c:v>
                </c:pt>
                <c:pt idx="2228">
                  <c:v>706950</c:v>
                </c:pt>
                <c:pt idx="2229">
                  <c:v>1017800</c:v>
                </c:pt>
                <c:pt idx="2230">
                  <c:v>1075600</c:v>
                </c:pt>
                <c:pt idx="2231">
                  <c:v>1731500</c:v>
                </c:pt>
                <c:pt idx="2232">
                  <c:v>2200700</c:v>
                </c:pt>
                <c:pt idx="2233">
                  <c:v>2172900</c:v>
                </c:pt>
                <c:pt idx="2234">
                  <c:v>2843500</c:v>
                </c:pt>
                <c:pt idx="2235">
                  <c:v>2851500</c:v>
                </c:pt>
                <c:pt idx="2236">
                  <c:v>2775800</c:v>
                </c:pt>
                <c:pt idx="2237">
                  <c:v>2712000</c:v>
                </c:pt>
                <c:pt idx="2238">
                  <c:v>2441900</c:v>
                </c:pt>
                <c:pt idx="2239">
                  <c:v>2478000</c:v>
                </c:pt>
                <c:pt idx="2240">
                  <c:v>2362200</c:v>
                </c:pt>
                <c:pt idx="2241">
                  <c:v>2248600</c:v>
                </c:pt>
                <c:pt idx="2242">
                  <c:v>2215500</c:v>
                </c:pt>
                <c:pt idx="2243">
                  <c:v>2128300</c:v>
                </c:pt>
                <c:pt idx="2244">
                  <c:v>1956700</c:v>
                </c:pt>
                <c:pt idx="2245">
                  <c:v>1902900</c:v>
                </c:pt>
                <c:pt idx="2246">
                  <c:v>1813800</c:v>
                </c:pt>
                <c:pt idx="2247">
                  <c:v>1818900</c:v>
                </c:pt>
                <c:pt idx="2248">
                  <c:v>1760400</c:v>
                </c:pt>
                <c:pt idx="2249">
                  <c:v>1672500</c:v>
                </c:pt>
                <c:pt idx="2250">
                  <c:v>1510800</c:v>
                </c:pt>
                <c:pt idx="2251">
                  <c:v>1465400</c:v>
                </c:pt>
                <c:pt idx="2252">
                  <c:v>1363400</c:v>
                </c:pt>
                <c:pt idx="2253">
                  <c:v>1336600</c:v>
                </c:pt>
                <c:pt idx="2254">
                  <c:v>1397700</c:v>
                </c:pt>
                <c:pt idx="2255">
                  <c:v>1228700</c:v>
                </c:pt>
                <c:pt idx="2256">
                  <c:v>1173700</c:v>
                </c:pt>
                <c:pt idx="2257">
                  <c:v>1111500</c:v>
                </c:pt>
                <c:pt idx="2258">
                  <c:v>1153200</c:v>
                </c:pt>
                <c:pt idx="2259">
                  <c:v>1069700</c:v>
                </c:pt>
                <c:pt idx="2260">
                  <c:v>1021200</c:v>
                </c:pt>
                <c:pt idx="2261">
                  <c:v>938510</c:v>
                </c:pt>
                <c:pt idx="2262">
                  <c:v>911400</c:v>
                </c:pt>
                <c:pt idx="2263">
                  <c:v>865730</c:v>
                </c:pt>
                <c:pt idx="2264">
                  <c:v>827120</c:v>
                </c:pt>
                <c:pt idx="2265">
                  <c:v>805000</c:v>
                </c:pt>
                <c:pt idx="2266">
                  <c:v>733810</c:v>
                </c:pt>
                <c:pt idx="2267">
                  <c:v>662660</c:v>
                </c:pt>
                <c:pt idx="2268">
                  <c:v>643320</c:v>
                </c:pt>
                <c:pt idx="2269">
                  <c:v>620890</c:v>
                </c:pt>
                <c:pt idx="2270">
                  <c:v>569810</c:v>
                </c:pt>
                <c:pt idx="2271">
                  <c:v>555370</c:v>
                </c:pt>
                <c:pt idx="2272">
                  <c:v>555030</c:v>
                </c:pt>
                <c:pt idx="2273">
                  <c:v>531600</c:v>
                </c:pt>
                <c:pt idx="2274">
                  <c:v>519420</c:v>
                </c:pt>
                <c:pt idx="2275">
                  <c:v>513890</c:v>
                </c:pt>
                <c:pt idx="2276">
                  <c:v>461090</c:v>
                </c:pt>
                <c:pt idx="2277">
                  <c:v>451980</c:v>
                </c:pt>
                <c:pt idx="2278">
                  <c:v>426850</c:v>
                </c:pt>
                <c:pt idx="2279">
                  <c:v>427140</c:v>
                </c:pt>
                <c:pt idx="2280">
                  <c:v>434340</c:v>
                </c:pt>
                <c:pt idx="2281">
                  <c:v>410570</c:v>
                </c:pt>
                <c:pt idx="2282">
                  <c:v>396500</c:v>
                </c:pt>
                <c:pt idx="2283">
                  <c:v>406550</c:v>
                </c:pt>
                <c:pt idx="2284">
                  <c:v>399570</c:v>
                </c:pt>
                <c:pt idx="2285">
                  <c:v>388200</c:v>
                </c:pt>
                <c:pt idx="2286">
                  <c:v>381280</c:v>
                </c:pt>
                <c:pt idx="2287">
                  <c:v>381810</c:v>
                </c:pt>
                <c:pt idx="2288">
                  <c:v>350070</c:v>
                </c:pt>
                <c:pt idx="2289">
                  <c:v>349670</c:v>
                </c:pt>
                <c:pt idx="2290">
                  <c:v>343780</c:v>
                </c:pt>
                <c:pt idx="2291">
                  <c:v>328240</c:v>
                </c:pt>
                <c:pt idx="2292">
                  <c:v>342480</c:v>
                </c:pt>
                <c:pt idx="2293">
                  <c:v>328670</c:v>
                </c:pt>
                <c:pt idx="2294">
                  <c:v>340690</c:v>
                </c:pt>
                <c:pt idx="2295">
                  <c:v>336790</c:v>
                </c:pt>
                <c:pt idx="2296">
                  <c:v>329940</c:v>
                </c:pt>
                <c:pt idx="2297">
                  <c:v>669150</c:v>
                </c:pt>
                <c:pt idx="2298">
                  <c:v>1654300</c:v>
                </c:pt>
                <c:pt idx="2299">
                  <c:v>2494400</c:v>
                </c:pt>
                <c:pt idx="2300">
                  <c:v>2473900</c:v>
                </c:pt>
                <c:pt idx="2301">
                  <c:v>1645900</c:v>
                </c:pt>
                <c:pt idx="2302">
                  <c:v>1222900</c:v>
                </c:pt>
                <c:pt idx="2303">
                  <c:v>1132000</c:v>
                </c:pt>
                <c:pt idx="2304">
                  <c:v>535830</c:v>
                </c:pt>
                <c:pt idx="2305">
                  <c:v>452490</c:v>
                </c:pt>
                <c:pt idx="2306">
                  <c:v>442480</c:v>
                </c:pt>
                <c:pt idx="2307">
                  <c:v>375070</c:v>
                </c:pt>
                <c:pt idx="2308">
                  <c:v>337340</c:v>
                </c:pt>
                <c:pt idx="2309">
                  <c:v>341810</c:v>
                </c:pt>
                <c:pt idx="2310">
                  <c:v>336340</c:v>
                </c:pt>
                <c:pt idx="2311">
                  <c:v>126360</c:v>
                </c:pt>
                <c:pt idx="2312">
                  <c:v>121210</c:v>
                </c:pt>
                <c:pt idx="2313">
                  <c:v>116720</c:v>
                </c:pt>
                <c:pt idx="2314">
                  <c:v>121420</c:v>
                </c:pt>
                <c:pt idx="2315">
                  <c:v>133410</c:v>
                </c:pt>
                <c:pt idx="2316">
                  <c:v>1497100</c:v>
                </c:pt>
                <c:pt idx="2317">
                  <c:v>1812800</c:v>
                </c:pt>
                <c:pt idx="2318">
                  <c:v>1831900</c:v>
                </c:pt>
                <c:pt idx="2319">
                  <c:v>1649100</c:v>
                </c:pt>
                <c:pt idx="2320">
                  <c:v>1291400</c:v>
                </c:pt>
                <c:pt idx="2321">
                  <c:v>1197500</c:v>
                </c:pt>
                <c:pt idx="2322">
                  <c:v>606430</c:v>
                </c:pt>
                <c:pt idx="2323">
                  <c:v>413920</c:v>
                </c:pt>
                <c:pt idx="2324">
                  <c:v>370930</c:v>
                </c:pt>
                <c:pt idx="2325">
                  <c:v>253910</c:v>
                </c:pt>
                <c:pt idx="2326">
                  <c:v>294080</c:v>
                </c:pt>
                <c:pt idx="2327">
                  <c:v>246060</c:v>
                </c:pt>
                <c:pt idx="2328">
                  <c:v>57042</c:v>
                </c:pt>
                <c:pt idx="2329">
                  <c:v>50241</c:v>
                </c:pt>
                <c:pt idx="2330">
                  <c:v>50086</c:v>
                </c:pt>
                <c:pt idx="2331">
                  <c:v>45133</c:v>
                </c:pt>
                <c:pt idx="2332">
                  <c:v>43147</c:v>
                </c:pt>
                <c:pt idx="2333">
                  <c:v>44332</c:v>
                </c:pt>
                <c:pt idx="2334">
                  <c:v>485820</c:v>
                </c:pt>
                <c:pt idx="2335">
                  <c:v>348930</c:v>
                </c:pt>
                <c:pt idx="2336">
                  <c:v>329740</c:v>
                </c:pt>
                <c:pt idx="2337">
                  <c:v>236620</c:v>
                </c:pt>
                <c:pt idx="2338">
                  <c:v>216970</c:v>
                </c:pt>
                <c:pt idx="2339">
                  <c:v>211140</c:v>
                </c:pt>
                <c:pt idx="2340">
                  <c:v>186190</c:v>
                </c:pt>
                <c:pt idx="2341">
                  <c:v>202980</c:v>
                </c:pt>
                <c:pt idx="2342">
                  <c:v>204450</c:v>
                </c:pt>
                <c:pt idx="2343">
                  <c:v>318640</c:v>
                </c:pt>
                <c:pt idx="2344">
                  <c:v>405000</c:v>
                </c:pt>
                <c:pt idx="2345">
                  <c:v>427380</c:v>
                </c:pt>
                <c:pt idx="2346">
                  <c:v>806400</c:v>
                </c:pt>
                <c:pt idx="2347">
                  <c:v>1015500</c:v>
                </c:pt>
                <c:pt idx="2348">
                  <c:v>1060400</c:v>
                </c:pt>
                <c:pt idx="2349">
                  <c:v>1268900</c:v>
                </c:pt>
                <c:pt idx="2350">
                  <c:v>1427000</c:v>
                </c:pt>
                <c:pt idx="2351">
                  <c:v>1360200</c:v>
                </c:pt>
                <c:pt idx="2352">
                  <c:v>1214500</c:v>
                </c:pt>
                <c:pt idx="2353">
                  <c:v>164820</c:v>
                </c:pt>
                <c:pt idx="2354">
                  <c:v>155780</c:v>
                </c:pt>
                <c:pt idx="2355">
                  <c:v>122820</c:v>
                </c:pt>
                <c:pt idx="2356">
                  <c:v>120860</c:v>
                </c:pt>
                <c:pt idx="2357">
                  <c:v>112110</c:v>
                </c:pt>
                <c:pt idx="2358">
                  <c:v>82213</c:v>
                </c:pt>
                <c:pt idx="2359">
                  <c:v>77114</c:v>
                </c:pt>
                <c:pt idx="2360">
                  <c:v>71559</c:v>
                </c:pt>
                <c:pt idx="2361">
                  <c:v>385890</c:v>
                </c:pt>
                <c:pt idx="2362">
                  <c:v>46645</c:v>
                </c:pt>
                <c:pt idx="2363">
                  <c:v>42507</c:v>
                </c:pt>
                <c:pt idx="2364">
                  <c:v>33136</c:v>
                </c:pt>
                <c:pt idx="2365">
                  <c:v>32957</c:v>
                </c:pt>
                <c:pt idx="2366">
                  <c:v>30057</c:v>
                </c:pt>
                <c:pt idx="2367">
                  <c:v>25693</c:v>
                </c:pt>
                <c:pt idx="2368">
                  <c:v>182880</c:v>
                </c:pt>
                <c:pt idx="2369">
                  <c:v>154970</c:v>
                </c:pt>
                <c:pt idx="2370">
                  <c:v>164030</c:v>
                </c:pt>
                <c:pt idx="2371">
                  <c:v>203700</c:v>
                </c:pt>
                <c:pt idx="2372">
                  <c:v>216440</c:v>
                </c:pt>
                <c:pt idx="2373">
                  <c:v>692140</c:v>
                </c:pt>
                <c:pt idx="2374">
                  <c:v>1163200</c:v>
                </c:pt>
                <c:pt idx="2375">
                  <c:v>1003000</c:v>
                </c:pt>
                <c:pt idx="2376">
                  <c:v>694640</c:v>
                </c:pt>
                <c:pt idx="2377">
                  <c:v>630540</c:v>
                </c:pt>
                <c:pt idx="2378">
                  <c:v>284940</c:v>
                </c:pt>
                <c:pt idx="2379">
                  <c:v>234360</c:v>
                </c:pt>
                <c:pt idx="2380">
                  <c:v>214700</c:v>
                </c:pt>
                <c:pt idx="2381">
                  <c:v>187960</c:v>
                </c:pt>
                <c:pt idx="2382">
                  <c:v>174330</c:v>
                </c:pt>
                <c:pt idx="2383">
                  <c:v>170370</c:v>
                </c:pt>
                <c:pt idx="2384">
                  <c:v>159450</c:v>
                </c:pt>
                <c:pt idx="2385">
                  <c:v>166210</c:v>
                </c:pt>
                <c:pt idx="2386">
                  <c:v>170700</c:v>
                </c:pt>
                <c:pt idx="2387">
                  <c:v>206970</c:v>
                </c:pt>
                <c:pt idx="2388">
                  <c:v>283480</c:v>
                </c:pt>
                <c:pt idx="2389">
                  <c:v>294670</c:v>
                </c:pt>
                <c:pt idx="2390">
                  <c:v>521870</c:v>
                </c:pt>
                <c:pt idx="2391">
                  <c:v>719300</c:v>
                </c:pt>
                <c:pt idx="2392">
                  <c:v>744500</c:v>
                </c:pt>
                <c:pt idx="2393">
                  <c:v>875390</c:v>
                </c:pt>
                <c:pt idx="2394">
                  <c:v>755570</c:v>
                </c:pt>
                <c:pt idx="2395">
                  <c:v>711710</c:v>
                </c:pt>
                <c:pt idx="2396">
                  <c:v>365740</c:v>
                </c:pt>
                <c:pt idx="2397">
                  <c:v>156300</c:v>
                </c:pt>
                <c:pt idx="2398">
                  <c:v>133970</c:v>
                </c:pt>
                <c:pt idx="2399">
                  <c:v>109310</c:v>
                </c:pt>
                <c:pt idx="2400">
                  <c:v>140640</c:v>
                </c:pt>
                <c:pt idx="2401">
                  <c:v>147930</c:v>
                </c:pt>
                <c:pt idx="2402">
                  <c:v>427460</c:v>
                </c:pt>
                <c:pt idx="2403">
                  <c:v>785460</c:v>
                </c:pt>
                <c:pt idx="2404">
                  <c:v>863280</c:v>
                </c:pt>
                <c:pt idx="2405">
                  <c:v>823480</c:v>
                </c:pt>
                <c:pt idx="2406">
                  <c:v>585000</c:v>
                </c:pt>
                <c:pt idx="2407">
                  <c:v>529710</c:v>
                </c:pt>
                <c:pt idx="2408">
                  <c:v>231210</c:v>
                </c:pt>
                <c:pt idx="2409">
                  <c:v>73983</c:v>
                </c:pt>
                <c:pt idx="2410">
                  <c:v>69285</c:v>
                </c:pt>
                <c:pt idx="2411">
                  <c:v>119860</c:v>
                </c:pt>
                <c:pt idx="2412">
                  <c:v>106890</c:v>
                </c:pt>
                <c:pt idx="2413">
                  <c:v>107800</c:v>
                </c:pt>
                <c:pt idx="2414">
                  <c:v>113300</c:v>
                </c:pt>
                <c:pt idx="2415">
                  <c:v>122370</c:v>
                </c:pt>
                <c:pt idx="2416">
                  <c:v>126210</c:v>
                </c:pt>
                <c:pt idx="2417">
                  <c:v>168880</c:v>
                </c:pt>
                <c:pt idx="2418">
                  <c:v>190780</c:v>
                </c:pt>
                <c:pt idx="2419">
                  <c:v>198310</c:v>
                </c:pt>
                <c:pt idx="2420">
                  <c:v>362970</c:v>
                </c:pt>
                <c:pt idx="2421">
                  <c:v>47695</c:v>
                </c:pt>
                <c:pt idx="2422">
                  <c:v>50283</c:v>
                </c:pt>
                <c:pt idx="2423">
                  <c:v>554360</c:v>
                </c:pt>
                <c:pt idx="2424">
                  <c:v>71994</c:v>
                </c:pt>
                <c:pt idx="2425">
                  <c:v>74617</c:v>
                </c:pt>
                <c:pt idx="2426">
                  <c:v>84856</c:v>
                </c:pt>
                <c:pt idx="2427">
                  <c:v>82855</c:v>
                </c:pt>
                <c:pt idx="2428">
                  <c:v>78538</c:v>
                </c:pt>
                <c:pt idx="2429">
                  <c:v>78639</c:v>
                </c:pt>
                <c:pt idx="2430">
                  <c:v>73034</c:v>
                </c:pt>
                <c:pt idx="2431">
                  <c:v>65992</c:v>
                </c:pt>
                <c:pt idx="2432">
                  <c:v>467190</c:v>
                </c:pt>
                <c:pt idx="2433">
                  <c:v>54293</c:v>
                </c:pt>
                <c:pt idx="2434">
                  <c:v>42380</c:v>
                </c:pt>
                <c:pt idx="2435">
                  <c:v>176480</c:v>
                </c:pt>
                <c:pt idx="2436">
                  <c:v>140800</c:v>
                </c:pt>
                <c:pt idx="2437">
                  <c:v>107390</c:v>
                </c:pt>
                <c:pt idx="2438">
                  <c:v>96039</c:v>
                </c:pt>
                <c:pt idx="2439">
                  <c:v>93134</c:v>
                </c:pt>
                <c:pt idx="2440">
                  <c:v>90707</c:v>
                </c:pt>
                <c:pt idx="2441">
                  <c:v>107660</c:v>
                </c:pt>
                <c:pt idx="2442">
                  <c:v>111390</c:v>
                </c:pt>
                <c:pt idx="2443">
                  <c:v>274180</c:v>
                </c:pt>
                <c:pt idx="2444">
                  <c:v>510260</c:v>
                </c:pt>
                <c:pt idx="2445">
                  <c:v>523750</c:v>
                </c:pt>
                <c:pt idx="2446">
                  <c:v>598830</c:v>
                </c:pt>
                <c:pt idx="2447">
                  <c:v>473090</c:v>
                </c:pt>
                <c:pt idx="2448">
                  <c:v>393820</c:v>
                </c:pt>
                <c:pt idx="2449">
                  <c:v>378140</c:v>
                </c:pt>
                <c:pt idx="2450">
                  <c:v>304060</c:v>
                </c:pt>
                <c:pt idx="2451">
                  <c:v>290140</c:v>
                </c:pt>
                <c:pt idx="2452">
                  <c:v>237270</c:v>
                </c:pt>
                <c:pt idx="2453">
                  <c:v>233830</c:v>
                </c:pt>
                <c:pt idx="2454">
                  <c:v>199960</c:v>
                </c:pt>
                <c:pt idx="2455">
                  <c:v>194490</c:v>
                </c:pt>
                <c:pt idx="2456">
                  <c:v>191120</c:v>
                </c:pt>
                <c:pt idx="2457">
                  <c:v>190040</c:v>
                </c:pt>
                <c:pt idx="2458">
                  <c:v>173790</c:v>
                </c:pt>
                <c:pt idx="2459">
                  <c:v>172420</c:v>
                </c:pt>
                <c:pt idx="2460">
                  <c:v>153200</c:v>
                </c:pt>
                <c:pt idx="2461">
                  <c:v>157900</c:v>
                </c:pt>
                <c:pt idx="2462">
                  <c:v>145020</c:v>
                </c:pt>
                <c:pt idx="2463">
                  <c:v>142270</c:v>
                </c:pt>
                <c:pt idx="2464">
                  <c:v>139540</c:v>
                </c:pt>
                <c:pt idx="2465">
                  <c:v>134710</c:v>
                </c:pt>
                <c:pt idx="2466">
                  <c:v>129670</c:v>
                </c:pt>
                <c:pt idx="2467">
                  <c:v>126510</c:v>
                </c:pt>
                <c:pt idx="2468">
                  <c:v>123820</c:v>
                </c:pt>
                <c:pt idx="2469">
                  <c:v>124660</c:v>
                </c:pt>
                <c:pt idx="2470">
                  <c:v>122710</c:v>
                </c:pt>
                <c:pt idx="2471">
                  <c:v>121320</c:v>
                </c:pt>
                <c:pt idx="2472">
                  <c:v>123770</c:v>
                </c:pt>
                <c:pt idx="2473">
                  <c:v>123400</c:v>
                </c:pt>
                <c:pt idx="2474">
                  <c:v>125070</c:v>
                </c:pt>
                <c:pt idx="2475">
                  <c:v>125270</c:v>
                </c:pt>
                <c:pt idx="2476">
                  <c:v>129920</c:v>
                </c:pt>
                <c:pt idx="2477">
                  <c:v>128990</c:v>
                </c:pt>
                <c:pt idx="2478">
                  <c:v>137020</c:v>
                </c:pt>
                <c:pt idx="2479">
                  <c:v>140980</c:v>
                </c:pt>
                <c:pt idx="2480">
                  <c:v>151050</c:v>
                </c:pt>
                <c:pt idx="2481">
                  <c:v>156200</c:v>
                </c:pt>
                <c:pt idx="2482">
                  <c:v>175060</c:v>
                </c:pt>
                <c:pt idx="2483">
                  <c:v>176530</c:v>
                </c:pt>
                <c:pt idx="2484">
                  <c:v>180000</c:v>
                </c:pt>
                <c:pt idx="2485">
                  <c:v>177040</c:v>
                </c:pt>
                <c:pt idx="2486">
                  <c:v>213950</c:v>
                </c:pt>
                <c:pt idx="2487">
                  <c:v>227380</c:v>
                </c:pt>
                <c:pt idx="2488">
                  <c:v>275380</c:v>
                </c:pt>
                <c:pt idx="2489">
                  <c:v>275780</c:v>
                </c:pt>
                <c:pt idx="2490">
                  <c:v>332440</c:v>
                </c:pt>
                <c:pt idx="2491">
                  <c:v>370670</c:v>
                </c:pt>
                <c:pt idx="2492">
                  <c:v>369420</c:v>
                </c:pt>
                <c:pt idx="2493">
                  <c:v>397410</c:v>
                </c:pt>
                <c:pt idx="2494">
                  <c:v>232250</c:v>
                </c:pt>
                <c:pt idx="2495">
                  <c:v>192650</c:v>
                </c:pt>
                <c:pt idx="2496">
                  <c:v>182880</c:v>
                </c:pt>
                <c:pt idx="2497">
                  <c:v>164200</c:v>
                </c:pt>
                <c:pt idx="2498">
                  <c:v>156970</c:v>
                </c:pt>
                <c:pt idx="2499">
                  <c:v>138920</c:v>
                </c:pt>
                <c:pt idx="2500">
                  <c:v>135590</c:v>
                </c:pt>
                <c:pt idx="2501">
                  <c:v>132870</c:v>
                </c:pt>
                <c:pt idx="2502">
                  <c:v>157840</c:v>
                </c:pt>
                <c:pt idx="2503">
                  <c:v>206980</c:v>
                </c:pt>
                <c:pt idx="2504">
                  <c:v>222560</c:v>
                </c:pt>
                <c:pt idx="2505">
                  <c:v>563860</c:v>
                </c:pt>
                <c:pt idx="2506">
                  <c:v>552050</c:v>
                </c:pt>
                <c:pt idx="2507">
                  <c:v>454580</c:v>
                </c:pt>
                <c:pt idx="2508">
                  <c:v>296130</c:v>
                </c:pt>
                <c:pt idx="2509">
                  <c:v>299220</c:v>
                </c:pt>
                <c:pt idx="2510">
                  <c:v>193690</c:v>
                </c:pt>
                <c:pt idx="2511">
                  <c:v>190660</c:v>
                </c:pt>
                <c:pt idx="2512">
                  <c:v>165930</c:v>
                </c:pt>
                <c:pt idx="2513">
                  <c:v>175910</c:v>
                </c:pt>
                <c:pt idx="2514">
                  <c:v>169040</c:v>
                </c:pt>
                <c:pt idx="2515">
                  <c:v>156300</c:v>
                </c:pt>
                <c:pt idx="2516">
                  <c:v>50934</c:v>
                </c:pt>
                <c:pt idx="2517">
                  <c:v>50201</c:v>
                </c:pt>
                <c:pt idx="2518">
                  <c:v>48588</c:v>
                </c:pt>
                <c:pt idx="2519">
                  <c:v>48803</c:v>
                </c:pt>
                <c:pt idx="2520">
                  <c:v>48468</c:v>
                </c:pt>
                <c:pt idx="2521">
                  <c:v>50084</c:v>
                </c:pt>
                <c:pt idx="2522">
                  <c:v>50518</c:v>
                </c:pt>
                <c:pt idx="2523">
                  <c:v>50481</c:v>
                </c:pt>
                <c:pt idx="2524">
                  <c:v>54699</c:v>
                </c:pt>
                <c:pt idx="2525">
                  <c:v>55221</c:v>
                </c:pt>
                <c:pt idx="2526">
                  <c:v>54076</c:v>
                </c:pt>
                <c:pt idx="2527">
                  <c:v>182890</c:v>
                </c:pt>
                <c:pt idx="2528">
                  <c:v>22093</c:v>
                </c:pt>
                <c:pt idx="2529">
                  <c:v>21574</c:v>
                </c:pt>
                <c:pt idx="2530">
                  <c:v>24593</c:v>
                </c:pt>
                <c:pt idx="2531">
                  <c:v>25840</c:v>
                </c:pt>
                <c:pt idx="2532">
                  <c:v>25378</c:v>
                </c:pt>
                <c:pt idx="2533">
                  <c:v>30044</c:v>
                </c:pt>
                <c:pt idx="2534">
                  <c:v>309110</c:v>
                </c:pt>
                <c:pt idx="2535">
                  <c:v>272290</c:v>
                </c:pt>
                <c:pt idx="2536">
                  <c:v>237630</c:v>
                </c:pt>
                <c:pt idx="2537">
                  <c:v>238070</c:v>
                </c:pt>
                <c:pt idx="2538">
                  <c:v>234540</c:v>
                </c:pt>
                <c:pt idx="2539">
                  <c:v>206220</c:v>
                </c:pt>
                <c:pt idx="2540">
                  <c:v>182450</c:v>
                </c:pt>
                <c:pt idx="2541">
                  <c:v>175840</c:v>
                </c:pt>
                <c:pt idx="2542">
                  <c:v>145040</c:v>
                </c:pt>
                <c:pt idx="2543">
                  <c:v>147250</c:v>
                </c:pt>
                <c:pt idx="2544">
                  <c:v>144520</c:v>
                </c:pt>
                <c:pt idx="2545">
                  <c:v>190470</c:v>
                </c:pt>
                <c:pt idx="2546">
                  <c:v>257530</c:v>
                </c:pt>
                <c:pt idx="2547">
                  <c:v>265440</c:v>
                </c:pt>
                <c:pt idx="2548">
                  <c:v>373680</c:v>
                </c:pt>
                <c:pt idx="2549">
                  <c:v>371280</c:v>
                </c:pt>
                <c:pt idx="2550">
                  <c:v>371480</c:v>
                </c:pt>
                <c:pt idx="2551">
                  <c:v>308480</c:v>
                </c:pt>
                <c:pt idx="2552">
                  <c:v>283130</c:v>
                </c:pt>
                <c:pt idx="2553">
                  <c:v>275060</c:v>
                </c:pt>
                <c:pt idx="2554">
                  <c:v>239970</c:v>
                </c:pt>
                <c:pt idx="2555">
                  <c:v>216190</c:v>
                </c:pt>
                <c:pt idx="2556">
                  <c:v>207540</c:v>
                </c:pt>
                <c:pt idx="2557">
                  <c:v>182670</c:v>
                </c:pt>
                <c:pt idx="2558">
                  <c:v>160550</c:v>
                </c:pt>
                <c:pt idx="2559">
                  <c:v>155820</c:v>
                </c:pt>
                <c:pt idx="2560">
                  <c:v>134860</c:v>
                </c:pt>
                <c:pt idx="2561">
                  <c:v>125030</c:v>
                </c:pt>
                <c:pt idx="2562">
                  <c:v>123710</c:v>
                </c:pt>
                <c:pt idx="2563">
                  <c:v>114330</c:v>
                </c:pt>
                <c:pt idx="2564">
                  <c:v>114270</c:v>
                </c:pt>
                <c:pt idx="2565">
                  <c:v>97530</c:v>
                </c:pt>
                <c:pt idx="2566">
                  <c:v>95502</c:v>
                </c:pt>
                <c:pt idx="2567">
                  <c:v>100630</c:v>
                </c:pt>
                <c:pt idx="2568">
                  <c:v>102900</c:v>
                </c:pt>
                <c:pt idx="2569">
                  <c:v>118730</c:v>
                </c:pt>
                <c:pt idx="2570">
                  <c:v>121380</c:v>
                </c:pt>
                <c:pt idx="2571">
                  <c:v>124090</c:v>
                </c:pt>
                <c:pt idx="2572">
                  <c:v>142250</c:v>
                </c:pt>
                <c:pt idx="2573">
                  <c:v>145140</c:v>
                </c:pt>
                <c:pt idx="2574">
                  <c:v>147630</c:v>
                </c:pt>
                <c:pt idx="2575">
                  <c:v>178900</c:v>
                </c:pt>
                <c:pt idx="2576">
                  <c:v>177980</c:v>
                </c:pt>
                <c:pt idx="2577">
                  <c:v>183370</c:v>
                </c:pt>
                <c:pt idx="2578">
                  <c:v>189860</c:v>
                </c:pt>
                <c:pt idx="2579">
                  <c:v>199760</c:v>
                </c:pt>
                <c:pt idx="2580">
                  <c:v>247310</c:v>
                </c:pt>
                <c:pt idx="2581">
                  <c:v>272510</c:v>
                </c:pt>
                <c:pt idx="2582">
                  <c:v>274250</c:v>
                </c:pt>
                <c:pt idx="2583">
                  <c:v>278270</c:v>
                </c:pt>
                <c:pt idx="2584">
                  <c:v>310590</c:v>
                </c:pt>
                <c:pt idx="2585">
                  <c:v>314490</c:v>
                </c:pt>
                <c:pt idx="2586">
                  <c:v>315890</c:v>
                </c:pt>
                <c:pt idx="2587">
                  <c:v>330250</c:v>
                </c:pt>
                <c:pt idx="2588">
                  <c:v>334410</c:v>
                </c:pt>
                <c:pt idx="2589">
                  <c:v>336060</c:v>
                </c:pt>
                <c:pt idx="2590">
                  <c:v>353590</c:v>
                </c:pt>
                <c:pt idx="2591">
                  <c:v>344100</c:v>
                </c:pt>
                <c:pt idx="2592">
                  <c:v>341240</c:v>
                </c:pt>
                <c:pt idx="2593">
                  <c:v>340750</c:v>
                </c:pt>
                <c:pt idx="2594">
                  <c:v>346020</c:v>
                </c:pt>
                <c:pt idx="2595">
                  <c:v>327340</c:v>
                </c:pt>
                <c:pt idx="2596">
                  <c:v>317700</c:v>
                </c:pt>
                <c:pt idx="2597">
                  <c:v>315500</c:v>
                </c:pt>
                <c:pt idx="2598">
                  <c:v>299150</c:v>
                </c:pt>
                <c:pt idx="2599">
                  <c:v>280170</c:v>
                </c:pt>
                <c:pt idx="2600">
                  <c:v>277510</c:v>
                </c:pt>
                <c:pt idx="2601">
                  <c:v>269340</c:v>
                </c:pt>
                <c:pt idx="2602">
                  <c:v>243440</c:v>
                </c:pt>
                <c:pt idx="2603">
                  <c:v>239100</c:v>
                </c:pt>
                <c:pt idx="2604">
                  <c:v>232020</c:v>
                </c:pt>
                <c:pt idx="2605">
                  <c:v>210590</c:v>
                </c:pt>
                <c:pt idx="2606">
                  <c:v>209360</c:v>
                </c:pt>
                <c:pt idx="2607">
                  <c:v>202820</c:v>
                </c:pt>
                <c:pt idx="2608">
                  <c:v>190440</c:v>
                </c:pt>
                <c:pt idx="2609">
                  <c:v>184050</c:v>
                </c:pt>
                <c:pt idx="2610">
                  <c:v>186320</c:v>
                </c:pt>
                <c:pt idx="2611">
                  <c:v>172050</c:v>
                </c:pt>
                <c:pt idx="2612">
                  <c:v>177730</c:v>
                </c:pt>
                <c:pt idx="2613">
                  <c:v>175240</c:v>
                </c:pt>
                <c:pt idx="2614">
                  <c:v>193290</c:v>
                </c:pt>
                <c:pt idx="2615">
                  <c:v>194180</c:v>
                </c:pt>
                <c:pt idx="2616">
                  <c:v>173230</c:v>
                </c:pt>
                <c:pt idx="2617">
                  <c:v>175900</c:v>
                </c:pt>
                <c:pt idx="2618">
                  <c:v>177000</c:v>
                </c:pt>
                <c:pt idx="2619">
                  <c:v>175870</c:v>
                </c:pt>
                <c:pt idx="2620">
                  <c:v>184570</c:v>
                </c:pt>
                <c:pt idx="2621">
                  <c:v>188930</c:v>
                </c:pt>
                <c:pt idx="2622">
                  <c:v>177070</c:v>
                </c:pt>
                <c:pt idx="2623">
                  <c:v>194400</c:v>
                </c:pt>
                <c:pt idx="2624">
                  <c:v>197620</c:v>
                </c:pt>
                <c:pt idx="2625">
                  <c:v>198050</c:v>
                </c:pt>
                <c:pt idx="2626">
                  <c:v>217640</c:v>
                </c:pt>
                <c:pt idx="2627">
                  <c:v>445670</c:v>
                </c:pt>
                <c:pt idx="2628">
                  <c:v>309480</c:v>
                </c:pt>
                <c:pt idx="2629">
                  <c:v>116720</c:v>
                </c:pt>
                <c:pt idx="2630">
                  <c:v>111670</c:v>
                </c:pt>
                <c:pt idx="2631">
                  <c:v>109150</c:v>
                </c:pt>
                <c:pt idx="2632">
                  <c:v>89190</c:v>
                </c:pt>
                <c:pt idx="2633">
                  <c:v>88865</c:v>
                </c:pt>
                <c:pt idx="2634">
                  <c:v>87452</c:v>
                </c:pt>
                <c:pt idx="2635">
                  <c:v>118370</c:v>
                </c:pt>
                <c:pt idx="2636">
                  <c:v>118160</c:v>
                </c:pt>
                <c:pt idx="2637">
                  <c:v>121670</c:v>
                </c:pt>
                <c:pt idx="2638">
                  <c:v>168290</c:v>
                </c:pt>
                <c:pt idx="2639">
                  <c:v>168990</c:v>
                </c:pt>
                <c:pt idx="2640">
                  <c:v>175290</c:v>
                </c:pt>
                <c:pt idx="2641">
                  <c:v>251990</c:v>
                </c:pt>
                <c:pt idx="2642">
                  <c:v>250420</c:v>
                </c:pt>
                <c:pt idx="2643">
                  <c:v>248490</c:v>
                </c:pt>
                <c:pt idx="2644">
                  <c:v>372060</c:v>
                </c:pt>
                <c:pt idx="2645">
                  <c:v>360870</c:v>
                </c:pt>
                <c:pt idx="2646">
                  <c:v>380020</c:v>
                </c:pt>
                <c:pt idx="2647">
                  <c:v>451690</c:v>
                </c:pt>
                <c:pt idx="2648">
                  <c:v>449900</c:v>
                </c:pt>
                <c:pt idx="2649">
                  <c:v>459180</c:v>
                </c:pt>
                <c:pt idx="2650">
                  <c:v>464630</c:v>
                </c:pt>
                <c:pt idx="2651">
                  <c:v>462420</c:v>
                </c:pt>
                <c:pt idx="2652">
                  <c:v>461820</c:v>
                </c:pt>
                <c:pt idx="2653">
                  <c:v>385420</c:v>
                </c:pt>
                <c:pt idx="2654">
                  <c:v>385010</c:v>
                </c:pt>
                <c:pt idx="2655">
                  <c:v>377510</c:v>
                </c:pt>
                <c:pt idx="2656">
                  <c:v>289780</c:v>
                </c:pt>
                <c:pt idx="2657">
                  <c:v>291970</c:v>
                </c:pt>
                <c:pt idx="2658">
                  <c:v>294900</c:v>
                </c:pt>
                <c:pt idx="2659">
                  <c:v>222620</c:v>
                </c:pt>
                <c:pt idx="2660">
                  <c:v>222140</c:v>
                </c:pt>
                <c:pt idx="2661">
                  <c:v>219390</c:v>
                </c:pt>
                <c:pt idx="2662">
                  <c:v>194070</c:v>
                </c:pt>
                <c:pt idx="2663">
                  <c:v>193680</c:v>
                </c:pt>
                <c:pt idx="2664">
                  <c:v>195960</c:v>
                </c:pt>
                <c:pt idx="2665">
                  <c:v>229800</c:v>
                </c:pt>
                <c:pt idx="2666">
                  <c:v>232350</c:v>
                </c:pt>
                <c:pt idx="2667">
                  <c:v>236690</c:v>
                </c:pt>
                <c:pt idx="2668">
                  <c:v>327340</c:v>
                </c:pt>
                <c:pt idx="2669">
                  <c:v>328960</c:v>
                </c:pt>
                <c:pt idx="2670">
                  <c:v>331780</c:v>
                </c:pt>
                <c:pt idx="2671">
                  <c:v>486930</c:v>
                </c:pt>
                <c:pt idx="2672">
                  <c:v>547440</c:v>
                </c:pt>
                <c:pt idx="2673">
                  <c:v>495310</c:v>
                </c:pt>
                <c:pt idx="2674">
                  <c:v>379510</c:v>
                </c:pt>
                <c:pt idx="2675">
                  <c:v>349410</c:v>
                </c:pt>
                <c:pt idx="2676">
                  <c:v>346340</c:v>
                </c:pt>
                <c:pt idx="2677">
                  <c:v>211990</c:v>
                </c:pt>
                <c:pt idx="2678">
                  <c:v>208330</c:v>
                </c:pt>
                <c:pt idx="2679">
                  <c:v>206550</c:v>
                </c:pt>
                <c:pt idx="2680">
                  <c:v>177490</c:v>
                </c:pt>
                <c:pt idx="2681">
                  <c:v>173090</c:v>
                </c:pt>
                <c:pt idx="2682">
                  <c:v>175100</c:v>
                </c:pt>
                <c:pt idx="2683">
                  <c:v>180790</c:v>
                </c:pt>
                <c:pt idx="2684">
                  <c:v>180750</c:v>
                </c:pt>
                <c:pt idx="2685">
                  <c:v>185270</c:v>
                </c:pt>
                <c:pt idx="2686">
                  <c:v>214810</c:v>
                </c:pt>
                <c:pt idx="2687">
                  <c:v>215960</c:v>
                </c:pt>
                <c:pt idx="2688">
                  <c:v>218320</c:v>
                </c:pt>
                <c:pt idx="2689">
                  <c:v>243650</c:v>
                </c:pt>
                <c:pt idx="2690">
                  <c:v>245970</c:v>
                </c:pt>
                <c:pt idx="2691">
                  <c:v>259490</c:v>
                </c:pt>
                <c:pt idx="2692">
                  <c:v>322710</c:v>
                </c:pt>
                <c:pt idx="2693">
                  <c:v>473620</c:v>
                </c:pt>
                <c:pt idx="2694">
                  <c:v>472370</c:v>
                </c:pt>
                <c:pt idx="2695">
                  <c:v>462020</c:v>
                </c:pt>
                <c:pt idx="2696">
                  <c:v>596610</c:v>
                </c:pt>
                <c:pt idx="2697">
                  <c:v>599400</c:v>
                </c:pt>
                <c:pt idx="2698">
                  <c:v>605120</c:v>
                </c:pt>
                <c:pt idx="2699">
                  <c:v>580280</c:v>
                </c:pt>
                <c:pt idx="2700">
                  <c:v>577420</c:v>
                </c:pt>
                <c:pt idx="2701">
                  <c:v>577130</c:v>
                </c:pt>
                <c:pt idx="2702">
                  <c:v>549410</c:v>
                </c:pt>
                <c:pt idx="2703">
                  <c:v>548670</c:v>
                </c:pt>
                <c:pt idx="2704">
                  <c:v>533300</c:v>
                </c:pt>
                <c:pt idx="2705">
                  <c:v>382900</c:v>
                </c:pt>
                <c:pt idx="2706">
                  <c:v>380860</c:v>
                </c:pt>
                <c:pt idx="2707">
                  <c:v>370540</c:v>
                </c:pt>
                <c:pt idx="2708">
                  <c:v>273660</c:v>
                </c:pt>
                <c:pt idx="2709">
                  <c:v>272130</c:v>
                </c:pt>
                <c:pt idx="2710">
                  <c:v>265920</c:v>
                </c:pt>
                <c:pt idx="2711">
                  <c:v>244190</c:v>
                </c:pt>
                <c:pt idx="2712">
                  <c:v>252340</c:v>
                </c:pt>
                <c:pt idx="2713">
                  <c:v>252430</c:v>
                </c:pt>
                <c:pt idx="2714">
                  <c:v>682600</c:v>
                </c:pt>
                <c:pt idx="2715">
                  <c:v>759290</c:v>
                </c:pt>
                <c:pt idx="2716">
                  <c:v>824450</c:v>
                </c:pt>
                <c:pt idx="2717">
                  <c:v>831780</c:v>
                </c:pt>
                <c:pt idx="2718">
                  <c:v>889190</c:v>
                </c:pt>
                <c:pt idx="2719">
                  <c:v>908110</c:v>
                </c:pt>
                <c:pt idx="2720">
                  <c:v>926920</c:v>
                </c:pt>
                <c:pt idx="2721">
                  <c:v>932390</c:v>
                </c:pt>
                <c:pt idx="2722">
                  <c:v>906520</c:v>
                </c:pt>
                <c:pt idx="2723">
                  <c:v>905860</c:v>
                </c:pt>
                <c:pt idx="2724">
                  <c:v>848200</c:v>
                </c:pt>
                <c:pt idx="2725">
                  <c:v>842440</c:v>
                </c:pt>
                <c:pt idx="2726">
                  <c:v>751880</c:v>
                </c:pt>
                <c:pt idx="2727">
                  <c:v>739380</c:v>
                </c:pt>
                <c:pt idx="2728">
                  <c:v>651940</c:v>
                </c:pt>
                <c:pt idx="2729">
                  <c:v>633570</c:v>
                </c:pt>
                <c:pt idx="2730">
                  <c:v>541890</c:v>
                </c:pt>
                <c:pt idx="2731">
                  <c:v>531400</c:v>
                </c:pt>
                <c:pt idx="2732">
                  <c:v>461840</c:v>
                </c:pt>
                <c:pt idx="2733">
                  <c:v>439090</c:v>
                </c:pt>
                <c:pt idx="2734">
                  <c:v>364520</c:v>
                </c:pt>
                <c:pt idx="2735">
                  <c:v>358150</c:v>
                </c:pt>
                <c:pt idx="2736">
                  <c:v>309450</c:v>
                </c:pt>
                <c:pt idx="2737">
                  <c:v>311390</c:v>
                </c:pt>
                <c:pt idx="2738">
                  <c:v>266040</c:v>
                </c:pt>
                <c:pt idx="2739">
                  <c:v>265330</c:v>
                </c:pt>
                <c:pt idx="2740">
                  <c:v>250630</c:v>
                </c:pt>
                <c:pt idx="2741">
                  <c:v>255710</c:v>
                </c:pt>
                <c:pt idx="2742">
                  <c:v>247570</c:v>
                </c:pt>
                <c:pt idx="2743">
                  <c:v>243100</c:v>
                </c:pt>
                <c:pt idx="2744">
                  <c:v>239980</c:v>
                </c:pt>
                <c:pt idx="2745">
                  <c:v>241700</c:v>
                </c:pt>
                <c:pt idx="2746">
                  <c:v>240320</c:v>
                </c:pt>
                <c:pt idx="2747">
                  <c:v>251310</c:v>
                </c:pt>
                <c:pt idx="2748">
                  <c:v>247450</c:v>
                </c:pt>
                <c:pt idx="2749">
                  <c:v>247650</c:v>
                </c:pt>
                <c:pt idx="2750">
                  <c:v>302210</c:v>
                </c:pt>
                <c:pt idx="2751">
                  <c:v>304120</c:v>
                </c:pt>
                <c:pt idx="2752">
                  <c:v>300710</c:v>
                </c:pt>
                <c:pt idx="2753">
                  <c:v>451980</c:v>
                </c:pt>
                <c:pt idx="2754">
                  <c:v>453760</c:v>
                </c:pt>
                <c:pt idx="2755">
                  <c:v>470030</c:v>
                </c:pt>
                <c:pt idx="2756">
                  <c:v>678870</c:v>
                </c:pt>
                <c:pt idx="2757">
                  <c:v>685450</c:v>
                </c:pt>
                <c:pt idx="2758">
                  <c:v>724470</c:v>
                </c:pt>
                <c:pt idx="2759">
                  <c:v>917830</c:v>
                </c:pt>
                <c:pt idx="2760">
                  <c:v>918830</c:v>
                </c:pt>
                <c:pt idx="2761">
                  <c:v>924170</c:v>
                </c:pt>
                <c:pt idx="2762">
                  <c:v>1100600</c:v>
                </c:pt>
                <c:pt idx="2763">
                  <c:v>1104000</c:v>
                </c:pt>
                <c:pt idx="2764">
                  <c:v>1108900</c:v>
                </c:pt>
                <c:pt idx="2765">
                  <c:v>1169800</c:v>
                </c:pt>
                <c:pt idx="2766">
                  <c:v>1164000</c:v>
                </c:pt>
                <c:pt idx="2767">
                  <c:v>1147500</c:v>
                </c:pt>
                <c:pt idx="2768">
                  <c:v>847980</c:v>
                </c:pt>
                <c:pt idx="2769">
                  <c:v>436380</c:v>
                </c:pt>
                <c:pt idx="2770">
                  <c:v>412300</c:v>
                </c:pt>
                <c:pt idx="2771">
                  <c:v>676090</c:v>
                </c:pt>
                <c:pt idx="2772">
                  <c:v>801550</c:v>
                </c:pt>
                <c:pt idx="2773">
                  <c:v>826970</c:v>
                </c:pt>
                <c:pt idx="2774">
                  <c:v>1338300</c:v>
                </c:pt>
                <c:pt idx="2775">
                  <c:v>1339400</c:v>
                </c:pt>
                <c:pt idx="2776">
                  <c:v>1314700</c:v>
                </c:pt>
                <c:pt idx="2777">
                  <c:v>1719700</c:v>
                </c:pt>
                <c:pt idx="2778">
                  <c:v>1691900</c:v>
                </c:pt>
                <c:pt idx="2779">
                  <c:v>1673600</c:v>
                </c:pt>
                <c:pt idx="2780">
                  <c:v>1661700</c:v>
                </c:pt>
                <c:pt idx="2781">
                  <c:v>1299800</c:v>
                </c:pt>
                <c:pt idx="2782">
                  <c:v>1290700</c:v>
                </c:pt>
                <c:pt idx="2783">
                  <c:v>1235700</c:v>
                </c:pt>
                <c:pt idx="2784">
                  <c:v>794110</c:v>
                </c:pt>
                <c:pt idx="2785">
                  <c:v>794880</c:v>
                </c:pt>
                <c:pt idx="2786">
                  <c:v>751770</c:v>
                </c:pt>
                <c:pt idx="2787">
                  <c:v>497600</c:v>
                </c:pt>
                <c:pt idx="2788">
                  <c:v>497010</c:v>
                </c:pt>
                <c:pt idx="2789">
                  <c:v>463760</c:v>
                </c:pt>
                <c:pt idx="2790">
                  <c:v>405070</c:v>
                </c:pt>
                <c:pt idx="2791">
                  <c:v>401860</c:v>
                </c:pt>
                <c:pt idx="2792">
                  <c:v>400880</c:v>
                </c:pt>
                <c:pt idx="2793">
                  <c:v>495200</c:v>
                </c:pt>
                <c:pt idx="2794">
                  <c:v>508640</c:v>
                </c:pt>
                <c:pt idx="2795">
                  <c:v>529040</c:v>
                </c:pt>
                <c:pt idx="2796">
                  <c:v>726080</c:v>
                </c:pt>
                <c:pt idx="2797">
                  <c:v>769140</c:v>
                </c:pt>
                <c:pt idx="2798">
                  <c:v>788420</c:v>
                </c:pt>
                <c:pt idx="2799">
                  <c:v>1137800</c:v>
                </c:pt>
                <c:pt idx="2800">
                  <c:v>1148900</c:v>
                </c:pt>
                <c:pt idx="2801">
                  <c:v>1218200</c:v>
                </c:pt>
                <c:pt idx="2802">
                  <c:v>1599200</c:v>
                </c:pt>
                <c:pt idx="2803">
                  <c:v>1700700</c:v>
                </c:pt>
                <c:pt idx="2804">
                  <c:v>1728900</c:v>
                </c:pt>
                <c:pt idx="2805">
                  <c:v>2329200</c:v>
                </c:pt>
                <c:pt idx="2806">
                  <c:v>2862400</c:v>
                </c:pt>
                <c:pt idx="2807">
                  <c:v>2863900</c:v>
                </c:pt>
                <c:pt idx="2808">
                  <c:v>3163600</c:v>
                </c:pt>
                <c:pt idx="2809">
                  <c:v>2789100</c:v>
                </c:pt>
                <c:pt idx="2810">
                  <c:v>2929500</c:v>
                </c:pt>
                <c:pt idx="2811">
                  <c:v>3433900</c:v>
                </c:pt>
                <c:pt idx="2812">
                  <c:v>3278400</c:v>
                </c:pt>
                <c:pt idx="2813">
                  <c:v>3360700</c:v>
                </c:pt>
                <c:pt idx="2814">
                  <c:v>2929800</c:v>
                </c:pt>
                <c:pt idx="2815">
                  <c:v>2767900</c:v>
                </c:pt>
                <c:pt idx="2816">
                  <c:v>1942900</c:v>
                </c:pt>
                <c:pt idx="2817">
                  <c:v>1924000</c:v>
                </c:pt>
                <c:pt idx="2818">
                  <c:v>1864100</c:v>
                </c:pt>
                <c:pt idx="2819">
                  <c:v>1008800</c:v>
                </c:pt>
                <c:pt idx="2820">
                  <c:v>964550</c:v>
                </c:pt>
                <c:pt idx="2821">
                  <c:v>952310</c:v>
                </c:pt>
                <c:pt idx="2822">
                  <c:v>803740</c:v>
                </c:pt>
                <c:pt idx="2823">
                  <c:v>854380</c:v>
                </c:pt>
                <c:pt idx="2824">
                  <c:v>842780</c:v>
                </c:pt>
                <c:pt idx="2825">
                  <c:v>960680</c:v>
                </c:pt>
                <c:pt idx="2826">
                  <c:v>968470</c:v>
                </c:pt>
                <c:pt idx="2827">
                  <c:v>984810</c:v>
                </c:pt>
                <c:pt idx="2828">
                  <c:v>1276900</c:v>
                </c:pt>
                <c:pt idx="2829">
                  <c:v>1276900</c:v>
                </c:pt>
                <c:pt idx="2830">
                  <c:v>1323200</c:v>
                </c:pt>
                <c:pt idx="2831">
                  <c:v>1664600</c:v>
                </c:pt>
                <c:pt idx="2832">
                  <c:v>1749000</c:v>
                </c:pt>
                <c:pt idx="2833">
                  <c:v>1741600</c:v>
                </c:pt>
                <c:pt idx="2834">
                  <c:v>2677400</c:v>
                </c:pt>
                <c:pt idx="2835">
                  <c:v>2831200</c:v>
                </c:pt>
                <c:pt idx="2836">
                  <c:v>2845500</c:v>
                </c:pt>
                <c:pt idx="2837">
                  <c:v>3985600</c:v>
                </c:pt>
                <c:pt idx="2838">
                  <c:v>1809500</c:v>
                </c:pt>
                <c:pt idx="2839">
                  <c:v>1640400</c:v>
                </c:pt>
                <c:pt idx="2840">
                  <c:v>1548000</c:v>
                </c:pt>
                <c:pt idx="2841">
                  <c:v>1266800</c:v>
                </c:pt>
                <c:pt idx="2842">
                  <c:v>1258800</c:v>
                </c:pt>
                <c:pt idx="2843">
                  <c:v>1266600</c:v>
                </c:pt>
                <c:pt idx="2844">
                  <c:v>1477100</c:v>
                </c:pt>
                <c:pt idx="2845">
                  <c:v>1517800</c:v>
                </c:pt>
                <c:pt idx="2846">
                  <c:v>1626100</c:v>
                </c:pt>
                <c:pt idx="2847">
                  <c:v>1695900</c:v>
                </c:pt>
                <c:pt idx="2848">
                  <c:v>2082200</c:v>
                </c:pt>
                <c:pt idx="2849">
                  <c:v>2076100</c:v>
                </c:pt>
                <c:pt idx="2850">
                  <c:v>2182800</c:v>
                </c:pt>
                <c:pt idx="2851">
                  <c:v>3836600</c:v>
                </c:pt>
                <c:pt idx="2852">
                  <c:v>3856600</c:v>
                </c:pt>
                <c:pt idx="2853">
                  <c:v>4021800</c:v>
                </c:pt>
                <c:pt idx="2854">
                  <c:v>5499400</c:v>
                </c:pt>
                <c:pt idx="2855">
                  <c:v>5317000</c:v>
                </c:pt>
                <c:pt idx="2856">
                  <c:v>5427200</c:v>
                </c:pt>
                <c:pt idx="2857">
                  <c:v>5675300</c:v>
                </c:pt>
                <c:pt idx="2858">
                  <c:v>5630500</c:v>
                </c:pt>
                <c:pt idx="2859">
                  <c:v>5419600</c:v>
                </c:pt>
                <c:pt idx="2860">
                  <c:v>3630800</c:v>
                </c:pt>
                <c:pt idx="2861">
                  <c:v>3422400</c:v>
                </c:pt>
                <c:pt idx="2862">
                  <c:v>3299500</c:v>
                </c:pt>
                <c:pt idx="2863">
                  <c:v>1750800</c:v>
                </c:pt>
                <c:pt idx="2864">
                  <c:v>1737200</c:v>
                </c:pt>
                <c:pt idx="2865">
                  <c:v>1683900</c:v>
                </c:pt>
                <c:pt idx="2866">
                  <c:v>1337100</c:v>
                </c:pt>
                <c:pt idx="2867">
                  <c:v>1331100</c:v>
                </c:pt>
                <c:pt idx="2868">
                  <c:v>1305200</c:v>
                </c:pt>
                <c:pt idx="2869">
                  <c:v>1393200</c:v>
                </c:pt>
                <c:pt idx="2870">
                  <c:v>1386400</c:v>
                </c:pt>
                <c:pt idx="2871">
                  <c:v>1384200</c:v>
                </c:pt>
                <c:pt idx="2872">
                  <c:v>1523900</c:v>
                </c:pt>
                <c:pt idx="2873">
                  <c:v>1493800</c:v>
                </c:pt>
                <c:pt idx="2874">
                  <c:v>1503600</c:v>
                </c:pt>
                <c:pt idx="2875">
                  <c:v>1632700</c:v>
                </c:pt>
                <c:pt idx="2876">
                  <c:v>1717900</c:v>
                </c:pt>
                <c:pt idx="2877">
                  <c:v>1714200</c:v>
                </c:pt>
                <c:pt idx="2878">
                  <c:v>1739200</c:v>
                </c:pt>
                <c:pt idx="2879">
                  <c:v>1752500</c:v>
                </c:pt>
                <c:pt idx="2880">
                  <c:v>1767900</c:v>
                </c:pt>
                <c:pt idx="2881">
                  <c:v>1893200</c:v>
                </c:pt>
                <c:pt idx="2882">
                  <c:v>1938700</c:v>
                </c:pt>
                <c:pt idx="2883">
                  <c:v>1980300</c:v>
                </c:pt>
                <c:pt idx="2884">
                  <c:v>2026900</c:v>
                </c:pt>
                <c:pt idx="2885">
                  <c:v>2190100</c:v>
                </c:pt>
                <c:pt idx="2886">
                  <c:v>2252200</c:v>
                </c:pt>
                <c:pt idx="2887">
                  <c:v>2324700</c:v>
                </c:pt>
                <c:pt idx="2888">
                  <c:v>2349500</c:v>
                </c:pt>
                <c:pt idx="2889">
                  <c:v>2394200</c:v>
                </c:pt>
                <c:pt idx="2890">
                  <c:v>2490200</c:v>
                </c:pt>
                <c:pt idx="2891">
                  <c:v>2750400</c:v>
                </c:pt>
                <c:pt idx="2892">
                  <c:v>2795700</c:v>
                </c:pt>
                <c:pt idx="2893">
                  <c:v>2919900</c:v>
                </c:pt>
                <c:pt idx="2894">
                  <c:v>6798900</c:v>
                </c:pt>
                <c:pt idx="2895">
                  <c:v>6762200</c:v>
                </c:pt>
                <c:pt idx="2896">
                  <c:v>5830200</c:v>
                </c:pt>
                <c:pt idx="2897">
                  <c:v>5318200</c:v>
                </c:pt>
                <c:pt idx="2898">
                  <c:v>4951200</c:v>
                </c:pt>
                <c:pt idx="2899">
                  <c:v>3167400</c:v>
                </c:pt>
                <c:pt idx="2900">
                  <c:v>3119200</c:v>
                </c:pt>
                <c:pt idx="2901">
                  <c:v>2957900</c:v>
                </c:pt>
                <c:pt idx="2902">
                  <c:v>1961500</c:v>
                </c:pt>
                <c:pt idx="2903">
                  <c:v>1940900</c:v>
                </c:pt>
                <c:pt idx="2904">
                  <c:v>1878500</c:v>
                </c:pt>
                <c:pt idx="2905">
                  <c:v>1669800</c:v>
                </c:pt>
                <c:pt idx="2906">
                  <c:v>1666500</c:v>
                </c:pt>
                <c:pt idx="2907">
                  <c:v>1747300</c:v>
                </c:pt>
                <c:pt idx="2908">
                  <c:v>1554400</c:v>
                </c:pt>
                <c:pt idx="2909">
                  <c:v>1542400</c:v>
                </c:pt>
                <c:pt idx="2910">
                  <c:v>1530800</c:v>
                </c:pt>
                <c:pt idx="2911">
                  <c:v>1735800</c:v>
                </c:pt>
                <c:pt idx="2912">
                  <c:v>1749600</c:v>
                </c:pt>
                <c:pt idx="2913">
                  <c:v>1703100</c:v>
                </c:pt>
                <c:pt idx="2914">
                  <c:v>2686100</c:v>
                </c:pt>
                <c:pt idx="2915">
                  <c:v>2703800</c:v>
                </c:pt>
                <c:pt idx="2916">
                  <c:v>2821700</c:v>
                </c:pt>
                <c:pt idx="2917">
                  <c:v>4194500</c:v>
                </c:pt>
                <c:pt idx="2918">
                  <c:v>4236900</c:v>
                </c:pt>
                <c:pt idx="2919">
                  <c:v>4687500</c:v>
                </c:pt>
                <c:pt idx="2920">
                  <c:v>7499400</c:v>
                </c:pt>
                <c:pt idx="2921">
                  <c:v>7045800</c:v>
                </c:pt>
                <c:pt idx="2922">
                  <c:v>7337000</c:v>
                </c:pt>
                <c:pt idx="2923">
                  <c:v>4843200</c:v>
                </c:pt>
                <c:pt idx="2924">
                  <c:v>4788800</c:v>
                </c:pt>
                <c:pt idx="2925">
                  <c:v>4544000</c:v>
                </c:pt>
                <c:pt idx="2926">
                  <c:v>2984700</c:v>
                </c:pt>
                <c:pt idx="2927">
                  <c:v>2948300</c:v>
                </c:pt>
                <c:pt idx="2928">
                  <c:v>2794700</c:v>
                </c:pt>
                <c:pt idx="2929">
                  <c:v>1783400</c:v>
                </c:pt>
                <c:pt idx="2930">
                  <c:v>1778400</c:v>
                </c:pt>
                <c:pt idx="2931">
                  <c:v>1798400</c:v>
                </c:pt>
                <c:pt idx="2932">
                  <c:v>1510400</c:v>
                </c:pt>
                <c:pt idx="2933">
                  <c:v>1517100</c:v>
                </c:pt>
                <c:pt idx="2934">
                  <c:v>1563400</c:v>
                </c:pt>
                <c:pt idx="2935">
                  <c:v>1606900</c:v>
                </c:pt>
                <c:pt idx="2936">
                  <c:v>1614900</c:v>
                </c:pt>
                <c:pt idx="2937">
                  <c:v>1610000</c:v>
                </c:pt>
                <c:pt idx="2938">
                  <c:v>4247000</c:v>
                </c:pt>
                <c:pt idx="2939">
                  <c:v>6052800</c:v>
                </c:pt>
                <c:pt idx="2940">
                  <c:v>6493600</c:v>
                </c:pt>
                <c:pt idx="2941">
                  <c:v>6499700</c:v>
                </c:pt>
                <c:pt idx="2942">
                  <c:v>6881400</c:v>
                </c:pt>
                <c:pt idx="2943">
                  <c:v>6875300</c:v>
                </c:pt>
                <c:pt idx="2944">
                  <c:v>6649700</c:v>
                </c:pt>
                <c:pt idx="2945">
                  <c:v>4164700</c:v>
                </c:pt>
                <c:pt idx="2946">
                  <c:v>4082600</c:v>
                </c:pt>
                <c:pt idx="2947">
                  <c:v>3637800</c:v>
                </c:pt>
                <c:pt idx="2948">
                  <c:v>2640000</c:v>
                </c:pt>
                <c:pt idx="2949">
                  <c:v>2605000</c:v>
                </c:pt>
                <c:pt idx="2950">
                  <c:v>2500100</c:v>
                </c:pt>
                <c:pt idx="2951">
                  <c:v>1653100</c:v>
                </c:pt>
                <c:pt idx="2952">
                  <c:v>1646500</c:v>
                </c:pt>
                <c:pt idx="2953">
                  <c:v>1577800</c:v>
                </c:pt>
                <c:pt idx="2954">
                  <c:v>1337200</c:v>
                </c:pt>
                <c:pt idx="2955">
                  <c:v>1272900</c:v>
                </c:pt>
                <c:pt idx="2956">
                  <c:v>1369600</c:v>
                </c:pt>
                <c:pt idx="2957">
                  <c:v>1346900</c:v>
                </c:pt>
                <c:pt idx="2958">
                  <c:v>1344700</c:v>
                </c:pt>
                <c:pt idx="2959">
                  <c:v>1358700</c:v>
                </c:pt>
                <c:pt idx="2960">
                  <c:v>1669700</c:v>
                </c:pt>
                <c:pt idx="2961">
                  <c:v>1752000</c:v>
                </c:pt>
                <c:pt idx="2962">
                  <c:v>1791200</c:v>
                </c:pt>
                <c:pt idx="2963">
                  <c:v>3000200</c:v>
                </c:pt>
                <c:pt idx="2964">
                  <c:v>3043100</c:v>
                </c:pt>
                <c:pt idx="2965">
                  <c:v>3244700</c:v>
                </c:pt>
                <c:pt idx="2966">
                  <c:v>5754700</c:v>
                </c:pt>
                <c:pt idx="2967">
                  <c:v>5784700</c:v>
                </c:pt>
                <c:pt idx="2968">
                  <c:v>6028600</c:v>
                </c:pt>
                <c:pt idx="2969">
                  <c:v>6457100</c:v>
                </c:pt>
                <c:pt idx="2970">
                  <c:v>6163900</c:v>
                </c:pt>
                <c:pt idx="2971">
                  <c:v>3594500</c:v>
                </c:pt>
                <c:pt idx="2972">
                  <c:v>3559000</c:v>
                </c:pt>
                <c:pt idx="2973">
                  <c:v>3340400</c:v>
                </c:pt>
                <c:pt idx="2974">
                  <c:v>2174600</c:v>
                </c:pt>
                <c:pt idx="2975">
                  <c:v>2151500</c:v>
                </c:pt>
                <c:pt idx="2976">
                  <c:v>2042700</c:v>
                </c:pt>
                <c:pt idx="2977">
                  <c:v>1546700</c:v>
                </c:pt>
                <c:pt idx="2978">
                  <c:v>1553700</c:v>
                </c:pt>
                <c:pt idx="2979">
                  <c:v>1551400</c:v>
                </c:pt>
                <c:pt idx="2980">
                  <c:v>2384900</c:v>
                </c:pt>
                <c:pt idx="2981">
                  <c:v>3278400</c:v>
                </c:pt>
                <c:pt idx="2982">
                  <c:v>3293300</c:v>
                </c:pt>
                <c:pt idx="2983">
                  <c:v>3414200</c:v>
                </c:pt>
                <c:pt idx="2984">
                  <c:v>5077300</c:v>
                </c:pt>
                <c:pt idx="2985">
                  <c:v>5070200</c:v>
                </c:pt>
                <c:pt idx="2986">
                  <c:v>5183200</c:v>
                </c:pt>
                <c:pt idx="2987">
                  <c:v>5573100</c:v>
                </c:pt>
                <c:pt idx="2988">
                  <c:v>5532800</c:v>
                </c:pt>
                <c:pt idx="2989">
                  <c:v>5361800</c:v>
                </c:pt>
                <c:pt idx="2990">
                  <c:v>3664900</c:v>
                </c:pt>
                <c:pt idx="2991">
                  <c:v>3638100</c:v>
                </c:pt>
                <c:pt idx="2992">
                  <c:v>3219100</c:v>
                </c:pt>
                <c:pt idx="2993">
                  <c:v>2131900</c:v>
                </c:pt>
                <c:pt idx="2994">
                  <c:v>2110200</c:v>
                </c:pt>
                <c:pt idx="2995">
                  <c:v>1979400</c:v>
                </c:pt>
                <c:pt idx="2996">
                  <c:v>1273300</c:v>
                </c:pt>
                <c:pt idx="2997">
                  <c:v>1265800</c:v>
                </c:pt>
                <c:pt idx="2998">
                  <c:v>1232200</c:v>
                </c:pt>
                <c:pt idx="2999">
                  <c:v>978340</c:v>
                </c:pt>
                <c:pt idx="3000">
                  <c:v>975810</c:v>
                </c:pt>
                <c:pt idx="3001">
                  <c:v>953340</c:v>
                </c:pt>
                <c:pt idx="3002">
                  <c:v>920300</c:v>
                </c:pt>
                <c:pt idx="3003">
                  <c:v>913890</c:v>
                </c:pt>
                <c:pt idx="3004">
                  <c:v>919410</c:v>
                </c:pt>
                <c:pt idx="3005">
                  <c:v>1086700</c:v>
                </c:pt>
                <c:pt idx="3006">
                  <c:v>1133900</c:v>
                </c:pt>
                <c:pt idx="3007">
                  <c:v>1164300</c:v>
                </c:pt>
                <c:pt idx="3008">
                  <c:v>2226700</c:v>
                </c:pt>
                <c:pt idx="3009">
                  <c:v>2247400</c:v>
                </c:pt>
                <c:pt idx="3010">
                  <c:v>2494800</c:v>
                </c:pt>
                <c:pt idx="3011">
                  <c:v>5402400</c:v>
                </c:pt>
                <c:pt idx="3012">
                  <c:v>5467900</c:v>
                </c:pt>
                <c:pt idx="3013">
                  <c:v>5645400</c:v>
                </c:pt>
                <c:pt idx="3014">
                  <c:v>5356200</c:v>
                </c:pt>
                <c:pt idx="3015">
                  <c:v>5308600</c:v>
                </c:pt>
                <c:pt idx="3016">
                  <c:v>5029100</c:v>
                </c:pt>
                <c:pt idx="3017">
                  <c:v>3383800</c:v>
                </c:pt>
                <c:pt idx="3018">
                  <c:v>3336600</c:v>
                </c:pt>
                <c:pt idx="3019">
                  <c:v>3143900</c:v>
                </c:pt>
                <c:pt idx="3020">
                  <c:v>1723000</c:v>
                </c:pt>
                <c:pt idx="3021">
                  <c:v>1086300</c:v>
                </c:pt>
                <c:pt idx="3022">
                  <c:v>1024800</c:v>
                </c:pt>
                <c:pt idx="3023">
                  <c:v>1038900</c:v>
                </c:pt>
                <c:pt idx="3024">
                  <c:v>1035800</c:v>
                </c:pt>
                <c:pt idx="3025">
                  <c:v>1042000</c:v>
                </c:pt>
                <c:pt idx="3026">
                  <c:v>1288200</c:v>
                </c:pt>
                <c:pt idx="3027">
                  <c:v>1291300</c:v>
                </c:pt>
                <c:pt idx="3028">
                  <c:v>1334600</c:v>
                </c:pt>
                <c:pt idx="3029">
                  <c:v>2134000</c:v>
                </c:pt>
                <c:pt idx="3030">
                  <c:v>2149100</c:v>
                </c:pt>
                <c:pt idx="3031">
                  <c:v>2240800</c:v>
                </c:pt>
                <c:pt idx="3032">
                  <c:v>3150800</c:v>
                </c:pt>
                <c:pt idx="3033">
                  <c:v>3151200</c:v>
                </c:pt>
                <c:pt idx="3034">
                  <c:v>3264100</c:v>
                </c:pt>
                <c:pt idx="3035">
                  <c:v>3935200</c:v>
                </c:pt>
                <c:pt idx="3036">
                  <c:v>3919600</c:v>
                </c:pt>
                <c:pt idx="3037">
                  <c:v>3880500</c:v>
                </c:pt>
                <c:pt idx="3038">
                  <c:v>2878400</c:v>
                </c:pt>
                <c:pt idx="3039">
                  <c:v>2864600</c:v>
                </c:pt>
                <c:pt idx="3040">
                  <c:v>3319600</c:v>
                </c:pt>
                <c:pt idx="3041">
                  <c:v>1803100</c:v>
                </c:pt>
                <c:pt idx="3042">
                  <c:v>1780200</c:v>
                </c:pt>
                <c:pt idx="3043">
                  <c:v>1679600</c:v>
                </c:pt>
                <c:pt idx="3044">
                  <c:v>1126300</c:v>
                </c:pt>
                <c:pt idx="3045">
                  <c:v>1117300</c:v>
                </c:pt>
                <c:pt idx="3046">
                  <c:v>1087100</c:v>
                </c:pt>
                <c:pt idx="3047">
                  <c:v>807390</c:v>
                </c:pt>
                <c:pt idx="3048">
                  <c:v>800070</c:v>
                </c:pt>
                <c:pt idx="3049">
                  <c:v>772850</c:v>
                </c:pt>
                <c:pt idx="3050">
                  <c:v>639880</c:v>
                </c:pt>
                <c:pt idx="3051">
                  <c:v>610840</c:v>
                </c:pt>
                <c:pt idx="3052">
                  <c:v>622660</c:v>
                </c:pt>
                <c:pt idx="3053">
                  <c:v>610640</c:v>
                </c:pt>
                <c:pt idx="3054">
                  <c:v>613480</c:v>
                </c:pt>
                <c:pt idx="3055">
                  <c:v>631020</c:v>
                </c:pt>
                <c:pt idx="3056">
                  <c:v>1526600</c:v>
                </c:pt>
                <c:pt idx="3057">
                  <c:v>1547700</c:v>
                </c:pt>
                <c:pt idx="3058">
                  <c:v>1749400</c:v>
                </c:pt>
                <c:pt idx="3059">
                  <c:v>4104500</c:v>
                </c:pt>
                <c:pt idx="3060">
                  <c:v>3980100</c:v>
                </c:pt>
                <c:pt idx="3061">
                  <c:v>4121400</c:v>
                </c:pt>
                <c:pt idx="3062">
                  <c:v>3975200</c:v>
                </c:pt>
                <c:pt idx="3063">
                  <c:v>3741000</c:v>
                </c:pt>
                <c:pt idx="3064">
                  <c:v>3595000</c:v>
                </c:pt>
                <c:pt idx="3065">
                  <c:v>985180</c:v>
                </c:pt>
                <c:pt idx="3066">
                  <c:v>692530</c:v>
                </c:pt>
                <c:pt idx="3067">
                  <c:v>716240</c:v>
                </c:pt>
                <c:pt idx="3068">
                  <c:v>674800</c:v>
                </c:pt>
                <c:pt idx="3069">
                  <c:v>538970</c:v>
                </c:pt>
                <c:pt idx="3070">
                  <c:v>536730</c:v>
                </c:pt>
                <c:pt idx="3071">
                  <c:v>541650</c:v>
                </c:pt>
                <c:pt idx="3072">
                  <c:v>530450</c:v>
                </c:pt>
                <c:pt idx="3073">
                  <c:v>533450</c:v>
                </c:pt>
                <c:pt idx="3074">
                  <c:v>535270</c:v>
                </c:pt>
                <c:pt idx="3075">
                  <c:v>790270</c:v>
                </c:pt>
                <c:pt idx="3076">
                  <c:v>784050</c:v>
                </c:pt>
                <c:pt idx="3077">
                  <c:v>817730</c:v>
                </c:pt>
                <c:pt idx="3078">
                  <c:v>1512000</c:v>
                </c:pt>
                <c:pt idx="3079">
                  <c:v>1521000</c:v>
                </c:pt>
                <c:pt idx="3080">
                  <c:v>1585200</c:v>
                </c:pt>
                <c:pt idx="3081">
                  <c:v>2456900</c:v>
                </c:pt>
                <c:pt idx="3082">
                  <c:v>2460900</c:v>
                </c:pt>
                <c:pt idx="3083">
                  <c:v>2493700</c:v>
                </c:pt>
                <c:pt idx="3084">
                  <c:v>2305700</c:v>
                </c:pt>
                <c:pt idx="3085">
                  <c:v>2348900</c:v>
                </c:pt>
                <c:pt idx="3086">
                  <c:v>2205900</c:v>
                </c:pt>
                <c:pt idx="3087">
                  <c:v>1645700</c:v>
                </c:pt>
                <c:pt idx="3088">
                  <c:v>1634100</c:v>
                </c:pt>
                <c:pt idx="3089">
                  <c:v>1581500</c:v>
                </c:pt>
                <c:pt idx="3090">
                  <c:v>1161600</c:v>
                </c:pt>
                <c:pt idx="3091">
                  <c:v>1155100</c:v>
                </c:pt>
                <c:pt idx="3092">
                  <c:v>1150400</c:v>
                </c:pt>
                <c:pt idx="3093">
                  <c:v>722200</c:v>
                </c:pt>
                <c:pt idx="3094">
                  <c:v>722990</c:v>
                </c:pt>
                <c:pt idx="3095">
                  <c:v>680530</c:v>
                </c:pt>
                <c:pt idx="3096">
                  <c:v>428890</c:v>
                </c:pt>
                <c:pt idx="3097">
                  <c:v>416640</c:v>
                </c:pt>
                <c:pt idx="3098">
                  <c:v>344560</c:v>
                </c:pt>
                <c:pt idx="3099">
                  <c:v>344480</c:v>
                </c:pt>
                <c:pt idx="3100">
                  <c:v>348440</c:v>
                </c:pt>
                <c:pt idx="3101">
                  <c:v>805450</c:v>
                </c:pt>
                <c:pt idx="3102">
                  <c:v>811550</c:v>
                </c:pt>
                <c:pt idx="3103">
                  <c:v>912490</c:v>
                </c:pt>
                <c:pt idx="3104">
                  <c:v>2225400</c:v>
                </c:pt>
                <c:pt idx="3105">
                  <c:v>2237500</c:v>
                </c:pt>
                <c:pt idx="3106">
                  <c:v>2343900</c:v>
                </c:pt>
                <c:pt idx="3107">
                  <c:v>2824000</c:v>
                </c:pt>
                <c:pt idx="3108">
                  <c:v>1396400</c:v>
                </c:pt>
                <c:pt idx="3109">
                  <c:v>1363400</c:v>
                </c:pt>
                <c:pt idx="3110">
                  <c:v>900110</c:v>
                </c:pt>
                <c:pt idx="3111">
                  <c:v>889890</c:v>
                </c:pt>
                <c:pt idx="3112">
                  <c:v>800690</c:v>
                </c:pt>
                <c:pt idx="3113">
                  <c:v>515250</c:v>
                </c:pt>
                <c:pt idx="3114">
                  <c:v>513500</c:v>
                </c:pt>
                <c:pt idx="3115">
                  <c:v>493130</c:v>
                </c:pt>
                <c:pt idx="3116">
                  <c:v>320270</c:v>
                </c:pt>
                <c:pt idx="3117">
                  <c:v>319910</c:v>
                </c:pt>
                <c:pt idx="3118">
                  <c:v>308510</c:v>
                </c:pt>
                <c:pt idx="3119">
                  <c:v>246620</c:v>
                </c:pt>
                <c:pt idx="3120">
                  <c:v>247040</c:v>
                </c:pt>
                <c:pt idx="3121">
                  <c:v>241490</c:v>
                </c:pt>
                <c:pt idx="3122">
                  <c:v>275440</c:v>
                </c:pt>
                <c:pt idx="3123">
                  <c:v>274580</c:v>
                </c:pt>
                <c:pt idx="3124">
                  <c:v>281320</c:v>
                </c:pt>
                <c:pt idx="3125">
                  <c:v>462870</c:v>
                </c:pt>
                <c:pt idx="3126">
                  <c:v>466100</c:v>
                </c:pt>
                <c:pt idx="3127">
                  <c:v>490580</c:v>
                </c:pt>
                <c:pt idx="3128">
                  <c:v>874470</c:v>
                </c:pt>
                <c:pt idx="3129">
                  <c:v>869770</c:v>
                </c:pt>
                <c:pt idx="3130">
                  <c:v>918070</c:v>
                </c:pt>
                <c:pt idx="3131">
                  <c:v>932620</c:v>
                </c:pt>
                <c:pt idx="3132">
                  <c:v>925640</c:v>
                </c:pt>
                <c:pt idx="3133">
                  <c:v>780550</c:v>
                </c:pt>
                <c:pt idx="3134">
                  <c:v>1549600</c:v>
                </c:pt>
                <c:pt idx="3135">
                  <c:v>1338500</c:v>
                </c:pt>
                <c:pt idx="3136">
                  <c:v>759060</c:v>
                </c:pt>
                <c:pt idx="3137">
                  <c:v>718660</c:v>
                </c:pt>
                <c:pt idx="3138">
                  <c:v>706530</c:v>
                </c:pt>
                <c:pt idx="3139">
                  <c:v>307480</c:v>
                </c:pt>
                <c:pt idx="3140">
                  <c:v>289960</c:v>
                </c:pt>
                <c:pt idx="3141">
                  <c:v>266830</c:v>
                </c:pt>
                <c:pt idx="3142">
                  <c:v>140080</c:v>
                </c:pt>
                <c:pt idx="3143">
                  <c:v>142310</c:v>
                </c:pt>
                <c:pt idx="3144">
                  <c:v>157310</c:v>
                </c:pt>
                <c:pt idx="3145">
                  <c:v>116770</c:v>
                </c:pt>
                <c:pt idx="3146">
                  <c:v>115340</c:v>
                </c:pt>
                <c:pt idx="3147">
                  <c:v>115340</c:v>
                </c:pt>
                <c:pt idx="3148">
                  <c:v>150550</c:v>
                </c:pt>
                <c:pt idx="3149">
                  <c:v>156050</c:v>
                </c:pt>
                <c:pt idx="3150">
                  <c:v>162250</c:v>
                </c:pt>
                <c:pt idx="3151">
                  <c:v>244870</c:v>
                </c:pt>
                <c:pt idx="3152">
                  <c:v>246890</c:v>
                </c:pt>
                <c:pt idx="3153">
                  <c:v>251220</c:v>
                </c:pt>
                <c:pt idx="3154">
                  <c:v>1159400</c:v>
                </c:pt>
                <c:pt idx="3155">
                  <c:v>1296700</c:v>
                </c:pt>
                <c:pt idx="3156">
                  <c:v>778810</c:v>
                </c:pt>
                <c:pt idx="3157">
                  <c:v>783150</c:v>
                </c:pt>
                <c:pt idx="3158">
                  <c:v>795890</c:v>
                </c:pt>
                <c:pt idx="3159">
                  <c:v>894040</c:v>
                </c:pt>
                <c:pt idx="3160">
                  <c:v>896470</c:v>
                </c:pt>
                <c:pt idx="3161">
                  <c:v>901860</c:v>
                </c:pt>
                <c:pt idx="3162">
                  <c:v>811800</c:v>
                </c:pt>
                <c:pt idx="3163">
                  <c:v>805130</c:v>
                </c:pt>
                <c:pt idx="3164">
                  <c:v>790580</c:v>
                </c:pt>
                <c:pt idx="3165">
                  <c:v>591800</c:v>
                </c:pt>
                <c:pt idx="3166">
                  <c:v>585890</c:v>
                </c:pt>
                <c:pt idx="3167">
                  <c:v>561710</c:v>
                </c:pt>
                <c:pt idx="3168">
                  <c:v>372710</c:v>
                </c:pt>
                <c:pt idx="3169">
                  <c:v>372900</c:v>
                </c:pt>
                <c:pt idx="3170">
                  <c:v>366290</c:v>
                </c:pt>
                <c:pt idx="3171">
                  <c:v>1377300</c:v>
                </c:pt>
                <c:pt idx="3172">
                  <c:v>480440</c:v>
                </c:pt>
                <c:pt idx="3173">
                  <c:v>424070</c:v>
                </c:pt>
                <c:pt idx="3174">
                  <c:v>573400</c:v>
                </c:pt>
                <c:pt idx="3175">
                  <c:v>572140</c:v>
                </c:pt>
                <c:pt idx="3176">
                  <c:v>582180</c:v>
                </c:pt>
                <c:pt idx="3177">
                  <c:v>714580</c:v>
                </c:pt>
                <c:pt idx="3178">
                  <c:v>714980</c:v>
                </c:pt>
                <c:pt idx="3179">
                  <c:v>692100</c:v>
                </c:pt>
                <c:pt idx="3180">
                  <c:v>755310</c:v>
                </c:pt>
                <c:pt idx="3181">
                  <c:v>754920</c:v>
                </c:pt>
                <c:pt idx="3182">
                  <c:v>754500</c:v>
                </c:pt>
                <c:pt idx="3183">
                  <c:v>664450</c:v>
                </c:pt>
                <c:pt idx="3184">
                  <c:v>659310</c:v>
                </c:pt>
                <c:pt idx="3185">
                  <c:v>606710</c:v>
                </c:pt>
                <c:pt idx="3186">
                  <c:v>364300</c:v>
                </c:pt>
                <c:pt idx="3187">
                  <c:v>364300</c:v>
                </c:pt>
                <c:pt idx="3188">
                  <c:v>346530</c:v>
                </c:pt>
                <c:pt idx="3189">
                  <c:v>219650</c:v>
                </c:pt>
                <c:pt idx="3190">
                  <c:v>220600</c:v>
                </c:pt>
                <c:pt idx="3191">
                  <c:v>210380</c:v>
                </c:pt>
                <c:pt idx="3192">
                  <c:v>156540</c:v>
                </c:pt>
                <c:pt idx="3193">
                  <c:v>156700</c:v>
                </c:pt>
                <c:pt idx="3194">
                  <c:v>155990</c:v>
                </c:pt>
                <c:pt idx="3195">
                  <c:v>140640</c:v>
                </c:pt>
                <c:pt idx="3196">
                  <c:v>141210</c:v>
                </c:pt>
                <c:pt idx="3197">
                  <c:v>142610</c:v>
                </c:pt>
                <c:pt idx="3198">
                  <c:v>178050</c:v>
                </c:pt>
                <c:pt idx="3199">
                  <c:v>171570</c:v>
                </c:pt>
                <c:pt idx="3200">
                  <c:v>181560</c:v>
                </c:pt>
                <c:pt idx="3201">
                  <c:v>236320</c:v>
                </c:pt>
                <c:pt idx="3202">
                  <c:v>245910</c:v>
                </c:pt>
                <c:pt idx="3203">
                  <c:v>251150</c:v>
                </c:pt>
                <c:pt idx="3204">
                  <c:v>383400</c:v>
                </c:pt>
                <c:pt idx="3205">
                  <c:v>383330</c:v>
                </c:pt>
                <c:pt idx="3206">
                  <c:v>410500</c:v>
                </c:pt>
                <c:pt idx="3207">
                  <c:v>541430</c:v>
                </c:pt>
                <c:pt idx="3208">
                  <c:v>541930</c:v>
                </c:pt>
                <c:pt idx="3209">
                  <c:v>555610</c:v>
                </c:pt>
                <c:pt idx="3210">
                  <c:v>641870</c:v>
                </c:pt>
                <c:pt idx="3211">
                  <c:v>646270</c:v>
                </c:pt>
                <c:pt idx="3212">
                  <c:v>644780</c:v>
                </c:pt>
                <c:pt idx="3213">
                  <c:v>617950</c:v>
                </c:pt>
                <c:pt idx="3214">
                  <c:v>615400</c:v>
                </c:pt>
                <c:pt idx="3215">
                  <c:v>582640</c:v>
                </c:pt>
                <c:pt idx="3216">
                  <c:v>449210</c:v>
                </c:pt>
                <c:pt idx="3217">
                  <c:v>286850</c:v>
                </c:pt>
                <c:pt idx="3218">
                  <c:v>257020</c:v>
                </c:pt>
                <c:pt idx="3219">
                  <c:v>458290</c:v>
                </c:pt>
                <c:pt idx="3220">
                  <c:v>356620</c:v>
                </c:pt>
                <c:pt idx="3221">
                  <c:v>354660</c:v>
                </c:pt>
                <c:pt idx="3222">
                  <c:v>347600</c:v>
                </c:pt>
                <c:pt idx="3223">
                  <c:v>283950</c:v>
                </c:pt>
                <c:pt idx="3224">
                  <c:v>274350</c:v>
                </c:pt>
                <c:pt idx="3225">
                  <c:v>276000</c:v>
                </c:pt>
                <c:pt idx="3226">
                  <c:v>222770</c:v>
                </c:pt>
                <c:pt idx="3227">
                  <c:v>223860</c:v>
                </c:pt>
                <c:pt idx="3228">
                  <c:v>220950</c:v>
                </c:pt>
                <c:pt idx="3229">
                  <c:v>251620</c:v>
                </c:pt>
                <c:pt idx="3230">
                  <c:v>251500</c:v>
                </c:pt>
                <c:pt idx="3231">
                  <c:v>254330</c:v>
                </c:pt>
                <c:pt idx="3232">
                  <c:v>391110</c:v>
                </c:pt>
                <c:pt idx="3233">
                  <c:v>393040</c:v>
                </c:pt>
                <c:pt idx="3234">
                  <c:v>405930</c:v>
                </c:pt>
                <c:pt idx="3235">
                  <c:v>586230</c:v>
                </c:pt>
                <c:pt idx="3236">
                  <c:v>587520</c:v>
                </c:pt>
                <c:pt idx="3237">
                  <c:v>602430</c:v>
                </c:pt>
                <c:pt idx="3238">
                  <c:v>698970</c:v>
                </c:pt>
                <c:pt idx="3239">
                  <c:v>667110</c:v>
                </c:pt>
                <c:pt idx="3240">
                  <c:v>684090</c:v>
                </c:pt>
                <c:pt idx="3241">
                  <c:v>682060</c:v>
                </c:pt>
                <c:pt idx="3242">
                  <c:v>700810</c:v>
                </c:pt>
                <c:pt idx="3243">
                  <c:v>590130</c:v>
                </c:pt>
                <c:pt idx="3244">
                  <c:v>586720</c:v>
                </c:pt>
                <c:pt idx="3245">
                  <c:v>570740</c:v>
                </c:pt>
                <c:pt idx="3246">
                  <c:v>411600</c:v>
                </c:pt>
                <c:pt idx="3247">
                  <c:v>411250</c:v>
                </c:pt>
                <c:pt idx="3248">
                  <c:v>410410</c:v>
                </c:pt>
                <c:pt idx="3249">
                  <c:v>280040</c:v>
                </c:pt>
                <c:pt idx="3250">
                  <c:v>279580</c:v>
                </c:pt>
                <c:pt idx="3251">
                  <c:v>262990</c:v>
                </c:pt>
                <c:pt idx="3252">
                  <c:v>276040</c:v>
                </c:pt>
                <c:pt idx="3253">
                  <c:v>276350</c:v>
                </c:pt>
                <c:pt idx="3254">
                  <c:v>282250</c:v>
                </c:pt>
                <c:pt idx="3255">
                  <c:v>394340</c:v>
                </c:pt>
                <c:pt idx="3256">
                  <c:v>383450</c:v>
                </c:pt>
                <c:pt idx="3257">
                  <c:v>410640</c:v>
                </c:pt>
                <c:pt idx="3258">
                  <c:v>608380</c:v>
                </c:pt>
                <c:pt idx="3259">
                  <c:v>612260</c:v>
                </c:pt>
                <c:pt idx="3260">
                  <c:v>635190</c:v>
                </c:pt>
                <c:pt idx="3261">
                  <c:v>943120</c:v>
                </c:pt>
                <c:pt idx="3262">
                  <c:v>911970</c:v>
                </c:pt>
                <c:pt idx="3263">
                  <c:v>974070</c:v>
                </c:pt>
                <c:pt idx="3264">
                  <c:v>1123900</c:v>
                </c:pt>
                <c:pt idx="3265">
                  <c:v>1123900</c:v>
                </c:pt>
                <c:pt idx="3266">
                  <c:v>1151400</c:v>
                </c:pt>
                <c:pt idx="3267">
                  <c:v>928080</c:v>
                </c:pt>
                <c:pt idx="3268">
                  <c:v>953260</c:v>
                </c:pt>
                <c:pt idx="3269">
                  <c:v>912770</c:v>
                </c:pt>
                <c:pt idx="3270">
                  <c:v>540550</c:v>
                </c:pt>
                <c:pt idx="3271">
                  <c:v>535990</c:v>
                </c:pt>
                <c:pt idx="3272">
                  <c:v>518100</c:v>
                </c:pt>
                <c:pt idx="3273">
                  <c:v>320910</c:v>
                </c:pt>
                <c:pt idx="3274">
                  <c:v>318430</c:v>
                </c:pt>
                <c:pt idx="3275">
                  <c:v>306630</c:v>
                </c:pt>
                <c:pt idx="3276">
                  <c:v>430060</c:v>
                </c:pt>
                <c:pt idx="3277">
                  <c:v>399420</c:v>
                </c:pt>
                <c:pt idx="3278">
                  <c:v>103170</c:v>
                </c:pt>
                <c:pt idx="3279">
                  <c:v>102430</c:v>
                </c:pt>
                <c:pt idx="3280">
                  <c:v>105920</c:v>
                </c:pt>
                <c:pt idx="3281">
                  <c:v>110450</c:v>
                </c:pt>
                <c:pt idx="3282">
                  <c:v>109660</c:v>
                </c:pt>
                <c:pt idx="3283">
                  <c:v>109740</c:v>
                </c:pt>
                <c:pt idx="3284">
                  <c:v>1025000</c:v>
                </c:pt>
                <c:pt idx="3285">
                  <c:v>1034700</c:v>
                </c:pt>
                <c:pt idx="3286">
                  <c:v>1053100</c:v>
                </c:pt>
                <c:pt idx="3287">
                  <c:v>1231300</c:v>
                </c:pt>
                <c:pt idx="3288">
                  <c:v>1224500</c:v>
                </c:pt>
                <c:pt idx="3289">
                  <c:v>1220000</c:v>
                </c:pt>
                <c:pt idx="3290">
                  <c:v>940280</c:v>
                </c:pt>
                <c:pt idx="3291">
                  <c:v>934200</c:v>
                </c:pt>
                <c:pt idx="3292">
                  <c:v>900500</c:v>
                </c:pt>
                <c:pt idx="3293">
                  <c:v>568190</c:v>
                </c:pt>
                <c:pt idx="3294">
                  <c:v>480480</c:v>
                </c:pt>
                <c:pt idx="3295">
                  <c:v>1395600</c:v>
                </c:pt>
                <c:pt idx="3296">
                  <c:v>1562900</c:v>
                </c:pt>
                <c:pt idx="3297">
                  <c:v>1567200</c:v>
                </c:pt>
                <c:pt idx="3298">
                  <c:v>1783900</c:v>
                </c:pt>
                <c:pt idx="3299">
                  <c:v>971620</c:v>
                </c:pt>
                <c:pt idx="3300">
                  <c:v>845900</c:v>
                </c:pt>
                <c:pt idx="3301">
                  <c:v>452900</c:v>
                </c:pt>
                <c:pt idx="3302">
                  <c:v>442280</c:v>
                </c:pt>
                <c:pt idx="3303">
                  <c:v>476930</c:v>
                </c:pt>
                <c:pt idx="3304">
                  <c:v>652500</c:v>
                </c:pt>
                <c:pt idx="3305">
                  <c:v>653130</c:v>
                </c:pt>
                <c:pt idx="3306">
                  <c:v>689180</c:v>
                </c:pt>
                <c:pt idx="3307">
                  <c:v>1044500</c:v>
                </c:pt>
                <c:pt idx="3308">
                  <c:v>1039600</c:v>
                </c:pt>
                <c:pt idx="3309">
                  <c:v>1029900</c:v>
                </c:pt>
                <c:pt idx="3310">
                  <c:v>1548500</c:v>
                </c:pt>
                <c:pt idx="3311">
                  <c:v>1491600</c:v>
                </c:pt>
                <c:pt idx="3312">
                  <c:v>1562700</c:v>
                </c:pt>
                <c:pt idx="3313">
                  <c:v>2448500</c:v>
                </c:pt>
                <c:pt idx="3314">
                  <c:v>2408900</c:v>
                </c:pt>
                <c:pt idx="3315">
                  <c:v>2458400</c:v>
                </c:pt>
                <c:pt idx="3316">
                  <c:v>3142700</c:v>
                </c:pt>
                <c:pt idx="3317">
                  <c:v>3113900</c:v>
                </c:pt>
                <c:pt idx="3318">
                  <c:v>3156700</c:v>
                </c:pt>
                <c:pt idx="3319">
                  <c:v>2568200</c:v>
                </c:pt>
                <c:pt idx="3320">
                  <c:v>2438400</c:v>
                </c:pt>
                <c:pt idx="3321">
                  <c:v>2309000</c:v>
                </c:pt>
                <c:pt idx="3322">
                  <c:v>1167500</c:v>
                </c:pt>
                <c:pt idx="3323">
                  <c:v>1154900</c:v>
                </c:pt>
                <c:pt idx="3324">
                  <c:v>1031000</c:v>
                </c:pt>
                <c:pt idx="3325">
                  <c:v>709490</c:v>
                </c:pt>
                <c:pt idx="3326">
                  <c:v>709080</c:v>
                </c:pt>
                <c:pt idx="3327">
                  <c:v>686850</c:v>
                </c:pt>
                <c:pt idx="3328">
                  <c:v>897510</c:v>
                </c:pt>
                <c:pt idx="3329">
                  <c:v>898580</c:v>
                </c:pt>
                <c:pt idx="3330">
                  <c:v>895280</c:v>
                </c:pt>
                <c:pt idx="3331">
                  <c:v>1380600</c:v>
                </c:pt>
                <c:pt idx="3332">
                  <c:v>1427800</c:v>
                </c:pt>
                <c:pt idx="3333">
                  <c:v>1464600</c:v>
                </c:pt>
                <c:pt idx="3334">
                  <c:v>2344600</c:v>
                </c:pt>
                <c:pt idx="3335">
                  <c:v>2354000</c:v>
                </c:pt>
                <c:pt idx="3336">
                  <c:v>2579500</c:v>
                </c:pt>
                <c:pt idx="3337">
                  <c:v>4016400</c:v>
                </c:pt>
                <c:pt idx="3338">
                  <c:v>4007400</c:v>
                </c:pt>
                <c:pt idx="3339">
                  <c:v>3572600</c:v>
                </c:pt>
                <c:pt idx="3340">
                  <c:v>4173500</c:v>
                </c:pt>
                <c:pt idx="3341">
                  <c:v>4370100</c:v>
                </c:pt>
                <c:pt idx="3342">
                  <c:v>4163800</c:v>
                </c:pt>
                <c:pt idx="3343">
                  <c:v>3639300</c:v>
                </c:pt>
                <c:pt idx="3344">
                  <c:v>1349900</c:v>
                </c:pt>
                <c:pt idx="3345">
                  <c:v>1167500</c:v>
                </c:pt>
                <c:pt idx="3346">
                  <c:v>1044800</c:v>
                </c:pt>
                <c:pt idx="3347">
                  <c:v>1049800</c:v>
                </c:pt>
                <c:pt idx="3348">
                  <c:v>1046000</c:v>
                </c:pt>
                <c:pt idx="3349">
                  <c:v>1321600</c:v>
                </c:pt>
                <c:pt idx="3350">
                  <c:v>1276900</c:v>
                </c:pt>
                <c:pt idx="3351">
                  <c:v>1301800</c:v>
                </c:pt>
                <c:pt idx="3352">
                  <c:v>1651900</c:v>
                </c:pt>
                <c:pt idx="3353">
                  <c:v>1652500</c:v>
                </c:pt>
                <c:pt idx="3354">
                  <c:v>1684500</c:v>
                </c:pt>
                <c:pt idx="3355">
                  <c:v>2445600</c:v>
                </c:pt>
                <c:pt idx="3356">
                  <c:v>2451300</c:v>
                </c:pt>
                <c:pt idx="3357">
                  <c:v>2439100</c:v>
                </c:pt>
                <c:pt idx="3358">
                  <c:v>3866400</c:v>
                </c:pt>
                <c:pt idx="3359">
                  <c:v>3862800</c:v>
                </c:pt>
                <c:pt idx="3360">
                  <c:v>4039200</c:v>
                </c:pt>
                <c:pt idx="3361">
                  <c:v>5523600</c:v>
                </c:pt>
                <c:pt idx="3362">
                  <c:v>5499600</c:v>
                </c:pt>
                <c:pt idx="3363">
                  <c:v>5717000</c:v>
                </c:pt>
                <c:pt idx="3364">
                  <c:v>7033600</c:v>
                </c:pt>
                <c:pt idx="3365">
                  <c:v>7023200</c:v>
                </c:pt>
                <c:pt idx="3366">
                  <c:v>6917100</c:v>
                </c:pt>
                <c:pt idx="3367">
                  <c:v>4520800</c:v>
                </c:pt>
                <c:pt idx="3368">
                  <c:v>4489300</c:v>
                </c:pt>
                <c:pt idx="3369">
                  <c:v>4162000</c:v>
                </c:pt>
                <c:pt idx="3370">
                  <c:v>2509200</c:v>
                </c:pt>
                <c:pt idx="3371">
                  <c:v>2490500</c:v>
                </c:pt>
                <c:pt idx="3372">
                  <c:v>2353300</c:v>
                </c:pt>
                <c:pt idx="3373">
                  <c:v>2007300</c:v>
                </c:pt>
                <c:pt idx="3374">
                  <c:v>2000200</c:v>
                </c:pt>
                <c:pt idx="3375">
                  <c:v>2031300</c:v>
                </c:pt>
                <c:pt idx="3376">
                  <c:v>2170400</c:v>
                </c:pt>
                <c:pt idx="3377">
                  <c:v>2168100</c:v>
                </c:pt>
                <c:pt idx="3378">
                  <c:v>2200800</c:v>
                </c:pt>
                <c:pt idx="3379">
                  <c:v>2706400</c:v>
                </c:pt>
                <c:pt idx="3380">
                  <c:v>2712100</c:v>
                </c:pt>
                <c:pt idx="3381">
                  <c:v>2734700</c:v>
                </c:pt>
                <c:pt idx="3382">
                  <c:v>3606000</c:v>
                </c:pt>
                <c:pt idx="3383">
                  <c:v>3791600</c:v>
                </c:pt>
                <c:pt idx="3384">
                  <c:v>3948000</c:v>
                </c:pt>
                <c:pt idx="3385">
                  <c:v>5318800</c:v>
                </c:pt>
                <c:pt idx="3386">
                  <c:v>5347800</c:v>
                </c:pt>
                <c:pt idx="3387">
                  <c:v>5520500</c:v>
                </c:pt>
                <c:pt idx="3388">
                  <c:v>9156600</c:v>
                </c:pt>
                <c:pt idx="3389">
                  <c:v>7165600</c:v>
                </c:pt>
                <c:pt idx="3390">
                  <c:v>6455300</c:v>
                </c:pt>
                <c:pt idx="3391">
                  <c:v>3446600</c:v>
                </c:pt>
                <c:pt idx="3392">
                  <c:v>3421800</c:v>
                </c:pt>
                <c:pt idx="3393">
                  <c:v>3259700</c:v>
                </c:pt>
                <c:pt idx="3394">
                  <c:v>2732300</c:v>
                </c:pt>
                <c:pt idx="3395">
                  <c:v>2714800</c:v>
                </c:pt>
                <c:pt idx="3396">
                  <c:v>2674200</c:v>
                </c:pt>
                <c:pt idx="3397">
                  <c:v>2637400</c:v>
                </c:pt>
                <c:pt idx="3398">
                  <c:v>2504800</c:v>
                </c:pt>
                <c:pt idx="3399">
                  <c:v>2632500</c:v>
                </c:pt>
                <c:pt idx="3400">
                  <c:v>2930900</c:v>
                </c:pt>
                <c:pt idx="3401">
                  <c:v>2923000</c:v>
                </c:pt>
                <c:pt idx="3402">
                  <c:v>2976200</c:v>
                </c:pt>
                <c:pt idx="3403">
                  <c:v>4247300</c:v>
                </c:pt>
                <c:pt idx="3404">
                  <c:v>3994400</c:v>
                </c:pt>
                <c:pt idx="3405">
                  <c:v>3915500</c:v>
                </c:pt>
                <c:pt idx="3406">
                  <c:v>5471900</c:v>
                </c:pt>
                <c:pt idx="3407">
                  <c:v>5498500</c:v>
                </c:pt>
                <c:pt idx="3408">
                  <c:v>5468900</c:v>
                </c:pt>
                <c:pt idx="3409">
                  <c:v>10608000</c:v>
                </c:pt>
                <c:pt idx="3410">
                  <c:v>10749000</c:v>
                </c:pt>
                <c:pt idx="3411">
                  <c:v>11008000</c:v>
                </c:pt>
                <c:pt idx="3412">
                  <c:v>16624000</c:v>
                </c:pt>
                <c:pt idx="3413">
                  <c:v>16547000</c:v>
                </c:pt>
                <c:pt idx="3414">
                  <c:v>16413000</c:v>
                </c:pt>
                <c:pt idx="3415">
                  <c:v>16275000</c:v>
                </c:pt>
                <c:pt idx="3416">
                  <c:v>14855000</c:v>
                </c:pt>
                <c:pt idx="3417">
                  <c:v>8449800</c:v>
                </c:pt>
                <c:pt idx="3418">
                  <c:v>8377800</c:v>
                </c:pt>
                <c:pt idx="3419">
                  <c:v>8277300</c:v>
                </c:pt>
                <c:pt idx="3420">
                  <c:v>4754000</c:v>
                </c:pt>
                <c:pt idx="3421">
                  <c:v>4744400</c:v>
                </c:pt>
                <c:pt idx="3422">
                  <c:v>4858500</c:v>
                </c:pt>
                <c:pt idx="3423">
                  <c:v>3810600</c:v>
                </c:pt>
                <c:pt idx="3424">
                  <c:v>3800900</c:v>
                </c:pt>
                <c:pt idx="3425">
                  <c:v>3712400</c:v>
                </c:pt>
                <c:pt idx="3426">
                  <c:v>3739000</c:v>
                </c:pt>
                <c:pt idx="3427">
                  <c:v>3687400</c:v>
                </c:pt>
                <c:pt idx="3428">
                  <c:v>3254100</c:v>
                </c:pt>
                <c:pt idx="3429">
                  <c:v>3239100</c:v>
                </c:pt>
                <c:pt idx="3430">
                  <c:v>3238700</c:v>
                </c:pt>
                <c:pt idx="3431">
                  <c:v>3273100</c:v>
                </c:pt>
                <c:pt idx="3432">
                  <c:v>4093300</c:v>
                </c:pt>
                <c:pt idx="3433">
                  <c:v>10604000</c:v>
                </c:pt>
                <c:pt idx="3434">
                  <c:v>11338000</c:v>
                </c:pt>
                <c:pt idx="3435">
                  <c:v>-9.9990000000000006</c:v>
                </c:pt>
                <c:pt idx="3436">
                  <c:v>33602000</c:v>
                </c:pt>
                <c:pt idx="3437">
                  <c:v>34094000</c:v>
                </c:pt>
                <c:pt idx="3438">
                  <c:v>-9.9990000000000006</c:v>
                </c:pt>
                <c:pt idx="3439">
                  <c:v>27024000</c:v>
                </c:pt>
                <c:pt idx="3440">
                  <c:v>-9.9990000000000006</c:v>
                </c:pt>
                <c:pt idx="3441">
                  <c:v>9645400</c:v>
                </c:pt>
                <c:pt idx="3442">
                  <c:v>9074700</c:v>
                </c:pt>
                <c:pt idx="3443">
                  <c:v>8950300</c:v>
                </c:pt>
                <c:pt idx="3444">
                  <c:v>5286500</c:v>
                </c:pt>
                <c:pt idx="3445">
                  <c:v>5233400</c:v>
                </c:pt>
                <c:pt idx="3446">
                  <c:v>5060700</c:v>
                </c:pt>
                <c:pt idx="3447">
                  <c:v>4369800</c:v>
                </c:pt>
                <c:pt idx="3448">
                  <c:v>4349700</c:v>
                </c:pt>
                <c:pt idx="3449">
                  <c:v>4035200</c:v>
                </c:pt>
                <c:pt idx="3450">
                  <c:v>3694200</c:v>
                </c:pt>
                <c:pt idx="3451">
                  <c:v>3690000</c:v>
                </c:pt>
                <c:pt idx="3452">
                  <c:v>3675200</c:v>
                </c:pt>
                <c:pt idx="3453">
                  <c:v>3424800</c:v>
                </c:pt>
                <c:pt idx="3454">
                  <c:v>3408400</c:v>
                </c:pt>
                <c:pt idx="3455">
                  <c:v>3556500</c:v>
                </c:pt>
                <c:pt idx="3456">
                  <c:v>4746500</c:v>
                </c:pt>
                <c:pt idx="3457">
                  <c:v>4742600</c:v>
                </c:pt>
                <c:pt idx="3458">
                  <c:v>4913200</c:v>
                </c:pt>
                <c:pt idx="3459">
                  <c:v>1500900</c:v>
                </c:pt>
                <c:pt idx="3460">
                  <c:v>1465800</c:v>
                </c:pt>
                <c:pt idx="3461">
                  <c:v>2030800</c:v>
                </c:pt>
                <c:pt idx="3462">
                  <c:v>2028000</c:v>
                </c:pt>
                <c:pt idx="3463">
                  <c:v>2080100</c:v>
                </c:pt>
                <c:pt idx="3464">
                  <c:v>5899400</c:v>
                </c:pt>
                <c:pt idx="3465">
                  <c:v>5952700</c:v>
                </c:pt>
                <c:pt idx="3466">
                  <c:v>6497500</c:v>
                </c:pt>
                <c:pt idx="3467">
                  <c:v>11626000</c:v>
                </c:pt>
                <c:pt idx="3468">
                  <c:v>12311000</c:v>
                </c:pt>
                <c:pt idx="3469">
                  <c:v>11579000</c:v>
                </c:pt>
                <c:pt idx="3470">
                  <c:v>9337000</c:v>
                </c:pt>
                <c:pt idx="3471">
                  <c:v>9298700</c:v>
                </c:pt>
                <c:pt idx="3472">
                  <c:v>8306400</c:v>
                </c:pt>
                <c:pt idx="3473">
                  <c:v>5262400</c:v>
                </c:pt>
                <c:pt idx="3474">
                  <c:v>5205900</c:v>
                </c:pt>
                <c:pt idx="3475">
                  <c:v>4941600</c:v>
                </c:pt>
                <c:pt idx="3476">
                  <c:v>3030700</c:v>
                </c:pt>
                <c:pt idx="3477">
                  <c:v>2984900</c:v>
                </c:pt>
                <c:pt idx="3478">
                  <c:v>2828100</c:v>
                </c:pt>
                <c:pt idx="3479">
                  <c:v>1779600</c:v>
                </c:pt>
                <c:pt idx="3480">
                  <c:v>1771500</c:v>
                </c:pt>
                <c:pt idx="3481">
                  <c:v>1667700</c:v>
                </c:pt>
                <c:pt idx="3482">
                  <c:v>1101300</c:v>
                </c:pt>
                <c:pt idx="3483">
                  <c:v>1089300</c:v>
                </c:pt>
                <c:pt idx="3484">
                  <c:v>1027400</c:v>
                </c:pt>
                <c:pt idx="3485">
                  <c:v>764910</c:v>
                </c:pt>
                <c:pt idx="3486">
                  <c:v>754650</c:v>
                </c:pt>
                <c:pt idx="3487">
                  <c:v>707430</c:v>
                </c:pt>
                <c:pt idx="3488">
                  <c:v>546220</c:v>
                </c:pt>
                <c:pt idx="3489">
                  <c:v>567690</c:v>
                </c:pt>
                <c:pt idx="3490">
                  <c:v>554880</c:v>
                </c:pt>
                <c:pt idx="3491">
                  <c:v>580340</c:v>
                </c:pt>
                <c:pt idx="3492">
                  <c:v>579440</c:v>
                </c:pt>
                <c:pt idx="3493">
                  <c:v>588460</c:v>
                </c:pt>
                <c:pt idx="3494">
                  <c:v>916320</c:v>
                </c:pt>
                <c:pt idx="3495">
                  <c:v>918270</c:v>
                </c:pt>
                <c:pt idx="3496">
                  <c:v>953240</c:v>
                </c:pt>
                <c:pt idx="3497">
                  <c:v>1488800</c:v>
                </c:pt>
                <c:pt idx="3498">
                  <c:v>1432000</c:v>
                </c:pt>
                <c:pt idx="3499">
                  <c:v>1546700</c:v>
                </c:pt>
                <c:pt idx="3500">
                  <c:v>2245500</c:v>
                </c:pt>
                <c:pt idx="3501">
                  <c:v>2905200</c:v>
                </c:pt>
                <c:pt idx="3502">
                  <c:v>2801000</c:v>
                </c:pt>
                <c:pt idx="3503">
                  <c:v>2251500</c:v>
                </c:pt>
                <c:pt idx="3504">
                  <c:v>2246900</c:v>
                </c:pt>
                <c:pt idx="3505">
                  <c:v>2173700</c:v>
                </c:pt>
                <c:pt idx="3506">
                  <c:v>1444400</c:v>
                </c:pt>
                <c:pt idx="3507">
                  <c:v>1425100</c:v>
                </c:pt>
                <c:pt idx="3508">
                  <c:v>1471500</c:v>
                </c:pt>
                <c:pt idx="3509">
                  <c:v>896440</c:v>
                </c:pt>
                <c:pt idx="3510">
                  <c:v>889970</c:v>
                </c:pt>
                <c:pt idx="3511">
                  <c:v>850730</c:v>
                </c:pt>
                <c:pt idx="3512">
                  <c:v>728480</c:v>
                </c:pt>
                <c:pt idx="3513">
                  <c:v>724610</c:v>
                </c:pt>
                <c:pt idx="3514">
                  <c:v>695170</c:v>
                </c:pt>
                <c:pt idx="3515">
                  <c:v>818680</c:v>
                </c:pt>
                <c:pt idx="3516">
                  <c:v>823240</c:v>
                </c:pt>
                <c:pt idx="3517">
                  <c:v>842840</c:v>
                </c:pt>
                <c:pt idx="3518">
                  <c:v>1086400</c:v>
                </c:pt>
                <c:pt idx="3519">
                  <c:v>1082800</c:v>
                </c:pt>
                <c:pt idx="3520">
                  <c:v>1105000</c:v>
                </c:pt>
                <c:pt idx="3521">
                  <c:v>1295600</c:v>
                </c:pt>
                <c:pt idx="3522">
                  <c:v>1298300</c:v>
                </c:pt>
                <c:pt idx="3523">
                  <c:v>1310800</c:v>
                </c:pt>
                <c:pt idx="3524">
                  <c:v>1519300</c:v>
                </c:pt>
                <c:pt idx="3525">
                  <c:v>1516800</c:v>
                </c:pt>
                <c:pt idx="3526">
                  <c:v>1533200</c:v>
                </c:pt>
                <c:pt idx="3527">
                  <c:v>1740400</c:v>
                </c:pt>
                <c:pt idx="3528">
                  <c:v>1726200</c:v>
                </c:pt>
                <c:pt idx="3529">
                  <c:v>1728300</c:v>
                </c:pt>
                <c:pt idx="3530">
                  <c:v>1592200</c:v>
                </c:pt>
                <c:pt idx="3531">
                  <c:v>1580500</c:v>
                </c:pt>
                <c:pt idx="3532">
                  <c:v>1514800</c:v>
                </c:pt>
                <c:pt idx="3533">
                  <c:v>1047900</c:v>
                </c:pt>
                <c:pt idx="3534">
                  <c:v>1036500</c:v>
                </c:pt>
                <c:pt idx="3535">
                  <c:v>985070</c:v>
                </c:pt>
                <c:pt idx="3536">
                  <c:v>617490</c:v>
                </c:pt>
                <c:pt idx="3537">
                  <c:v>592550</c:v>
                </c:pt>
                <c:pt idx="3538">
                  <c:v>584140</c:v>
                </c:pt>
                <c:pt idx="3539">
                  <c:v>392150</c:v>
                </c:pt>
                <c:pt idx="3540">
                  <c:v>387880</c:v>
                </c:pt>
                <c:pt idx="3541">
                  <c:v>377490</c:v>
                </c:pt>
                <c:pt idx="3542">
                  <c:v>291660</c:v>
                </c:pt>
                <c:pt idx="3543">
                  <c:v>291560</c:v>
                </c:pt>
                <c:pt idx="3544">
                  <c:v>286860</c:v>
                </c:pt>
                <c:pt idx="3545">
                  <c:v>303780</c:v>
                </c:pt>
                <c:pt idx="3546">
                  <c:v>567530</c:v>
                </c:pt>
                <c:pt idx="3547">
                  <c:v>553000</c:v>
                </c:pt>
                <c:pt idx="3548">
                  <c:v>847800</c:v>
                </c:pt>
                <c:pt idx="3549">
                  <c:v>848570</c:v>
                </c:pt>
                <c:pt idx="3550">
                  <c:v>838970</c:v>
                </c:pt>
                <c:pt idx="3551">
                  <c:v>1143000</c:v>
                </c:pt>
                <c:pt idx="3552">
                  <c:v>1131200</c:v>
                </c:pt>
                <c:pt idx="3553">
                  <c:v>1151000</c:v>
                </c:pt>
                <c:pt idx="3554">
                  <c:v>1339600</c:v>
                </c:pt>
                <c:pt idx="3555">
                  <c:v>1333400</c:v>
                </c:pt>
                <c:pt idx="3556">
                  <c:v>1336500</c:v>
                </c:pt>
                <c:pt idx="3557">
                  <c:v>1210300</c:v>
                </c:pt>
                <c:pt idx="3558">
                  <c:v>1199200</c:v>
                </c:pt>
                <c:pt idx="3559">
                  <c:v>1180600</c:v>
                </c:pt>
                <c:pt idx="3560">
                  <c:v>949020</c:v>
                </c:pt>
                <c:pt idx="3561">
                  <c:v>970600</c:v>
                </c:pt>
                <c:pt idx="3562">
                  <c:v>896640</c:v>
                </c:pt>
                <c:pt idx="3563">
                  <c:v>715790</c:v>
                </c:pt>
                <c:pt idx="3564">
                  <c:v>711140</c:v>
                </c:pt>
                <c:pt idx="3565">
                  <c:v>692660</c:v>
                </c:pt>
                <c:pt idx="3566">
                  <c:v>554260</c:v>
                </c:pt>
                <c:pt idx="3567">
                  <c:v>528430</c:v>
                </c:pt>
                <c:pt idx="3568">
                  <c:v>534340</c:v>
                </c:pt>
                <c:pt idx="3569">
                  <c:v>472020</c:v>
                </c:pt>
                <c:pt idx="3570">
                  <c:v>470060</c:v>
                </c:pt>
                <c:pt idx="3571">
                  <c:v>468150</c:v>
                </c:pt>
                <c:pt idx="3572">
                  <c:v>347300</c:v>
                </c:pt>
                <c:pt idx="3573">
                  <c:v>393290</c:v>
                </c:pt>
                <c:pt idx="3574">
                  <c:v>392680</c:v>
                </c:pt>
                <c:pt idx="3575">
                  <c:v>402610</c:v>
                </c:pt>
                <c:pt idx="3576">
                  <c:v>482360</c:v>
                </c:pt>
                <c:pt idx="3577">
                  <c:v>481470</c:v>
                </c:pt>
                <c:pt idx="3578">
                  <c:v>486710</c:v>
                </c:pt>
                <c:pt idx="3579">
                  <c:v>556280</c:v>
                </c:pt>
                <c:pt idx="3580">
                  <c:v>558280</c:v>
                </c:pt>
                <c:pt idx="3581">
                  <c:v>564680</c:v>
                </c:pt>
                <c:pt idx="3582">
                  <c:v>751940</c:v>
                </c:pt>
                <c:pt idx="3583">
                  <c:v>749480</c:v>
                </c:pt>
                <c:pt idx="3584">
                  <c:v>756340</c:v>
                </c:pt>
                <c:pt idx="3585">
                  <c:v>1069700</c:v>
                </c:pt>
                <c:pt idx="3586">
                  <c:v>1060200</c:v>
                </c:pt>
                <c:pt idx="3587">
                  <c:v>1078900</c:v>
                </c:pt>
                <c:pt idx="3588">
                  <c:v>1156600</c:v>
                </c:pt>
                <c:pt idx="3589">
                  <c:v>1155000</c:v>
                </c:pt>
                <c:pt idx="3590">
                  <c:v>1087800</c:v>
                </c:pt>
                <c:pt idx="3591">
                  <c:v>1043600</c:v>
                </c:pt>
                <c:pt idx="3592">
                  <c:v>1041700</c:v>
                </c:pt>
                <c:pt idx="3593">
                  <c:v>1014100</c:v>
                </c:pt>
                <c:pt idx="3594">
                  <c:v>781440</c:v>
                </c:pt>
                <c:pt idx="3595">
                  <c:v>774310</c:v>
                </c:pt>
                <c:pt idx="3596">
                  <c:v>746060</c:v>
                </c:pt>
                <c:pt idx="3597">
                  <c:v>511840</c:v>
                </c:pt>
                <c:pt idx="3598">
                  <c:v>514560</c:v>
                </c:pt>
                <c:pt idx="3599">
                  <c:v>492810</c:v>
                </c:pt>
                <c:pt idx="3600">
                  <c:v>425680</c:v>
                </c:pt>
                <c:pt idx="3601">
                  <c:v>410940</c:v>
                </c:pt>
                <c:pt idx="3602">
                  <c:v>442730</c:v>
                </c:pt>
                <c:pt idx="3603">
                  <c:v>426380</c:v>
                </c:pt>
                <c:pt idx="3604">
                  <c:v>477880</c:v>
                </c:pt>
                <c:pt idx="3605">
                  <c:v>650980</c:v>
                </c:pt>
                <c:pt idx="3606">
                  <c:v>531630</c:v>
                </c:pt>
                <c:pt idx="3607">
                  <c:v>445760</c:v>
                </c:pt>
                <c:pt idx="3608">
                  <c:v>441670</c:v>
                </c:pt>
                <c:pt idx="3609">
                  <c:v>447920</c:v>
                </c:pt>
                <c:pt idx="3610">
                  <c:v>424090</c:v>
                </c:pt>
                <c:pt idx="3611">
                  <c:v>421760</c:v>
                </c:pt>
                <c:pt idx="3612">
                  <c:v>417000</c:v>
                </c:pt>
                <c:pt idx="3613">
                  <c:v>558040</c:v>
                </c:pt>
                <c:pt idx="3614">
                  <c:v>559800</c:v>
                </c:pt>
                <c:pt idx="3615">
                  <c:v>694130</c:v>
                </c:pt>
                <c:pt idx="3616">
                  <c:v>915900</c:v>
                </c:pt>
                <c:pt idx="3617">
                  <c:v>918550</c:v>
                </c:pt>
                <c:pt idx="3618">
                  <c:v>980590</c:v>
                </c:pt>
                <c:pt idx="3619">
                  <c:v>1325000</c:v>
                </c:pt>
                <c:pt idx="3620">
                  <c:v>1324100</c:v>
                </c:pt>
                <c:pt idx="3621">
                  <c:v>1292400</c:v>
                </c:pt>
                <c:pt idx="3622">
                  <c:v>1421700</c:v>
                </c:pt>
                <c:pt idx="3623">
                  <c:v>1515600</c:v>
                </c:pt>
                <c:pt idx="3624">
                  <c:v>1425000</c:v>
                </c:pt>
                <c:pt idx="3625">
                  <c:v>1483800</c:v>
                </c:pt>
                <c:pt idx="3626">
                  <c:v>1479600</c:v>
                </c:pt>
                <c:pt idx="3627">
                  <c:v>1463200</c:v>
                </c:pt>
                <c:pt idx="3628">
                  <c:v>1153300</c:v>
                </c:pt>
                <c:pt idx="3629">
                  <c:v>1219500</c:v>
                </c:pt>
                <c:pt idx="3630">
                  <c:v>1070800</c:v>
                </c:pt>
                <c:pt idx="3631">
                  <c:v>662210</c:v>
                </c:pt>
                <c:pt idx="3632">
                  <c:v>656220</c:v>
                </c:pt>
                <c:pt idx="3633">
                  <c:v>613980</c:v>
                </c:pt>
                <c:pt idx="3634">
                  <c:v>503040</c:v>
                </c:pt>
                <c:pt idx="3635">
                  <c:v>504740</c:v>
                </c:pt>
                <c:pt idx="3636">
                  <c:v>532400</c:v>
                </c:pt>
                <c:pt idx="3637">
                  <c:v>592400</c:v>
                </c:pt>
                <c:pt idx="3638">
                  <c:v>576430</c:v>
                </c:pt>
                <c:pt idx="3639">
                  <c:v>597860</c:v>
                </c:pt>
                <c:pt idx="3640">
                  <c:v>991970</c:v>
                </c:pt>
                <c:pt idx="3641">
                  <c:v>1002400</c:v>
                </c:pt>
                <c:pt idx="3642">
                  <c:v>1033400</c:v>
                </c:pt>
                <c:pt idx="3643">
                  <c:v>1546000</c:v>
                </c:pt>
                <c:pt idx="3644">
                  <c:v>1892900</c:v>
                </c:pt>
                <c:pt idx="3645">
                  <c:v>1818500</c:v>
                </c:pt>
                <c:pt idx="3646">
                  <c:v>1347600</c:v>
                </c:pt>
                <c:pt idx="3647">
                  <c:v>1395500</c:v>
                </c:pt>
                <c:pt idx="3648">
                  <c:v>1280800</c:v>
                </c:pt>
                <c:pt idx="3649">
                  <c:v>846150</c:v>
                </c:pt>
                <c:pt idx="3650">
                  <c:v>835220</c:v>
                </c:pt>
                <c:pt idx="3651">
                  <c:v>797380</c:v>
                </c:pt>
                <c:pt idx="3652">
                  <c:v>531480</c:v>
                </c:pt>
                <c:pt idx="3653">
                  <c:v>520390</c:v>
                </c:pt>
                <c:pt idx="3654">
                  <c:v>510260</c:v>
                </c:pt>
                <c:pt idx="3655">
                  <c:v>462130</c:v>
                </c:pt>
                <c:pt idx="3656">
                  <c:v>459700</c:v>
                </c:pt>
                <c:pt idx="3657">
                  <c:v>452240</c:v>
                </c:pt>
                <c:pt idx="3658">
                  <c:v>469140</c:v>
                </c:pt>
                <c:pt idx="3659">
                  <c:v>469490</c:v>
                </c:pt>
                <c:pt idx="3660">
                  <c:v>493340</c:v>
                </c:pt>
                <c:pt idx="3661">
                  <c:v>645580</c:v>
                </c:pt>
                <c:pt idx="3662">
                  <c:v>654620</c:v>
                </c:pt>
                <c:pt idx="3663">
                  <c:v>680210</c:v>
                </c:pt>
                <c:pt idx="3664">
                  <c:v>1044100</c:v>
                </c:pt>
                <c:pt idx="3665">
                  <c:v>1039900</c:v>
                </c:pt>
                <c:pt idx="3666">
                  <c:v>1363600</c:v>
                </c:pt>
                <c:pt idx="3667">
                  <c:v>1314700</c:v>
                </c:pt>
                <c:pt idx="3668">
                  <c:v>1409200</c:v>
                </c:pt>
                <c:pt idx="3669">
                  <c:v>1775100</c:v>
                </c:pt>
                <c:pt idx="3670">
                  <c:v>1783100</c:v>
                </c:pt>
                <c:pt idx="3671">
                  <c:v>1750600</c:v>
                </c:pt>
                <c:pt idx="3672">
                  <c:v>2223600</c:v>
                </c:pt>
                <c:pt idx="3673">
                  <c:v>2151500</c:v>
                </c:pt>
                <c:pt idx="3674">
                  <c:v>2228300</c:v>
                </c:pt>
                <c:pt idx="3675">
                  <c:v>1989500</c:v>
                </c:pt>
                <c:pt idx="3676">
                  <c:v>1902200</c:v>
                </c:pt>
                <c:pt idx="3677">
                  <c:v>1917100</c:v>
                </c:pt>
                <c:pt idx="3678">
                  <c:v>1251400</c:v>
                </c:pt>
                <c:pt idx="3679">
                  <c:v>1229700</c:v>
                </c:pt>
                <c:pt idx="3680">
                  <c:v>1177700</c:v>
                </c:pt>
                <c:pt idx="3681">
                  <c:v>630390</c:v>
                </c:pt>
                <c:pt idx="3682">
                  <c:v>624180</c:v>
                </c:pt>
                <c:pt idx="3683">
                  <c:v>612260</c:v>
                </c:pt>
                <c:pt idx="3684">
                  <c:v>592170</c:v>
                </c:pt>
                <c:pt idx="3685">
                  <c:v>618010</c:v>
                </c:pt>
                <c:pt idx="3686">
                  <c:v>619340</c:v>
                </c:pt>
                <c:pt idx="3687">
                  <c:v>1042000</c:v>
                </c:pt>
                <c:pt idx="3688">
                  <c:v>2085700</c:v>
                </c:pt>
                <c:pt idx="3689">
                  <c:v>2103800</c:v>
                </c:pt>
                <c:pt idx="3690">
                  <c:v>2875900</c:v>
                </c:pt>
                <c:pt idx="3691">
                  <c:v>2885800</c:v>
                </c:pt>
                <c:pt idx="3692">
                  <c:v>2914200</c:v>
                </c:pt>
                <c:pt idx="3693">
                  <c:v>2798800</c:v>
                </c:pt>
                <c:pt idx="3694">
                  <c:v>2776000</c:v>
                </c:pt>
                <c:pt idx="3695">
                  <c:v>2692200</c:v>
                </c:pt>
                <c:pt idx="3696">
                  <c:v>1878100</c:v>
                </c:pt>
                <c:pt idx="3697">
                  <c:v>1869100</c:v>
                </c:pt>
                <c:pt idx="3698">
                  <c:v>1775100</c:v>
                </c:pt>
                <c:pt idx="3699">
                  <c:v>1152200</c:v>
                </c:pt>
                <c:pt idx="3700">
                  <c:v>1191400</c:v>
                </c:pt>
                <c:pt idx="3701">
                  <c:v>1084800</c:v>
                </c:pt>
                <c:pt idx="3702">
                  <c:v>939170</c:v>
                </c:pt>
                <c:pt idx="3703">
                  <c:v>938470</c:v>
                </c:pt>
                <c:pt idx="3704">
                  <c:v>852870</c:v>
                </c:pt>
                <c:pt idx="3705">
                  <c:v>632120</c:v>
                </c:pt>
                <c:pt idx="3706">
                  <c:v>656910</c:v>
                </c:pt>
                <c:pt idx="3707">
                  <c:v>660790</c:v>
                </c:pt>
                <c:pt idx="3708">
                  <c:v>837230</c:v>
                </c:pt>
                <c:pt idx="3709">
                  <c:v>838890</c:v>
                </c:pt>
                <c:pt idx="3710">
                  <c:v>858920</c:v>
                </c:pt>
                <c:pt idx="3711">
                  <c:v>1214500</c:v>
                </c:pt>
                <c:pt idx="3712">
                  <c:v>1213600</c:v>
                </c:pt>
                <c:pt idx="3713">
                  <c:v>1198000</c:v>
                </c:pt>
                <c:pt idx="3714">
                  <c:v>1609100</c:v>
                </c:pt>
                <c:pt idx="3715">
                  <c:v>1610400</c:v>
                </c:pt>
                <c:pt idx="3716">
                  <c:v>1652000</c:v>
                </c:pt>
                <c:pt idx="3717">
                  <c:v>2496800</c:v>
                </c:pt>
                <c:pt idx="3718">
                  <c:v>2604400</c:v>
                </c:pt>
                <c:pt idx="3719">
                  <c:v>2718000</c:v>
                </c:pt>
                <c:pt idx="3720">
                  <c:v>3338400</c:v>
                </c:pt>
                <c:pt idx="3721">
                  <c:v>3351300</c:v>
                </c:pt>
                <c:pt idx="3722">
                  <c:v>3627300</c:v>
                </c:pt>
                <c:pt idx="3723">
                  <c:v>4216800</c:v>
                </c:pt>
                <c:pt idx="3724">
                  <c:v>4216400</c:v>
                </c:pt>
                <c:pt idx="3725">
                  <c:v>4099500</c:v>
                </c:pt>
                <c:pt idx="3726">
                  <c:v>2985000</c:v>
                </c:pt>
                <c:pt idx="3727">
                  <c:v>2952100</c:v>
                </c:pt>
                <c:pt idx="3728">
                  <c:v>2758600</c:v>
                </c:pt>
                <c:pt idx="3729">
                  <c:v>1312100</c:v>
                </c:pt>
                <c:pt idx="3730">
                  <c:v>1317300</c:v>
                </c:pt>
                <c:pt idx="3731">
                  <c:v>1239900</c:v>
                </c:pt>
                <c:pt idx="3732">
                  <c:v>1040000</c:v>
                </c:pt>
                <c:pt idx="3733">
                  <c:v>1549900</c:v>
                </c:pt>
                <c:pt idx="3734">
                  <c:v>1564100</c:v>
                </c:pt>
                <c:pt idx="3735">
                  <c:v>2277800</c:v>
                </c:pt>
                <c:pt idx="3736">
                  <c:v>2410600</c:v>
                </c:pt>
                <c:pt idx="3737">
                  <c:v>2378000</c:v>
                </c:pt>
                <c:pt idx="3738">
                  <c:v>3285700</c:v>
                </c:pt>
                <c:pt idx="3739">
                  <c:v>3451200</c:v>
                </c:pt>
                <c:pt idx="3740">
                  <c:v>3622500</c:v>
                </c:pt>
                <c:pt idx="3741">
                  <c:v>5359100</c:v>
                </c:pt>
                <c:pt idx="3742">
                  <c:v>5377000</c:v>
                </c:pt>
                <c:pt idx="3743">
                  <c:v>5486900</c:v>
                </c:pt>
                <c:pt idx="3744">
                  <c:v>5688800</c:v>
                </c:pt>
                <c:pt idx="3745">
                  <c:v>5671700</c:v>
                </c:pt>
                <c:pt idx="3746">
                  <c:v>5440500</c:v>
                </c:pt>
                <c:pt idx="3747">
                  <c:v>3364900</c:v>
                </c:pt>
                <c:pt idx="3748">
                  <c:v>3319000</c:v>
                </c:pt>
                <c:pt idx="3749">
                  <c:v>3048400</c:v>
                </c:pt>
                <c:pt idx="3750">
                  <c:v>1651900</c:v>
                </c:pt>
                <c:pt idx="3751">
                  <c:v>1656900</c:v>
                </c:pt>
                <c:pt idx="3752">
                  <c:v>1565900</c:v>
                </c:pt>
                <c:pt idx="3753">
                  <c:v>1297200</c:v>
                </c:pt>
                <c:pt idx="3754">
                  <c:v>1293700</c:v>
                </c:pt>
                <c:pt idx="3755">
                  <c:v>1221100</c:v>
                </c:pt>
                <c:pt idx="3756">
                  <c:v>1323500</c:v>
                </c:pt>
                <c:pt idx="3757">
                  <c:v>1442000</c:v>
                </c:pt>
                <c:pt idx="3758">
                  <c:v>1342500</c:v>
                </c:pt>
                <c:pt idx="3759">
                  <c:v>1642800</c:v>
                </c:pt>
                <c:pt idx="3760">
                  <c:v>1758800</c:v>
                </c:pt>
                <c:pt idx="3761">
                  <c:v>3014000</c:v>
                </c:pt>
                <c:pt idx="3762">
                  <c:v>3015300</c:v>
                </c:pt>
                <c:pt idx="3763">
                  <c:v>3148900</c:v>
                </c:pt>
                <c:pt idx="3764">
                  <c:v>3550600</c:v>
                </c:pt>
                <c:pt idx="3765">
                  <c:v>3569900</c:v>
                </c:pt>
                <c:pt idx="3766">
                  <c:v>3538200</c:v>
                </c:pt>
                <c:pt idx="3767">
                  <c:v>6455000</c:v>
                </c:pt>
                <c:pt idx="3768">
                  <c:v>6860200</c:v>
                </c:pt>
                <c:pt idx="3769">
                  <c:v>6806400</c:v>
                </c:pt>
                <c:pt idx="3770">
                  <c:v>11232000</c:v>
                </c:pt>
                <c:pt idx="3771">
                  <c:v>11310000</c:v>
                </c:pt>
                <c:pt idx="3772">
                  <c:v>11321000</c:v>
                </c:pt>
                <c:pt idx="3773">
                  <c:v>8971100</c:v>
                </c:pt>
                <c:pt idx="3774">
                  <c:v>8880000</c:v>
                </c:pt>
                <c:pt idx="3775">
                  <c:v>8304300</c:v>
                </c:pt>
                <c:pt idx="3776">
                  <c:v>3918400</c:v>
                </c:pt>
                <c:pt idx="3777">
                  <c:v>2413900</c:v>
                </c:pt>
                <c:pt idx="3778">
                  <c:v>3224300</c:v>
                </c:pt>
                <c:pt idx="3779">
                  <c:v>2554800</c:v>
                </c:pt>
                <c:pt idx="3780">
                  <c:v>2540200</c:v>
                </c:pt>
                <c:pt idx="3781">
                  <c:v>3057900</c:v>
                </c:pt>
                <c:pt idx="3782">
                  <c:v>3054100</c:v>
                </c:pt>
                <c:pt idx="3783">
                  <c:v>3143400</c:v>
                </c:pt>
                <c:pt idx="3784">
                  <c:v>4211100</c:v>
                </c:pt>
                <c:pt idx="3785">
                  <c:v>4437300</c:v>
                </c:pt>
                <c:pt idx="3786">
                  <c:v>4397200</c:v>
                </c:pt>
                <c:pt idx="3787">
                  <c:v>8577500</c:v>
                </c:pt>
                <c:pt idx="3788">
                  <c:v>8621200</c:v>
                </c:pt>
                <c:pt idx="3789">
                  <c:v>9661500</c:v>
                </c:pt>
                <c:pt idx="3790">
                  <c:v>16045000</c:v>
                </c:pt>
                <c:pt idx="3791">
                  <c:v>16000000</c:v>
                </c:pt>
                <c:pt idx="3792">
                  <c:v>15790000</c:v>
                </c:pt>
                <c:pt idx="3793">
                  <c:v>10146000</c:v>
                </c:pt>
                <c:pt idx="3794">
                  <c:v>10072000</c:v>
                </c:pt>
                <c:pt idx="3795">
                  <c:v>9359800</c:v>
                </c:pt>
                <c:pt idx="3796">
                  <c:v>4756100</c:v>
                </c:pt>
                <c:pt idx="3797">
                  <c:v>4703200</c:v>
                </c:pt>
                <c:pt idx="3798">
                  <c:v>4393700</c:v>
                </c:pt>
                <c:pt idx="3799">
                  <c:v>2881400</c:v>
                </c:pt>
                <c:pt idx="3800">
                  <c:v>2882400</c:v>
                </c:pt>
                <c:pt idx="3801">
                  <c:v>2797600</c:v>
                </c:pt>
                <c:pt idx="3802">
                  <c:v>3123500</c:v>
                </c:pt>
                <c:pt idx="3803">
                  <c:v>3115600</c:v>
                </c:pt>
                <c:pt idx="3804">
                  <c:v>3174300</c:v>
                </c:pt>
                <c:pt idx="3805">
                  <c:v>3153500</c:v>
                </c:pt>
                <c:pt idx="3806">
                  <c:v>3116300</c:v>
                </c:pt>
                <c:pt idx="3807">
                  <c:v>2996200</c:v>
                </c:pt>
                <c:pt idx="3808">
                  <c:v>3020400</c:v>
                </c:pt>
                <c:pt idx="3809">
                  <c:v>3019600</c:v>
                </c:pt>
                <c:pt idx="3810">
                  <c:v>16630000</c:v>
                </c:pt>
                <c:pt idx="3811">
                  <c:v>9068900</c:v>
                </c:pt>
                <c:pt idx="3812">
                  <c:v>6951700</c:v>
                </c:pt>
                <c:pt idx="3813">
                  <c:v>7282400</c:v>
                </c:pt>
                <c:pt idx="3814">
                  <c:v>6076700</c:v>
                </c:pt>
                <c:pt idx="3815">
                  <c:v>1201300</c:v>
                </c:pt>
                <c:pt idx="3816">
                  <c:v>1083500</c:v>
                </c:pt>
                <c:pt idx="3817">
                  <c:v>1574700</c:v>
                </c:pt>
                <c:pt idx="3818">
                  <c:v>1564100</c:v>
                </c:pt>
                <c:pt idx="3819">
                  <c:v>1631600</c:v>
                </c:pt>
                <c:pt idx="3820">
                  <c:v>2782200</c:v>
                </c:pt>
                <c:pt idx="3821">
                  <c:v>2738000</c:v>
                </c:pt>
                <c:pt idx="3822">
                  <c:v>2825600</c:v>
                </c:pt>
                <c:pt idx="3823">
                  <c:v>3790900</c:v>
                </c:pt>
                <c:pt idx="3824">
                  <c:v>3767100</c:v>
                </c:pt>
                <c:pt idx="3825">
                  <c:v>3805000</c:v>
                </c:pt>
                <c:pt idx="3826">
                  <c:v>4569300</c:v>
                </c:pt>
                <c:pt idx="3827">
                  <c:v>4560500</c:v>
                </c:pt>
                <c:pt idx="3828">
                  <c:v>4519800</c:v>
                </c:pt>
                <c:pt idx="3829">
                  <c:v>4712800</c:v>
                </c:pt>
                <c:pt idx="3830">
                  <c:v>4720500</c:v>
                </c:pt>
                <c:pt idx="3831">
                  <c:v>4633300</c:v>
                </c:pt>
                <c:pt idx="3832">
                  <c:v>3730500</c:v>
                </c:pt>
                <c:pt idx="3833">
                  <c:v>3718900</c:v>
                </c:pt>
                <c:pt idx="3834">
                  <c:v>3593100</c:v>
                </c:pt>
                <c:pt idx="3835">
                  <c:v>2780700</c:v>
                </c:pt>
                <c:pt idx="3836">
                  <c:v>2770400</c:v>
                </c:pt>
                <c:pt idx="3837">
                  <c:v>2555600</c:v>
                </c:pt>
                <c:pt idx="3838">
                  <c:v>1890500</c:v>
                </c:pt>
                <c:pt idx="3839">
                  <c:v>1887900</c:v>
                </c:pt>
                <c:pt idx="3840">
                  <c:v>1960000</c:v>
                </c:pt>
                <c:pt idx="3841">
                  <c:v>3075800</c:v>
                </c:pt>
                <c:pt idx="3842">
                  <c:v>3117400</c:v>
                </c:pt>
                <c:pt idx="3843">
                  <c:v>3351800</c:v>
                </c:pt>
                <c:pt idx="3844">
                  <c:v>1332900</c:v>
                </c:pt>
                <c:pt idx="3845">
                  <c:v>1329000</c:v>
                </c:pt>
                <c:pt idx="3846">
                  <c:v>1344300</c:v>
                </c:pt>
                <c:pt idx="3847">
                  <c:v>1759600</c:v>
                </c:pt>
                <c:pt idx="3848">
                  <c:v>2201600</c:v>
                </c:pt>
                <c:pt idx="3849">
                  <c:v>2193400</c:v>
                </c:pt>
                <c:pt idx="3850">
                  <c:v>2191100</c:v>
                </c:pt>
                <c:pt idx="3851">
                  <c:v>2611200</c:v>
                </c:pt>
                <c:pt idx="3852">
                  <c:v>2628300</c:v>
                </c:pt>
                <c:pt idx="3853">
                  <c:v>2678900</c:v>
                </c:pt>
                <c:pt idx="3854">
                  <c:v>3055300</c:v>
                </c:pt>
                <c:pt idx="3855">
                  <c:v>3012600</c:v>
                </c:pt>
                <c:pt idx="3856">
                  <c:v>3062800</c:v>
                </c:pt>
                <c:pt idx="3857">
                  <c:v>2710700</c:v>
                </c:pt>
                <c:pt idx="3858">
                  <c:v>1233300</c:v>
                </c:pt>
                <c:pt idx="3859">
                  <c:v>1103800</c:v>
                </c:pt>
                <c:pt idx="3860">
                  <c:v>711450</c:v>
                </c:pt>
                <c:pt idx="3861">
                  <c:v>703690</c:v>
                </c:pt>
                <c:pt idx="3862">
                  <c:v>510850</c:v>
                </c:pt>
                <c:pt idx="3863">
                  <c:v>508250</c:v>
                </c:pt>
                <c:pt idx="3864">
                  <c:v>513200</c:v>
                </c:pt>
                <c:pt idx="3865">
                  <c:v>447420</c:v>
                </c:pt>
                <c:pt idx="3866">
                  <c:v>447170</c:v>
                </c:pt>
                <c:pt idx="3867">
                  <c:v>588490</c:v>
                </c:pt>
                <c:pt idx="3868">
                  <c:v>590520</c:v>
                </c:pt>
                <c:pt idx="3869">
                  <c:v>616660</c:v>
                </c:pt>
                <c:pt idx="3870">
                  <c:v>1283700</c:v>
                </c:pt>
                <c:pt idx="3871">
                  <c:v>1380200</c:v>
                </c:pt>
                <c:pt idx="3872">
                  <c:v>1146500</c:v>
                </c:pt>
                <c:pt idx="3873">
                  <c:v>1194300</c:v>
                </c:pt>
                <c:pt idx="3874">
                  <c:v>1192300</c:v>
                </c:pt>
                <c:pt idx="3875">
                  <c:v>1219700</c:v>
                </c:pt>
                <c:pt idx="3876">
                  <c:v>1412700</c:v>
                </c:pt>
                <c:pt idx="3877">
                  <c:v>1428700</c:v>
                </c:pt>
                <c:pt idx="3878">
                  <c:v>1443700</c:v>
                </c:pt>
                <c:pt idx="3879">
                  <c:v>1883500</c:v>
                </c:pt>
                <c:pt idx="3880">
                  <c:v>1888700</c:v>
                </c:pt>
                <c:pt idx="3881">
                  <c:v>1844800</c:v>
                </c:pt>
                <c:pt idx="3882">
                  <c:v>2393300</c:v>
                </c:pt>
                <c:pt idx="3883">
                  <c:v>2386300</c:v>
                </c:pt>
                <c:pt idx="3884">
                  <c:v>2320700</c:v>
                </c:pt>
                <c:pt idx="3885">
                  <c:v>2563300</c:v>
                </c:pt>
                <c:pt idx="3886">
                  <c:v>2558200</c:v>
                </c:pt>
                <c:pt idx="3887">
                  <c:v>2516900</c:v>
                </c:pt>
                <c:pt idx="3888">
                  <c:v>2207400</c:v>
                </c:pt>
                <c:pt idx="3889">
                  <c:v>2198200</c:v>
                </c:pt>
                <c:pt idx="3890">
                  <c:v>2194500</c:v>
                </c:pt>
                <c:pt idx="3891">
                  <c:v>1946200</c:v>
                </c:pt>
                <c:pt idx="3892">
                  <c:v>1853400</c:v>
                </c:pt>
                <c:pt idx="3893">
                  <c:v>1815100</c:v>
                </c:pt>
                <c:pt idx="3894">
                  <c:v>1380100</c:v>
                </c:pt>
                <c:pt idx="3895">
                  <c:v>1256200</c:v>
                </c:pt>
                <c:pt idx="3896">
                  <c:v>1254800</c:v>
                </c:pt>
                <c:pt idx="3897">
                  <c:v>917930</c:v>
                </c:pt>
                <c:pt idx="3898">
                  <c:v>910760</c:v>
                </c:pt>
                <c:pt idx="3899">
                  <c:v>905300</c:v>
                </c:pt>
                <c:pt idx="3900">
                  <c:v>952710</c:v>
                </c:pt>
                <c:pt idx="3901">
                  <c:v>1741500</c:v>
                </c:pt>
                <c:pt idx="3902">
                  <c:v>1711500</c:v>
                </c:pt>
                <c:pt idx="3903">
                  <c:v>2707800</c:v>
                </c:pt>
                <c:pt idx="3904">
                  <c:v>2720600</c:v>
                </c:pt>
                <c:pt idx="3905">
                  <c:v>2833100</c:v>
                </c:pt>
                <c:pt idx="3906">
                  <c:v>3458600</c:v>
                </c:pt>
                <c:pt idx="3907">
                  <c:v>3479400</c:v>
                </c:pt>
                <c:pt idx="3908">
                  <c:v>3545500</c:v>
                </c:pt>
                <c:pt idx="3909">
                  <c:v>4135000</c:v>
                </c:pt>
                <c:pt idx="3910">
                  <c:v>4109600</c:v>
                </c:pt>
                <c:pt idx="3911">
                  <c:v>4107300</c:v>
                </c:pt>
                <c:pt idx="3912">
                  <c:v>3375700</c:v>
                </c:pt>
                <c:pt idx="3913">
                  <c:v>3519600</c:v>
                </c:pt>
                <c:pt idx="3914">
                  <c:v>3406400</c:v>
                </c:pt>
                <c:pt idx="3915">
                  <c:v>2899600</c:v>
                </c:pt>
                <c:pt idx="3916">
                  <c:v>2720300</c:v>
                </c:pt>
                <c:pt idx="3917">
                  <c:v>2452200</c:v>
                </c:pt>
                <c:pt idx="3918">
                  <c:v>1451000</c:v>
                </c:pt>
                <c:pt idx="3919">
                  <c:v>1444300</c:v>
                </c:pt>
                <c:pt idx="3920">
                  <c:v>1381900</c:v>
                </c:pt>
                <c:pt idx="3921">
                  <c:v>1306400</c:v>
                </c:pt>
                <c:pt idx="3922">
                  <c:v>1192200</c:v>
                </c:pt>
                <c:pt idx="3923">
                  <c:v>1273800</c:v>
                </c:pt>
                <c:pt idx="3924">
                  <c:v>1151000</c:v>
                </c:pt>
                <c:pt idx="3925">
                  <c:v>1149500</c:v>
                </c:pt>
                <c:pt idx="3926">
                  <c:v>1130300</c:v>
                </c:pt>
                <c:pt idx="3927">
                  <c:v>1194300</c:v>
                </c:pt>
                <c:pt idx="3928">
                  <c:v>1196700</c:v>
                </c:pt>
                <c:pt idx="3929">
                  <c:v>1225100</c:v>
                </c:pt>
                <c:pt idx="3930">
                  <c:v>1798200</c:v>
                </c:pt>
                <c:pt idx="3931">
                  <c:v>1803400</c:v>
                </c:pt>
                <c:pt idx="3932">
                  <c:v>1860000</c:v>
                </c:pt>
                <c:pt idx="3933">
                  <c:v>2725200</c:v>
                </c:pt>
                <c:pt idx="3934">
                  <c:v>2721800</c:v>
                </c:pt>
                <c:pt idx="3935">
                  <c:v>2848300</c:v>
                </c:pt>
                <c:pt idx="3936">
                  <c:v>3517500</c:v>
                </c:pt>
                <c:pt idx="3937">
                  <c:v>3515900</c:v>
                </c:pt>
                <c:pt idx="3938">
                  <c:v>3477100</c:v>
                </c:pt>
                <c:pt idx="3939">
                  <c:v>3293200</c:v>
                </c:pt>
                <c:pt idx="3940">
                  <c:v>2617800</c:v>
                </c:pt>
                <c:pt idx="3941">
                  <c:v>2600500</c:v>
                </c:pt>
                <c:pt idx="3942">
                  <c:v>2585000</c:v>
                </c:pt>
                <c:pt idx="3943">
                  <c:v>3031400</c:v>
                </c:pt>
                <c:pt idx="3944">
                  <c:v>3005400</c:v>
                </c:pt>
                <c:pt idx="3945">
                  <c:v>3073200</c:v>
                </c:pt>
                <c:pt idx="3946">
                  <c:v>3348100</c:v>
                </c:pt>
                <c:pt idx="3947">
                  <c:v>3560900</c:v>
                </c:pt>
                <c:pt idx="3948">
                  <c:v>3654700</c:v>
                </c:pt>
                <c:pt idx="3949">
                  <c:v>4499200</c:v>
                </c:pt>
                <c:pt idx="3950">
                  <c:v>4515600</c:v>
                </c:pt>
                <c:pt idx="3951">
                  <c:v>4622900</c:v>
                </c:pt>
                <c:pt idx="3952">
                  <c:v>6840700</c:v>
                </c:pt>
                <c:pt idx="3953">
                  <c:v>6835600</c:v>
                </c:pt>
                <c:pt idx="3954">
                  <c:v>7313800</c:v>
                </c:pt>
                <c:pt idx="3955">
                  <c:v>-9.9990000000000006</c:v>
                </c:pt>
                <c:pt idx="3956">
                  <c:v>-9.9990000000000006</c:v>
                </c:pt>
                <c:pt idx="3957">
                  <c:v>27376000</c:v>
                </c:pt>
                <c:pt idx="3958">
                  <c:v>16608000</c:v>
                </c:pt>
                <c:pt idx="3959">
                  <c:v>9175700</c:v>
                </c:pt>
                <c:pt idx="3960">
                  <c:v>9101900</c:v>
                </c:pt>
                <c:pt idx="3961">
                  <c:v>8583000</c:v>
                </c:pt>
                <c:pt idx="3962">
                  <c:v>5235300</c:v>
                </c:pt>
                <c:pt idx="3963">
                  <c:v>5182000</c:v>
                </c:pt>
                <c:pt idx="3964">
                  <c:v>5130200</c:v>
                </c:pt>
                <c:pt idx="3965">
                  <c:v>3653100</c:v>
                </c:pt>
                <c:pt idx="3966">
                  <c:v>3713100</c:v>
                </c:pt>
                <c:pt idx="3967">
                  <c:v>3624400</c:v>
                </c:pt>
                <c:pt idx="3968">
                  <c:v>3175400</c:v>
                </c:pt>
                <c:pt idx="3969">
                  <c:v>3168200</c:v>
                </c:pt>
                <c:pt idx="3970">
                  <c:v>3143100</c:v>
                </c:pt>
                <c:pt idx="3971">
                  <c:v>3440800</c:v>
                </c:pt>
                <c:pt idx="3972">
                  <c:v>3449000</c:v>
                </c:pt>
                <c:pt idx="3973">
                  <c:v>3456100</c:v>
                </c:pt>
                <c:pt idx="3974">
                  <c:v>4337400</c:v>
                </c:pt>
                <c:pt idx="3975">
                  <c:v>4562500</c:v>
                </c:pt>
                <c:pt idx="3976">
                  <c:v>4453200</c:v>
                </c:pt>
                <c:pt idx="3977">
                  <c:v>7356200</c:v>
                </c:pt>
                <c:pt idx="3978">
                  <c:v>7417700</c:v>
                </c:pt>
                <c:pt idx="3979">
                  <c:v>7782300</c:v>
                </c:pt>
                <c:pt idx="3980">
                  <c:v>-9.9990000000000006</c:v>
                </c:pt>
                <c:pt idx="3981">
                  <c:v>32095000</c:v>
                </c:pt>
                <c:pt idx="3982">
                  <c:v>-9.9990000000000006</c:v>
                </c:pt>
                <c:pt idx="3983">
                  <c:v>-9.9990000000000006</c:v>
                </c:pt>
                <c:pt idx="3984">
                  <c:v>-9.9990000000000006</c:v>
                </c:pt>
                <c:pt idx="3985">
                  <c:v>33050000</c:v>
                </c:pt>
                <c:pt idx="3986">
                  <c:v>11446000</c:v>
                </c:pt>
                <c:pt idx="3987">
                  <c:v>11339000</c:v>
                </c:pt>
                <c:pt idx="3988">
                  <c:v>10915000</c:v>
                </c:pt>
                <c:pt idx="3989">
                  <c:v>5872300</c:v>
                </c:pt>
                <c:pt idx="3990">
                  <c:v>5561800</c:v>
                </c:pt>
                <c:pt idx="3991">
                  <c:v>5337500</c:v>
                </c:pt>
                <c:pt idx="3992">
                  <c:v>4064000</c:v>
                </c:pt>
                <c:pt idx="3993">
                  <c:v>4061700</c:v>
                </c:pt>
                <c:pt idx="3994">
                  <c:v>3944000</c:v>
                </c:pt>
                <c:pt idx="3995">
                  <c:v>3182500</c:v>
                </c:pt>
                <c:pt idx="3996">
                  <c:v>2197600</c:v>
                </c:pt>
                <c:pt idx="3997">
                  <c:v>2013300</c:v>
                </c:pt>
                <c:pt idx="3998">
                  <c:v>2276000</c:v>
                </c:pt>
                <c:pt idx="3999">
                  <c:v>2515500</c:v>
                </c:pt>
                <c:pt idx="4000">
                  <c:v>2559400</c:v>
                </c:pt>
                <c:pt idx="4001">
                  <c:v>3577700</c:v>
                </c:pt>
                <c:pt idx="4002">
                  <c:v>3619200</c:v>
                </c:pt>
                <c:pt idx="4003">
                  <c:v>3815000</c:v>
                </c:pt>
                <c:pt idx="4004">
                  <c:v>6911600</c:v>
                </c:pt>
                <c:pt idx="4005">
                  <c:v>6942500</c:v>
                </c:pt>
                <c:pt idx="4006">
                  <c:v>6949500</c:v>
                </c:pt>
                <c:pt idx="4007">
                  <c:v>9296600</c:v>
                </c:pt>
                <c:pt idx="4008">
                  <c:v>9278700</c:v>
                </c:pt>
                <c:pt idx="4009">
                  <c:v>9476800</c:v>
                </c:pt>
                <c:pt idx="4010">
                  <c:v>7328700</c:v>
                </c:pt>
                <c:pt idx="4011">
                  <c:v>7358000</c:v>
                </c:pt>
                <c:pt idx="4012">
                  <c:v>6793200</c:v>
                </c:pt>
                <c:pt idx="4013">
                  <c:v>5189800</c:v>
                </c:pt>
                <c:pt idx="4014">
                  <c:v>5158200</c:v>
                </c:pt>
                <c:pt idx="4015">
                  <c:v>4895400</c:v>
                </c:pt>
                <c:pt idx="4016">
                  <c:v>3505200</c:v>
                </c:pt>
                <c:pt idx="4017">
                  <c:v>3492600</c:v>
                </c:pt>
                <c:pt idx="4018">
                  <c:v>3376400</c:v>
                </c:pt>
                <c:pt idx="4019">
                  <c:v>2419500</c:v>
                </c:pt>
                <c:pt idx="4020">
                  <c:v>2393800</c:v>
                </c:pt>
                <c:pt idx="4021">
                  <c:v>2251700</c:v>
                </c:pt>
                <c:pt idx="4022">
                  <c:v>1294600</c:v>
                </c:pt>
                <c:pt idx="4023">
                  <c:v>1062800</c:v>
                </c:pt>
                <c:pt idx="4024">
                  <c:v>1066500</c:v>
                </c:pt>
                <c:pt idx="4025">
                  <c:v>1061100</c:v>
                </c:pt>
                <c:pt idx="4026">
                  <c:v>1229200</c:v>
                </c:pt>
                <c:pt idx="4027">
                  <c:v>1253400</c:v>
                </c:pt>
                <c:pt idx="4028">
                  <c:v>1325700</c:v>
                </c:pt>
                <c:pt idx="4029">
                  <c:v>2688900</c:v>
                </c:pt>
                <c:pt idx="4030">
                  <c:v>2673500</c:v>
                </c:pt>
                <c:pt idx="4031">
                  <c:v>3267700</c:v>
                </c:pt>
                <c:pt idx="4032">
                  <c:v>3309100</c:v>
                </c:pt>
                <c:pt idx="4033">
                  <c:v>3727100</c:v>
                </c:pt>
                <c:pt idx="4034">
                  <c:v>3625600</c:v>
                </c:pt>
                <c:pt idx="4035">
                  <c:v>3671200</c:v>
                </c:pt>
                <c:pt idx="4036">
                  <c:v>3448700</c:v>
                </c:pt>
                <c:pt idx="4037">
                  <c:v>2782600</c:v>
                </c:pt>
                <c:pt idx="4038">
                  <c:v>3039000</c:v>
                </c:pt>
                <c:pt idx="4039">
                  <c:v>3183700</c:v>
                </c:pt>
                <c:pt idx="4040">
                  <c:v>3280600</c:v>
                </c:pt>
                <c:pt idx="4041">
                  <c:v>3174700</c:v>
                </c:pt>
                <c:pt idx="4042">
                  <c:v>3127500</c:v>
                </c:pt>
                <c:pt idx="4043">
                  <c:v>3389700</c:v>
                </c:pt>
                <c:pt idx="4044">
                  <c:v>3593400</c:v>
                </c:pt>
                <c:pt idx="4045">
                  <c:v>4230700</c:v>
                </c:pt>
                <c:pt idx="4046">
                  <c:v>2238400</c:v>
                </c:pt>
                <c:pt idx="4047">
                  <c:v>2022300</c:v>
                </c:pt>
                <c:pt idx="4048">
                  <c:v>1298400</c:v>
                </c:pt>
                <c:pt idx="4049">
                  <c:v>1148700</c:v>
                </c:pt>
                <c:pt idx="4050">
                  <c:v>1066300</c:v>
                </c:pt>
                <c:pt idx="4051">
                  <c:v>623560</c:v>
                </c:pt>
                <c:pt idx="4052">
                  <c:v>619300</c:v>
                </c:pt>
                <c:pt idx="4053">
                  <c:v>586410</c:v>
                </c:pt>
                <c:pt idx="4054">
                  <c:v>453010</c:v>
                </c:pt>
                <c:pt idx="4055">
                  <c:v>447080</c:v>
                </c:pt>
                <c:pt idx="4056">
                  <c:v>434020</c:v>
                </c:pt>
                <c:pt idx="4057">
                  <c:v>501730</c:v>
                </c:pt>
                <c:pt idx="4058">
                  <c:v>529350</c:v>
                </c:pt>
                <c:pt idx="4059">
                  <c:v>545850</c:v>
                </c:pt>
                <c:pt idx="4060">
                  <c:v>785920</c:v>
                </c:pt>
                <c:pt idx="4061">
                  <c:v>752340</c:v>
                </c:pt>
                <c:pt idx="4062">
                  <c:v>717460</c:v>
                </c:pt>
                <c:pt idx="4063">
                  <c:v>1339100</c:v>
                </c:pt>
                <c:pt idx="4064">
                  <c:v>1348800</c:v>
                </c:pt>
                <c:pt idx="4065">
                  <c:v>1342600</c:v>
                </c:pt>
                <c:pt idx="4066">
                  <c:v>1765800</c:v>
                </c:pt>
                <c:pt idx="4067">
                  <c:v>1782000</c:v>
                </c:pt>
                <c:pt idx="4068">
                  <c:v>1799200</c:v>
                </c:pt>
                <c:pt idx="4069">
                  <c:v>2362700</c:v>
                </c:pt>
                <c:pt idx="4070">
                  <c:v>2394600</c:v>
                </c:pt>
                <c:pt idx="4071">
                  <c:v>2435100</c:v>
                </c:pt>
                <c:pt idx="4072">
                  <c:v>2926100</c:v>
                </c:pt>
                <c:pt idx="4073">
                  <c:v>2946800</c:v>
                </c:pt>
                <c:pt idx="4074">
                  <c:v>2919600</c:v>
                </c:pt>
                <c:pt idx="4075">
                  <c:v>2831800</c:v>
                </c:pt>
                <c:pt idx="4076">
                  <c:v>2826900</c:v>
                </c:pt>
                <c:pt idx="4077">
                  <c:v>2791000</c:v>
                </c:pt>
                <c:pt idx="4078">
                  <c:v>2964600</c:v>
                </c:pt>
                <c:pt idx="4079">
                  <c:v>2943200</c:v>
                </c:pt>
                <c:pt idx="4080">
                  <c:v>2654600</c:v>
                </c:pt>
                <c:pt idx="4081">
                  <c:v>1819100</c:v>
                </c:pt>
                <c:pt idx="4082">
                  <c:v>1797500</c:v>
                </c:pt>
                <c:pt idx="4083">
                  <c:v>1789700</c:v>
                </c:pt>
                <c:pt idx="4084">
                  <c:v>1297900</c:v>
                </c:pt>
                <c:pt idx="4085">
                  <c:v>1095000</c:v>
                </c:pt>
                <c:pt idx="4086">
                  <c:v>1145600</c:v>
                </c:pt>
                <c:pt idx="4087">
                  <c:v>1670700</c:v>
                </c:pt>
                <c:pt idx="4088">
                  <c:v>2488800</c:v>
                </c:pt>
                <c:pt idx="4089">
                  <c:v>2477000</c:v>
                </c:pt>
                <c:pt idx="4090">
                  <c:v>2528200</c:v>
                </c:pt>
                <c:pt idx="4091">
                  <c:v>2769900</c:v>
                </c:pt>
                <c:pt idx="4092">
                  <c:v>2910000</c:v>
                </c:pt>
                <c:pt idx="4093">
                  <c:v>2887700</c:v>
                </c:pt>
                <c:pt idx="4094">
                  <c:v>2581100</c:v>
                </c:pt>
                <c:pt idx="4095">
                  <c:v>2588800</c:v>
                </c:pt>
                <c:pt idx="4096">
                  <c:v>2662200</c:v>
                </c:pt>
                <c:pt idx="4097">
                  <c:v>2035100</c:v>
                </c:pt>
                <c:pt idx="4098">
                  <c:v>2026700</c:v>
                </c:pt>
                <c:pt idx="4099">
                  <c:v>1957000</c:v>
                </c:pt>
                <c:pt idx="4100">
                  <c:v>1243500</c:v>
                </c:pt>
                <c:pt idx="4101">
                  <c:v>1281800</c:v>
                </c:pt>
                <c:pt idx="4102">
                  <c:v>1318500</c:v>
                </c:pt>
                <c:pt idx="4103">
                  <c:v>863120</c:v>
                </c:pt>
                <c:pt idx="4104">
                  <c:v>853060</c:v>
                </c:pt>
                <c:pt idx="4105">
                  <c:v>837350</c:v>
                </c:pt>
                <c:pt idx="4106">
                  <c:v>807160</c:v>
                </c:pt>
                <c:pt idx="4107">
                  <c:v>841870</c:v>
                </c:pt>
                <c:pt idx="4108">
                  <c:v>814590</c:v>
                </c:pt>
                <c:pt idx="4109">
                  <c:v>1024500</c:v>
                </c:pt>
                <c:pt idx="4110">
                  <c:v>1026200</c:v>
                </c:pt>
                <c:pt idx="4111">
                  <c:v>1029800</c:v>
                </c:pt>
                <c:pt idx="4112">
                  <c:v>1115300</c:v>
                </c:pt>
                <c:pt idx="4113">
                  <c:v>2785900</c:v>
                </c:pt>
                <c:pt idx="4114">
                  <c:v>2669500</c:v>
                </c:pt>
                <c:pt idx="4115">
                  <c:v>1800200</c:v>
                </c:pt>
                <c:pt idx="4116">
                  <c:v>1790700</c:v>
                </c:pt>
                <c:pt idx="4117">
                  <c:v>1752800</c:v>
                </c:pt>
                <c:pt idx="4118">
                  <c:v>2248000</c:v>
                </c:pt>
                <c:pt idx="4119">
                  <c:v>2245100</c:v>
                </c:pt>
                <c:pt idx="4120">
                  <c:v>2420500</c:v>
                </c:pt>
                <c:pt idx="4121">
                  <c:v>3529100</c:v>
                </c:pt>
                <c:pt idx="4122">
                  <c:v>3356600</c:v>
                </c:pt>
                <c:pt idx="4123">
                  <c:v>3448800</c:v>
                </c:pt>
                <c:pt idx="4124">
                  <c:v>6360300</c:v>
                </c:pt>
                <c:pt idx="4125">
                  <c:v>6415800</c:v>
                </c:pt>
                <c:pt idx="4126">
                  <c:v>6296700</c:v>
                </c:pt>
                <c:pt idx="4127">
                  <c:v>9588500</c:v>
                </c:pt>
                <c:pt idx="4128">
                  <c:v>9564300</c:v>
                </c:pt>
                <c:pt idx="4129">
                  <c:v>9779600</c:v>
                </c:pt>
                <c:pt idx="4130">
                  <c:v>12545000</c:v>
                </c:pt>
                <c:pt idx="4131">
                  <c:v>12506000</c:v>
                </c:pt>
                <c:pt idx="4132">
                  <c:v>12436000</c:v>
                </c:pt>
                <c:pt idx="4133">
                  <c:v>-9.9990000000000006</c:v>
                </c:pt>
                <c:pt idx="4134">
                  <c:v>11254000</c:v>
                </c:pt>
                <c:pt idx="4135">
                  <c:v>11395000</c:v>
                </c:pt>
                <c:pt idx="4136">
                  <c:v>4058400</c:v>
                </c:pt>
                <c:pt idx="4137">
                  <c:v>3685400</c:v>
                </c:pt>
                <c:pt idx="4138">
                  <c:v>2646400</c:v>
                </c:pt>
                <c:pt idx="4139">
                  <c:v>2651000</c:v>
                </c:pt>
                <c:pt idx="4140">
                  <c:v>2475800</c:v>
                </c:pt>
                <c:pt idx="4141">
                  <c:v>2742300</c:v>
                </c:pt>
                <c:pt idx="4142">
                  <c:v>2764800</c:v>
                </c:pt>
                <c:pt idx="4143">
                  <c:v>2829100</c:v>
                </c:pt>
                <c:pt idx="4144">
                  <c:v>3124700</c:v>
                </c:pt>
                <c:pt idx="4145">
                  <c:v>8118400</c:v>
                </c:pt>
                <c:pt idx="4146">
                  <c:v>14068000</c:v>
                </c:pt>
                <c:pt idx="4147">
                  <c:v>25031000</c:v>
                </c:pt>
                <c:pt idx="4148">
                  <c:v>-9.9990000000000006</c:v>
                </c:pt>
                <c:pt idx="4149">
                  <c:v>-9.9990000000000006</c:v>
                </c:pt>
                <c:pt idx="4150">
                  <c:v>-9.9990000000000006</c:v>
                </c:pt>
                <c:pt idx="4151">
                  <c:v>-9.9990000000000006</c:v>
                </c:pt>
                <c:pt idx="4152">
                  <c:v>-9.9990000000000006</c:v>
                </c:pt>
                <c:pt idx="4153">
                  <c:v>-9.9990000000000006</c:v>
                </c:pt>
                <c:pt idx="4154">
                  <c:v>37295000</c:v>
                </c:pt>
                <c:pt idx="4155">
                  <c:v>12143000</c:v>
                </c:pt>
                <c:pt idx="4156">
                  <c:v>12709000</c:v>
                </c:pt>
                <c:pt idx="4157">
                  <c:v>12085000</c:v>
                </c:pt>
                <c:pt idx="4158">
                  <c:v>6695300</c:v>
                </c:pt>
                <c:pt idx="4159">
                  <c:v>6652300</c:v>
                </c:pt>
                <c:pt idx="4160">
                  <c:v>6380100</c:v>
                </c:pt>
                <c:pt idx="4161">
                  <c:v>5712700</c:v>
                </c:pt>
                <c:pt idx="4162">
                  <c:v>5710500</c:v>
                </c:pt>
                <c:pt idx="4163">
                  <c:v>5459200</c:v>
                </c:pt>
                <c:pt idx="4164">
                  <c:v>5029700</c:v>
                </c:pt>
                <c:pt idx="4165">
                  <c:v>5023600</c:v>
                </c:pt>
                <c:pt idx="4166">
                  <c:v>5060600</c:v>
                </c:pt>
                <c:pt idx="4167">
                  <c:v>4897800</c:v>
                </c:pt>
                <c:pt idx="4168">
                  <c:v>4675000</c:v>
                </c:pt>
                <c:pt idx="4169">
                  <c:v>5286200</c:v>
                </c:pt>
                <c:pt idx="4170">
                  <c:v>5334900</c:v>
                </c:pt>
                <c:pt idx="4171">
                  <c:v>5382800</c:v>
                </c:pt>
                <c:pt idx="4172">
                  <c:v>7839500</c:v>
                </c:pt>
                <c:pt idx="4173">
                  <c:v>7643600</c:v>
                </c:pt>
                <c:pt idx="4174">
                  <c:v>8230500</c:v>
                </c:pt>
                <c:pt idx="4175">
                  <c:v>13340000</c:v>
                </c:pt>
                <c:pt idx="4176">
                  <c:v>14106000</c:v>
                </c:pt>
                <c:pt idx="4177">
                  <c:v>15075000</c:v>
                </c:pt>
                <c:pt idx="4178">
                  <c:v>49939000</c:v>
                </c:pt>
                <c:pt idx="4179">
                  <c:v>-9.9990000000000006</c:v>
                </c:pt>
                <c:pt idx="4180">
                  <c:v>-9.9990000000000006</c:v>
                </c:pt>
                <c:pt idx="4181">
                  <c:v>39763000</c:v>
                </c:pt>
                <c:pt idx="4182">
                  <c:v>-9.9990000000000006</c:v>
                </c:pt>
                <c:pt idx="4183">
                  <c:v>36881000</c:v>
                </c:pt>
                <c:pt idx="4184">
                  <c:v>12658000</c:v>
                </c:pt>
                <c:pt idx="4185">
                  <c:v>4988700</c:v>
                </c:pt>
                <c:pt idx="4186">
                  <c:v>4496200</c:v>
                </c:pt>
                <c:pt idx="4187">
                  <c:v>3567100</c:v>
                </c:pt>
                <c:pt idx="4188">
                  <c:v>3469500</c:v>
                </c:pt>
                <c:pt idx="4189">
                  <c:v>3315500</c:v>
                </c:pt>
                <c:pt idx="4190">
                  <c:v>2944500</c:v>
                </c:pt>
                <c:pt idx="4191">
                  <c:v>2956000</c:v>
                </c:pt>
                <c:pt idx="4192">
                  <c:v>2926600</c:v>
                </c:pt>
                <c:pt idx="4193">
                  <c:v>3275500</c:v>
                </c:pt>
                <c:pt idx="4194">
                  <c:v>3305500</c:v>
                </c:pt>
                <c:pt idx="4195">
                  <c:v>3330300</c:v>
                </c:pt>
                <c:pt idx="4196">
                  <c:v>5320600</c:v>
                </c:pt>
                <c:pt idx="4197">
                  <c:v>5357700</c:v>
                </c:pt>
                <c:pt idx="4198">
                  <c:v>6452800</c:v>
                </c:pt>
                <c:pt idx="4199">
                  <c:v>10453000</c:v>
                </c:pt>
                <c:pt idx="4200">
                  <c:v>10478000</c:v>
                </c:pt>
                <c:pt idx="4201">
                  <c:v>10179000</c:v>
                </c:pt>
                <c:pt idx="4202">
                  <c:v>15455000</c:v>
                </c:pt>
                <c:pt idx="4203">
                  <c:v>15590000</c:v>
                </c:pt>
                <c:pt idx="4204">
                  <c:v>15643000</c:v>
                </c:pt>
                <c:pt idx="4205">
                  <c:v>13279000</c:v>
                </c:pt>
                <c:pt idx="4206">
                  <c:v>13776000</c:v>
                </c:pt>
                <c:pt idx="4207">
                  <c:v>13129000</c:v>
                </c:pt>
                <c:pt idx="4208">
                  <c:v>7382800</c:v>
                </c:pt>
                <c:pt idx="4209">
                  <c:v>7310800</c:v>
                </c:pt>
                <c:pt idx="4210">
                  <c:v>6884800</c:v>
                </c:pt>
                <c:pt idx="4211">
                  <c:v>4089800</c:v>
                </c:pt>
                <c:pt idx="4212">
                  <c:v>4048200</c:v>
                </c:pt>
                <c:pt idx="4213">
                  <c:v>3796400</c:v>
                </c:pt>
                <c:pt idx="4214">
                  <c:v>2735100</c:v>
                </c:pt>
                <c:pt idx="4215">
                  <c:v>2716600</c:v>
                </c:pt>
                <c:pt idx="4216">
                  <c:v>3044800</c:v>
                </c:pt>
                <c:pt idx="4217">
                  <c:v>1929400</c:v>
                </c:pt>
                <c:pt idx="4218">
                  <c:v>1916200</c:v>
                </c:pt>
                <c:pt idx="4219">
                  <c:v>1756700</c:v>
                </c:pt>
                <c:pt idx="4220">
                  <c:v>1334500</c:v>
                </c:pt>
                <c:pt idx="4221">
                  <c:v>1225600</c:v>
                </c:pt>
                <c:pt idx="4222">
                  <c:v>1283300</c:v>
                </c:pt>
                <c:pt idx="4223">
                  <c:v>1469400</c:v>
                </c:pt>
                <c:pt idx="4224">
                  <c:v>6646300</c:v>
                </c:pt>
                <c:pt idx="4225">
                  <c:v>6014500</c:v>
                </c:pt>
                <c:pt idx="4226">
                  <c:v>3722200</c:v>
                </c:pt>
                <c:pt idx="4227">
                  <c:v>3446000</c:v>
                </c:pt>
                <c:pt idx="4228">
                  <c:v>3247700</c:v>
                </c:pt>
                <c:pt idx="4229">
                  <c:v>2487600</c:v>
                </c:pt>
                <c:pt idx="4230">
                  <c:v>2469700</c:v>
                </c:pt>
                <c:pt idx="4231">
                  <c:v>2336000</c:v>
                </c:pt>
                <c:pt idx="4232">
                  <c:v>1434700</c:v>
                </c:pt>
                <c:pt idx="4233">
                  <c:v>1422800</c:v>
                </c:pt>
                <c:pt idx="4234">
                  <c:v>1350800</c:v>
                </c:pt>
                <c:pt idx="4235">
                  <c:v>848500</c:v>
                </c:pt>
                <c:pt idx="4236">
                  <c:v>845820</c:v>
                </c:pt>
                <c:pt idx="4237">
                  <c:v>1108300</c:v>
                </c:pt>
                <c:pt idx="4238">
                  <c:v>534780</c:v>
                </c:pt>
                <c:pt idx="4239">
                  <c:v>531180</c:v>
                </c:pt>
                <c:pt idx="4240">
                  <c:v>517570</c:v>
                </c:pt>
                <c:pt idx="4241">
                  <c:v>476740</c:v>
                </c:pt>
                <c:pt idx="4242">
                  <c:v>478510</c:v>
                </c:pt>
                <c:pt idx="4243">
                  <c:v>475680</c:v>
                </c:pt>
                <c:pt idx="4244">
                  <c:v>650420</c:v>
                </c:pt>
                <c:pt idx="4245">
                  <c:v>654940</c:v>
                </c:pt>
                <c:pt idx="4246">
                  <c:v>677880</c:v>
                </c:pt>
                <c:pt idx="4247">
                  <c:v>1264000</c:v>
                </c:pt>
                <c:pt idx="4248">
                  <c:v>1253900</c:v>
                </c:pt>
                <c:pt idx="4249">
                  <c:v>1352500</c:v>
                </c:pt>
                <c:pt idx="4250">
                  <c:v>2120800</c:v>
                </c:pt>
                <c:pt idx="4251">
                  <c:v>2198400</c:v>
                </c:pt>
                <c:pt idx="4252">
                  <c:v>2115000</c:v>
                </c:pt>
                <c:pt idx="4253">
                  <c:v>2372400</c:v>
                </c:pt>
                <c:pt idx="4254">
                  <c:v>2417400</c:v>
                </c:pt>
                <c:pt idx="4255">
                  <c:v>3102000</c:v>
                </c:pt>
                <c:pt idx="4256">
                  <c:v>4652300</c:v>
                </c:pt>
                <c:pt idx="4257">
                  <c:v>4706400</c:v>
                </c:pt>
                <c:pt idx="4258">
                  <c:v>5000400</c:v>
                </c:pt>
                <c:pt idx="4259">
                  <c:v>5054100</c:v>
                </c:pt>
                <c:pt idx="4260">
                  <c:v>4987700</c:v>
                </c:pt>
                <c:pt idx="4261">
                  <c:v>4866800</c:v>
                </c:pt>
                <c:pt idx="4262">
                  <c:v>3148500</c:v>
                </c:pt>
                <c:pt idx="4263">
                  <c:v>3239300</c:v>
                </c:pt>
                <c:pt idx="4264">
                  <c:v>2911100</c:v>
                </c:pt>
                <c:pt idx="4265">
                  <c:v>984480</c:v>
                </c:pt>
                <c:pt idx="4266">
                  <c:v>928640</c:v>
                </c:pt>
                <c:pt idx="4267">
                  <c:v>1021200</c:v>
                </c:pt>
                <c:pt idx="4268">
                  <c:v>1077700</c:v>
                </c:pt>
                <c:pt idx="4269">
                  <c:v>1089500</c:v>
                </c:pt>
                <c:pt idx="4270">
                  <c:v>1365800</c:v>
                </c:pt>
                <c:pt idx="4271">
                  <c:v>1440200</c:v>
                </c:pt>
                <c:pt idx="4272">
                  <c:v>1409300</c:v>
                </c:pt>
                <c:pt idx="4273">
                  <c:v>1983900</c:v>
                </c:pt>
                <c:pt idx="4274">
                  <c:v>2000800</c:v>
                </c:pt>
                <c:pt idx="4275">
                  <c:v>2009800</c:v>
                </c:pt>
                <c:pt idx="4276">
                  <c:v>2819200</c:v>
                </c:pt>
                <c:pt idx="4277">
                  <c:v>2704000</c:v>
                </c:pt>
                <c:pt idx="4278">
                  <c:v>2508500</c:v>
                </c:pt>
                <c:pt idx="4279">
                  <c:v>2504500</c:v>
                </c:pt>
                <c:pt idx="4280">
                  <c:v>2438300</c:v>
                </c:pt>
                <c:pt idx="4281">
                  <c:v>1899100</c:v>
                </c:pt>
                <c:pt idx="4282">
                  <c:v>1896500</c:v>
                </c:pt>
                <c:pt idx="4283">
                  <c:v>1744700</c:v>
                </c:pt>
                <c:pt idx="4284">
                  <c:v>1427900</c:v>
                </c:pt>
                <c:pt idx="4285">
                  <c:v>1246800</c:v>
                </c:pt>
                <c:pt idx="4286">
                  <c:v>1298000</c:v>
                </c:pt>
                <c:pt idx="4287">
                  <c:v>843480</c:v>
                </c:pt>
                <c:pt idx="4288">
                  <c:v>876510</c:v>
                </c:pt>
                <c:pt idx="4289">
                  <c:v>839800</c:v>
                </c:pt>
                <c:pt idx="4290">
                  <c:v>663350</c:v>
                </c:pt>
                <c:pt idx="4291">
                  <c:v>651100</c:v>
                </c:pt>
                <c:pt idx="4292">
                  <c:v>766640</c:v>
                </c:pt>
                <c:pt idx="4293">
                  <c:v>765260</c:v>
                </c:pt>
                <c:pt idx="4294">
                  <c:v>784900</c:v>
                </c:pt>
                <c:pt idx="4295">
                  <c:v>1010600</c:v>
                </c:pt>
                <c:pt idx="4296">
                  <c:v>1012900</c:v>
                </c:pt>
                <c:pt idx="4297">
                  <c:v>1030600</c:v>
                </c:pt>
                <c:pt idx="4298">
                  <c:v>1172500</c:v>
                </c:pt>
                <c:pt idx="4299">
                  <c:v>1128200</c:v>
                </c:pt>
                <c:pt idx="4300">
                  <c:v>1190800</c:v>
                </c:pt>
                <c:pt idx="4301">
                  <c:v>1279100</c:v>
                </c:pt>
                <c:pt idx="4302">
                  <c:v>3119300</c:v>
                </c:pt>
                <c:pt idx="4303">
                  <c:v>3089300</c:v>
                </c:pt>
                <c:pt idx="4304">
                  <c:v>3526500</c:v>
                </c:pt>
                <c:pt idx="4305">
                  <c:v>3674500</c:v>
                </c:pt>
                <c:pt idx="4306">
                  <c:v>3569500</c:v>
                </c:pt>
                <c:pt idx="4307">
                  <c:v>3108300</c:v>
                </c:pt>
                <c:pt idx="4308">
                  <c:v>3099100</c:v>
                </c:pt>
                <c:pt idx="4309">
                  <c:v>2990400</c:v>
                </c:pt>
                <c:pt idx="4310">
                  <c:v>2421600</c:v>
                </c:pt>
                <c:pt idx="4311">
                  <c:v>2397800</c:v>
                </c:pt>
                <c:pt idx="4312">
                  <c:v>2282300</c:v>
                </c:pt>
                <c:pt idx="4313">
                  <c:v>1546000</c:v>
                </c:pt>
                <c:pt idx="4314">
                  <c:v>1465400</c:v>
                </c:pt>
                <c:pt idx="4315">
                  <c:v>1490700</c:v>
                </c:pt>
                <c:pt idx="4316">
                  <c:v>1379200</c:v>
                </c:pt>
                <c:pt idx="4317">
                  <c:v>1267200</c:v>
                </c:pt>
                <c:pt idx="4318">
                  <c:v>1366100</c:v>
                </c:pt>
                <c:pt idx="4319">
                  <c:v>1610800</c:v>
                </c:pt>
                <c:pt idx="4320">
                  <c:v>1618700</c:v>
                </c:pt>
                <c:pt idx="4321">
                  <c:v>1680200</c:v>
                </c:pt>
                <c:pt idx="4322">
                  <c:v>2774800</c:v>
                </c:pt>
                <c:pt idx="4323">
                  <c:v>2796800</c:v>
                </c:pt>
                <c:pt idx="4324">
                  <c:v>3059700</c:v>
                </c:pt>
                <c:pt idx="4325">
                  <c:v>4426500</c:v>
                </c:pt>
                <c:pt idx="4326">
                  <c:v>4689700</c:v>
                </c:pt>
                <c:pt idx="4327">
                  <c:v>4892600</c:v>
                </c:pt>
                <c:pt idx="4328">
                  <c:v>7628500</c:v>
                </c:pt>
                <c:pt idx="4329">
                  <c:v>7699500</c:v>
                </c:pt>
                <c:pt idx="4330">
                  <c:v>7503000</c:v>
                </c:pt>
                <c:pt idx="4331">
                  <c:v>8696700</c:v>
                </c:pt>
                <c:pt idx="4332">
                  <c:v>8752000</c:v>
                </c:pt>
                <c:pt idx="4333">
                  <c:v>8646200</c:v>
                </c:pt>
                <c:pt idx="4334">
                  <c:v>8817100</c:v>
                </c:pt>
                <c:pt idx="4335">
                  <c:v>-9.9990000000000006</c:v>
                </c:pt>
                <c:pt idx="4336">
                  <c:v>21623000</c:v>
                </c:pt>
                <c:pt idx="4337">
                  <c:v>-9.9990000000000006</c:v>
                </c:pt>
                <c:pt idx="4338">
                  <c:v>32021000</c:v>
                </c:pt>
                <c:pt idx="4339">
                  <c:v>-9.9990000000000006</c:v>
                </c:pt>
                <c:pt idx="4340">
                  <c:v>-9.9990000000000006</c:v>
                </c:pt>
                <c:pt idx="4341">
                  <c:v>-9.9990000000000006</c:v>
                </c:pt>
                <c:pt idx="4342">
                  <c:v>-9.9990000000000006</c:v>
                </c:pt>
                <c:pt idx="4343">
                  <c:v>40740000</c:v>
                </c:pt>
                <c:pt idx="4344">
                  <c:v>-9.9990000000000006</c:v>
                </c:pt>
                <c:pt idx="4345">
                  <c:v>-9.9990000000000006</c:v>
                </c:pt>
                <c:pt idx="4346">
                  <c:v>-9.9990000000000006</c:v>
                </c:pt>
                <c:pt idx="4347">
                  <c:v>6685000</c:v>
                </c:pt>
                <c:pt idx="4348">
                  <c:v>6665700</c:v>
                </c:pt>
                <c:pt idx="4349">
                  <c:v>6588000</c:v>
                </c:pt>
                <c:pt idx="4350">
                  <c:v>5751000</c:v>
                </c:pt>
                <c:pt idx="4351">
                  <c:v>5762800</c:v>
                </c:pt>
                <c:pt idx="4352">
                  <c:v>5641200</c:v>
                </c:pt>
                <c:pt idx="4353">
                  <c:v>6026900</c:v>
                </c:pt>
                <c:pt idx="4354">
                  <c:v>6056500</c:v>
                </c:pt>
                <c:pt idx="4355">
                  <c:v>6090400</c:v>
                </c:pt>
                <c:pt idx="4356">
                  <c:v>6576800</c:v>
                </c:pt>
                <c:pt idx="4357">
                  <c:v>6354100</c:v>
                </c:pt>
                <c:pt idx="4358">
                  <c:v>6336100</c:v>
                </c:pt>
                <c:pt idx="4359">
                  <c:v>6419700</c:v>
                </c:pt>
                <c:pt idx="4360">
                  <c:v>6502700</c:v>
                </c:pt>
                <c:pt idx="4361">
                  <c:v>6534400</c:v>
                </c:pt>
                <c:pt idx="4362">
                  <c:v>8220200</c:v>
                </c:pt>
                <c:pt idx="4363">
                  <c:v>8372700</c:v>
                </c:pt>
                <c:pt idx="4364">
                  <c:v>8328000</c:v>
                </c:pt>
                <c:pt idx="4365">
                  <c:v>-9.9990000000000006</c:v>
                </c:pt>
                <c:pt idx="4366">
                  <c:v>14334000</c:v>
                </c:pt>
                <c:pt idx="4367">
                  <c:v>16012000</c:v>
                </c:pt>
                <c:pt idx="4368">
                  <c:v>40256000</c:v>
                </c:pt>
                <c:pt idx="4369">
                  <c:v>10849000</c:v>
                </c:pt>
                <c:pt idx="4370">
                  <c:v>6456900</c:v>
                </c:pt>
                <c:pt idx="4371">
                  <c:v>6219200</c:v>
                </c:pt>
                <c:pt idx="4372">
                  <c:v>6001600</c:v>
                </c:pt>
                <c:pt idx="4373">
                  <c:v>4854900</c:v>
                </c:pt>
                <c:pt idx="4374">
                  <c:v>4855100</c:v>
                </c:pt>
                <c:pt idx="4375">
                  <c:v>4797500</c:v>
                </c:pt>
                <c:pt idx="4376">
                  <c:v>4328900</c:v>
                </c:pt>
                <c:pt idx="4377">
                  <c:v>4308100</c:v>
                </c:pt>
                <c:pt idx="4378">
                  <c:v>4263300</c:v>
                </c:pt>
                <c:pt idx="4379">
                  <c:v>4834100</c:v>
                </c:pt>
                <c:pt idx="4380">
                  <c:v>4649300</c:v>
                </c:pt>
                <c:pt idx="4381">
                  <c:v>4704300</c:v>
                </c:pt>
                <c:pt idx="4382">
                  <c:v>6901500</c:v>
                </c:pt>
                <c:pt idx="4383">
                  <c:v>9023600</c:v>
                </c:pt>
                <c:pt idx="4384">
                  <c:v>9571600</c:v>
                </c:pt>
                <c:pt idx="4385">
                  <c:v>9910200</c:v>
                </c:pt>
                <c:pt idx="4386">
                  <c:v>15568000</c:v>
                </c:pt>
                <c:pt idx="4387">
                  <c:v>-9.9990000000000006</c:v>
                </c:pt>
                <c:pt idx="4388">
                  <c:v>-9.9990000000000006</c:v>
                </c:pt>
                <c:pt idx="4389">
                  <c:v>29355000</c:v>
                </c:pt>
                <c:pt idx="4390">
                  <c:v>-9.9990000000000006</c:v>
                </c:pt>
                <c:pt idx="4391">
                  <c:v>-9.9990000000000006</c:v>
                </c:pt>
                <c:pt idx="4392">
                  <c:v>-9.9990000000000006</c:v>
                </c:pt>
                <c:pt idx="4393">
                  <c:v>-9.9990000000000006</c:v>
                </c:pt>
                <c:pt idx="4394">
                  <c:v>-9.9990000000000006</c:v>
                </c:pt>
                <c:pt idx="4395">
                  <c:v>-9.9990000000000006</c:v>
                </c:pt>
                <c:pt idx="4396">
                  <c:v>-9.9990000000000006</c:v>
                </c:pt>
                <c:pt idx="4397">
                  <c:v>17644000</c:v>
                </c:pt>
                <c:pt idx="4398">
                  <c:v>17520000</c:v>
                </c:pt>
                <c:pt idx="4399">
                  <c:v>-9.9990000000000006</c:v>
                </c:pt>
                <c:pt idx="4400">
                  <c:v>16155000</c:v>
                </c:pt>
                <c:pt idx="4401">
                  <c:v>12231000</c:v>
                </c:pt>
                <c:pt idx="4402">
                  <c:v>11898000</c:v>
                </c:pt>
                <c:pt idx="4403">
                  <c:v>8891100</c:v>
                </c:pt>
                <c:pt idx="4404">
                  <c:v>8583300</c:v>
                </c:pt>
                <c:pt idx="4405">
                  <c:v>6849000</c:v>
                </c:pt>
                <c:pt idx="4406">
                  <c:v>6632200</c:v>
                </c:pt>
                <c:pt idx="4407">
                  <c:v>5259600</c:v>
                </c:pt>
                <c:pt idx="4408">
                  <c:v>5418600</c:v>
                </c:pt>
                <c:pt idx="4409">
                  <c:v>4232800</c:v>
                </c:pt>
                <c:pt idx="4410">
                  <c:v>4274200</c:v>
                </c:pt>
                <c:pt idx="4411">
                  <c:v>3586700</c:v>
                </c:pt>
                <c:pt idx="4412">
                  <c:v>3731700</c:v>
                </c:pt>
                <c:pt idx="4413">
                  <c:v>3105600</c:v>
                </c:pt>
                <c:pt idx="4414">
                  <c:v>3100200</c:v>
                </c:pt>
                <c:pt idx="4415">
                  <c:v>3249800</c:v>
                </c:pt>
                <c:pt idx="4416">
                  <c:v>3272400</c:v>
                </c:pt>
                <c:pt idx="4417">
                  <c:v>3086700</c:v>
                </c:pt>
                <c:pt idx="4418">
                  <c:v>3088400</c:v>
                </c:pt>
                <c:pt idx="4419">
                  <c:v>2816100</c:v>
                </c:pt>
                <c:pt idx="4420">
                  <c:v>2789500</c:v>
                </c:pt>
                <c:pt idx="4421">
                  <c:v>2541400</c:v>
                </c:pt>
                <c:pt idx="4422">
                  <c:v>2583300</c:v>
                </c:pt>
                <c:pt idx="4423">
                  <c:v>2379600</c:v>
                </c:pt>
                <c:pt idx="4424">
                  <c:v>2305300</c:v>
                </c:pt>
                <c:pt idx="4425">
                  <c:v>2267900</c:v>
                </c:pt>
                <c:pt idx="4426">
                  <c:v>2261600</c:v>
                </c:pt>
                <c:pt idx="4427">
                  <c:v>2134900</c:v>
                </c:pt>
                <c:pt idx="4428">
                  <c:v>2167900</c:v>
                </c:pt>
                <c:pt idx="4429">
                  <c:v>2178300</c:v>
                </c:pt>
                <c:pt idx="4430">
                  <c:v>10264000</c:v>
                </c:pt>
                <c:pt idx="4431">
                  <c:v>11081000</c:v>
                </c:pt>
                <c:pt idx="4432">
                  <c:v>18319000</c:v>
                </c:pt>
                <c:pt idx="4433">
                  <c:v>-9.9990000000000006</c:v>
                </c:pt>
                <c:pt idx="4434">
                  <c:v>17143000</c:v>
                </c:pt>
                <c:pt idx="4435">
                  <c:v>9449200</c:v>
                </c:pt>
                <c:pt idx="4436">
                  <c:v>9361600</c:v>
                </c:pt>
                <c:pt idx="4437">
                  <c:v>8770300</c:v>
                </c:pt>
                <c:pt idx="4438">
                  <c:v>4805600</c:v>
                </c:pt>
                <c:pt idx="4439">
                  <c:v>4771100</c:v>
                </c:pt>
                <c:pt idx="4440">
                  <c:v>4486500</c:v>
                </c:pt>
                <c:pt idx="4441">
                  <c:v>3121200</c:v>
                </c:pt>
                <c:pt idx="4442">
                  <c:v>3395900</c:v>
                </c:pt>
                <c:pt idx="4443">
                  <c:v>3499600</c:v>
                </c:pt>
                <c:pt idx="4444">
                  <c:v>2192800</c:v>
                </c:pt>
                <c:pt idx="4445">
                  <c:v>2056900</c:v>
                </c:pt>
                <c:pt idx="4446">
                  <c:v>1723000</c:v>
                </c:pt>
                <c:pt idx="4447">
                  <c:v>1282100</c:v>
                </c:pt>
                <c:pt idx="4448">
                  <c:v>1261800</c:v>
                </c:pt>
                <c:pt idx="4449">
                  <c:v>1177400</c:v>
                </c:pt>
                <c:pt idx="4450">
                  <c:v>909600</c:v>
                </c:pt>
                <c:pt idx="4451">
                  <c:v>902580</c:v>
                </c:pt>
                <c:pt idx="4452">
                  <c:v>898620</c:v>
                </c:pt>
                <c:pt idx="4453">
                  <c:v>855350</c:v>
                </c:pt>
                <c:pt idx="4454">
                  <c:v>859910</c:v>
                </c:pt>
                <c:pt idx="4455">
                  <c:v>887420</c:v>
                </c:pt>
                <c:pt idx="4456">
                  <c:v>1211300</c:v>
                </c:pt>
                <c:pt idx="4457">
                  <c:v>1214100</c:v>
                </c:pt>
                <c:pt idx="4458">
                  <c:v>1273500</c:v>
                </c:pt>
                <c:pt idx="4459">
                  <c:v>2184400</c:v>
                </c:pt>
                <c:pt idx="4460">
                  <c:v>2207500</c:v>
                </c:pt>
                <c:pt idx="4461">
                  <c:v>2331400</c:v>
                </c:pt>
                <c:pt idx="4462">
                  <c:v>3581200</c:v>
                </c:pt>
                <c:pt idx="4463">
                  <c:v>3133600</c:v>
                </c:pt>
                <c:pt idx="4464">
                  <c:v>3080700</c:v>
                </c:pt>
                <c:pt idx="4465">
                  <c:v>3981000</c:v>
                </c:pt>
                <c:pt idx="4466">
                  <c:v>3954000</c:v>
                </c:pt>
                <c:pt idx="4467">
                  <c:v>3957200</c:v>
                </c:pt>
                <c:pt idx="4468">
                  <c:v>4060500</c:v>
                </c:pt>
                <c:pt idx="4469">
                  <c:v>1171600</c:v>
                </c:pt>
                <c:pt idx="4470">
                  <c:v>974920</c:v>
                </c:pt>
                <c:pt idx="4471">
                  <c:v>1028600</c:v>
                </c:pt>
                <c:pt idx="4472">
                  <c:v>999490</c:v>
                </c:pt>
                <c:pt idx="4473">
                  <c:v>1311600</c:v>
                </c:pt>
                <c:pt idx="4474">
                  <c:v>1434500</c:v>
                </c:pt>
                <c:pt idx="4475">
                  <c:v>1312200</c:v>
                </c:pt>
                <c:pt idx="4476">
                  <c:v>1903200</c:v>
                </c:pt>
                <c:pt idx="4477">
                  <c:v>1913100</c:v>
                </c:pt>
                <c:pt idx="4478">
                  <c:v>1926000</c:v>
                </c:pt>
                <c:pt idx="4479">
                  <c:v>2297200</c:v>
                </c:pt>
                <c:pt idx="4480">
                  <c:v>2302800</c:v>
                </c:pt>
                <c:pt idx="4481">
                  <c:v>2303600</c:v>
                </c:pt>
                <c:pt idx="4482">
                  <c:v>2979000</c:v>
                </c:pt>
                <c:pt idx="4483">
                  <c:v>2991200</c:v>
                </c:pt>
                <c:pt idx="4484">
                  <c:v>2920100</c:v>
                </c:pt>
                <c:pt idx="4485">
                  <c:v>3342600</c:v>
                </c:pt>
                <c:pt idx="4486">
                  <c:v>3328000</c:v>
                </c:pt>
                <c:pt idx="4487">
                  <c:v>3194400</c:v>
                </c:pt>
                <c:pt idx="4488">
                  <c:v>2970600</c:v>
                </c:pt>
                <c:pt idx="4489">
                  <c:v>2973700</c:v>
                </c:pt>
                <c:pt idx="4490">
                  <c:v>2308000</c:v>
                </c:pt>
                <c:pt idx="4491">
                  <c:v>2426300</c:v>
                </c:pt>
                <c:pt idx="4492">
                  <c:v>2173000</c:v>
                </c:pt>
                <c:pt idx="4493">
                  <c:v>1993400</c:v>
                </c:pt>
                <c:pt idx="4494">
                  <c:v>1947300</c:v>
                </c:pt>
                <c:pt idx="4495">
                  <c:v>1880900</c:v>
                </c:pt>
                <c:pt idx="4496">
                  <c:v>1498900</c:v>
                </c:pt>
                <c:pt idx="4497">
                  <c:v>1540700</c:v>
                </c:pt>
                <c:pt idx="4498">
                  <c:v>1252800</c:v>
                </c:pt>
                <c:pt idx="4499">
                  <c:v>1185500</c:v>
                </c:pt>
                <c:pt idx="4500">
                  <c:v>1217200</c:v>
                </c:pt>
                <c:pt idx="4501">
                  <c:v>1135800</c:v>
                </c:pt>
                <c:pt idx="4502">
                  <c:v>974260</c:v>
                </c:pt>
                <c:pt idx="4503">
                  <c:v>952940</c:v>
                </c:pt>
                <c:pt idx="4504">
                  <c:v>855980</c:v>
                </c:pt>
                <c:pt idx="4505">
                  <c:v>813750</c:v>
                </c:pt>
                <c:pt idx="4506">
                  <c:v>691030</c:v>
                </c:pt>
                <c:pt idx="4507">
                  <c:v>665480</c:v>
                </c:pt>
                <c:pt idx="4508">
                  <c:v>679310</c:v>
                </c:pt>
                <c:pt idx="4509">
                  <c:v>677230</c:v>
                </c:pt>
                <c:pt idx="4510">
                  <c:v>548730</c:v>
                </c:pt>
                <c:pt idx="4511">
                  <c:v>578620</c:v>
                </c:pt>
                <c:pt idx="4512">
                  <c:v>558900</c:v>
                </c:pt>
                <c:pt idx="4513">
                  <c:v>540670</c:v>
                </c:pt>
                <c:pt idx="4514">
                  <c:v>576340</c:v>
                </c:pt>
                <c:pt idx="4515">
                  <c:v>583110</c:v>
                </c:pt>
                <c:pt idx="4516">
                  <c:v>555020</c:v>
                </c:pt>
                <c:pt idx="4517">
                  <c:v>583910</c:v>
                </c:pt>
                <c:pt idx="4518">
                  <c:v>605820</c:v>
                </c:pt>
                <c:pt idx="4519">
                  <c:v>588590</c:v>
                </c:pt>
                <c:pt idx="4520">
                  <c:v>737020</c:v>
                </c:pt>
                <c:pt idx="4521">
                  <c:v>743650</c:v>
                </c:pt>
                <c:pt idx="4522">
                  <c:v>799410</c:v>
                </c:pt>
                <c:pt idx="4523">
                  <c:v>872130</c:v>
                </c:pt>
                <c:pt idx="4524">
                  <c:v>839540</c:v>
                </c:pt>
                <c:pt idx="4525">
                  <c:v>1059000</c:v>
                </c:pt>
                <c:pt idx="4526">
                  <c:v>1177600</c:v>
                </c:pt>
                <c:pt idx="4527">
                  <c:v>1231000</c:v>
                </c:pt>
                <c:pt idx="4528">
                  <c:v>1189700</c:v>
                </c:pt>
                <c:pt idx="4529">
                  <c:v>1243900</c:v>
                </c:pt>
                <c:pt idx="4530">
                  <c:v>1382500</c:v>
                </c:pt>
                <c:pt idx="4531">
                  <c:v>2718700</c:v>
                </c:pt>
                <c:pt idx="4532">
                  <c:v>2629200</c:v>
                </c:pt>
                <c:pt idx="4533">
                  <c:v>1838800</c:v>
                </c:pt>
                <c:pt idx="4534">
                  <c:v>1743000</c:v>
                </c:pt>
                <c:pt idx="4535">
                  <c:v>1637300</c:v>
                </c:pt>
                <c:pt idx="4536">
                  <c:v>1295500</c:v>
                </c:pt>
                <c:pt idx="4537">
                  <c:v>1291600</c:v>
                </c:pt>
                <c:pt idx="4538">
                  <c:v>1259800</c:v>
                </c:pt>
                <c:pt idx="4539">
                  <c:v>1250300</c:v>
                </c:pt>
                <c:pt idx="4540">
                  <c:v>1256000</c:v>
                </c:pt>
                <c:pt idx="4541">
                  <c:v>1273800</c:v>
                </c:pt>
                <c:pt idx="4542">
                  <c:v>1742900</c:v>
                </c:pt>
                <c:pt idx="4543">
                  <c:v>1697700</c:v>
                </c:pt>
                <c:pt idx="4544">
                  <c:v>2035500</c:v>
                </c:pt>
                <c:pt idx="4545">
                  <c:v>2077700</c:v>
                </c:pt>
                <c:pt idx="4546">
                  <c:v>2427600</c:v>
                </c:pt>
                <c:pt idx="4547">
                  <c:v>2497200</c:v>
                </c:pt>
                <c:pt idx="4548">
                  <c:v>2975200</c:v>
                </c:pt>
                <c:pt idx="4549">
                  <c:v>3067200</c:v>
                </c:pt>
                <c:pt idx="4550">
                  <c:v>3652000</c:v>
                </c:pt>
                <c:pt idx="4551">
                  <c:v>3219400</c:v>
                </c:pt>
                <c:pt idx="4552">
                  <c:v>3890800</c:v>
                </c:pt>
                <c:pt idx="4553">
                  <c:v>4004200</c:v>
                </c:pt>
                <c:pt idx="4554">
                  <c:v>4654900</c:v>
                </c:pt>
                <c:pt idx="4555">
                  <c:v>4807400</c:v>
                </c:pt>
                <c:pt idx="4556">
                  <c:v>5537200</c:v>
                </c:pt>
                <c:pt idx="4557">
                  <c:v>5693600</c:v>
                </c:pt>
                <c:pt idx="4558">
                  <c:v>6438900</c:v>
                </c:pt>
                <c:pt idx="4559">
                  <c:v>6594700</c:v>
                </c:pt>
                <c:pt idx="4560">
                  <c:v>7160300</c:v>
                </c:pt>
                <c:pt idx="4561">
                  <c:v>7298200</c:v>
                </c:pt>
                <c:pt idx="4562">
                  <c:v>7599700</c:v>
                </c:pt>
                <c:pt idx="4563">
                  <c:v>1187200</c:v>
                </c:pt>
                <c:pt idx="4564">
                  <c:v>1109000</c:v>
                </c:pt>
                <c:pt idx="4565">
                  <c:v>1108400</c:v>
                </c:pt>
                <c:pt idx="4566">
                  <c:v>1174800</c:v>
                </c:pt>
                <c:pt idx="4567">
                  <c:v>1138400</c:v>
                </c:pt>
                <c:pt idx="4568">
                  <c:v>1039900</c:v>
                </c:pt>
                <c:pt idx="4569">
                  <c:v>1032500</c:v>
                </c:pt>
                <c:pt idx="4570">
                  <c:v>984990</c:v>
                </c:pt>
                <c:pt idx="4571">
                  <c:v>846290</c:v>
                </c:pt>
                <c:pt idx="4572">
                  <c:v>840210</c:v>
                </c:pt>
                <c:pt idx="4573">
                  <c:v>793580</c:v>
                </c:pt>
                <c:pt idx="4574">
                  <c:v>645520</c:v>
                </c:pt>
                <c:pt idx="4575">
                  <c:v>16849000</c:v>
                </c:pt>
                <c:pt idx="4576">
                  <c:v>16082000</c:v>
                </c:pt>
                <c:pt idx="4577">
                  <c:v>9649300</c:v>
                </c:pt>
                <c:pt idx="4578">
                  <c:v>9036100</c:v>
                </c:pt>
                <c:pt idx="4579">
                  <c:v>8330600</c:v>
                </c:pt>
                <c:pt idx="4580">
                  <c:v>4368000</c:v>
                </c:pt>
                <c:pt idx="4581">
                  <c:v>4349700</c:v>
                </c:pt>
                <c:pt idx="4582">
                  <c:v>4424500</c:v>
                </c:pt>
                <c:pt idx="4583">
                  <c:v>4225900</c:v>
                </c:pt>
                <c:pt idx="4584">
                  <c:v>4226200</c:v>
                </c:pt>
                <c:pt idx="4585">
                  <c:v>4300000</c:v>
                </c:pt>
                <c:pt idx="4586">
                  <c:v>7045400</c:v>
                </c:pt>
                <c:pt idx="4587">
                  <c:v>6409100</c:v>
                </c:pt>
                <c:pt idx="4588">
                  <c:v>7678400</c:v>
                </c:pt>
                <c:pt idx="4589">
                  <c:v>7690900</c:v>
                </c:pt>
                <c:pt idx="4590">
                  <c:v>-9.9990000000000006</c:v>
                </c:pt>
                <c:pt idx="4591">
                  <c:v>11957000</c:v>
                </c:pt>
                <c:pt idx="4592">
                  <c:v>12012000</c:v>
                </c:pt>
                <c:pt idx="4593">
                  <c:v>12577000</c:v>
                </c:pt>
                <c:pt idx="4594">
                  <c:v>-9.9990000000000006</c:v>
                </c:pt>
                <c:pt idx="4595">
                  <c:v>-9.9990000000000006</c:v>
                </c:pt>
                <c:pt idx="4596">
                  <c:v>34534000</c:v>
                </c:pt>
                <c:pt idx="4597">
                  <c:v>-9.9990000000000006</c:v>
                </c:pt>
                <c:pt idx="4598">
                  <c:v>-9.9990000000000006</c:v>
                </c:pt>
                <c:pt idx="4599">
                  <c:v>-9.9990000000000006</c:v>
                </c:pt>
                <c:pt idx="4600">
                  <c:v>-9.9990000000000006</c:v>
                </c:pt>
                <c:pt idx="4601">
                  <c:v>58396000</c:v>
                </c:pt>
                <c:pt idx="4602">
                  <c:v>57198000</c:v>
                </c:pt>
                <c:pt idx="4603">
                  <c:v>-9.9990000000000006</c:v>
                </c:pt>
                <c:pt idx="4604">
                  <c:v>-9.9990000000000006</c:v>
                </c:pt>
                <c:pt idx="4605">
                  <c:v>-9.9990000000000006</c:v>
                </c:pt>
                <c:pt idx="4606">
                  <c:v>-9.9990000000000006</c:v>
                </c:pt>
                <c:pt idx="4607">
                  <c:v>-9.9990000000000006</c:v>
                </c:pt>
                <c:pt idx="4608">
                  <c:v>-9.9990000000000006</c:v>
                </c:pt>
                <c:pt idx="4609">
                  <c:v>-9.9990000000000006</c:v>
                </c:pt>
                <c:pt idx="4610">
                  <c:v>38213000</c:v>
                </c:pt>
                <c:pt idx="4611">
                  <c:v>-9.9990000000000006</c:v>
                </c:pt>
                <c:pt idx="4612">
                  <c:v>-9.9990000000000006</c:v>
                </c:pt>
                <c:pt idx="4613">
                  <c:v>25231000</c:v>
                </c:pt>
                <c:pt idx="4614">
                  <c:v>25138000</c:v>
                </c:pt>
                <c:pt idx="4615">
                  <c:v>13697000</c:v>
                </c:pt>
                <c:pt idx="4616">
                  <c:v>2693400</c:v>
                </c:pt>
                <c:pt idx="4617">
                  <c:v>2475700</c:v>
                </c:pt>
                <c:pt idx="4618">
                  <c:v>1709400</c:v>
                </c:pt>
                <c:pt idx="4619">
                  <c:v>1789800</c:v>
                </c:pt>
                <c:pt idx="4620">
                  <c:v>1650000</c:v>
                </c:pt>
                <c:pt idx="4621">
                  <c:v>1261100</c:v>
                </c:pt>
                <c:pt idx="4622">
                  <c:v>1191800</c:v>
                </c:pt>
                <c:pt idx="4623">
                  <c:v>8019500</c:v>
                </c:pt>
                <c:pt idx="4624">
                  <c:v>864420</c:v>
                </c:pt>
                <c:pt idx="4625">
                  <c:v>821940</c:v>
                </c:pt>
                <c:pt idx="4626">
                  <c:v>825310</c:v>
                </c:pt>
                <c:pt idx="4627">
                  <c:v>716500</c:v>
                </c:pt>
                <c:pt idx="4628">
                  <c:v>-9.9990000000000006</c:v>
                </c:pt>
                <c:pt idx="4629">
                  <c:v>-9.9990000000000006</c:v>
                </c:pt>
                <c:pt idx="4630">
                  <c:v>9545800</c:v>
                </c:pt>
                <c:pt idx="4631">
                  <c:v>9954300</c:v>
                </c:pt>
                <c:pt idx="4632">
                  <c:v>8737200</c:v>
                </c:pt>
                <c:pt idx="4633">
                  <c:v>5643400</c:v>
                </c:pt>
                <c:pt idx="4634">
                  <c:v>5589100</c:v>
                </c:pt>
                <c:pt idx="4635">
                  <c:v>5378600</c:v>
                </c:pt>
                <c:pt idx="4636">
                  <c:v>3625500</c:v>
                </c:pt>
                <c:pt idx="4637">
                  <c:v>3420800</c:v>
                </c:pt>
                <c:pt idx="4638">
                  <c:v>3466400</c:v>
                </c:pt>
                <c:pt idx="4639">
                  <c:v>2929200</c:v>
                </c:pt>
                <c:pt idx="4640">
                  <c:v>2922000</c:v>
                </c:pt>
                <c:pt idx="4641">
                  <c:v>2704000</c:v>
                </c:pt>
                <c:pt idx="4642">
                  <c:v>2702700</c:v>
                </c:pt>
                <c:pt idx="4643">
                  <c:v>2402100</c:v>
                </c:pt>
                <c:pt idx="4644">
                  <c:v>2413500</c:v>
                </c:pt>
                <c:pt idx="4645">
                  <c:v>2213400</c:v>
                </c:pt>
                <c:pt idx="4646">
                  <c:v>2101500</c:v>
                </c:pt>
                <c:pt idx="4647">
                  <c:v>2034800</c:v>
                </c:pt>
                <c:pt idx="4648">
                  <c:v>1935500</c:v>
                </c:pt>
                <c:pt idx="4649">
                  <c:v>1751300</c:v>
                </c:pt>
                <c:pt idx="4650">
                  <c:v>1838500</c:v>
                </c:pt>
                <c:pt idx="4651">
                  <c:v>2601500</c:v>
                </c:pt>
                <c:pt idx="4652">
                  <c:v>1814900</c:v>
                </c:pt>
                <c:pt idx="4653">
                  <c:v>1867600</c:v>
                </c:pt>
                <c:pt idx="4654">
                  <c:v>2082400</c:v>
                </c:pt>
                <c:pt idx="4655">
                  <c:v>2120000</c:v>
                </c:pt>
                <c:pt idx="4656">
                  <c:v>2301500</c:v>
                </c:pt>
                <c:pt idx="4657">
                  <c:v>2392700</c:v>
                </c:pt>
                <c:pt idx="4658">
                  <c:v>2778400</c:v>
                </c:pt>
                <c:pt idx="4659">
                  <c:v>2892200</c:v>
                </c:pt>
                <c:pt idx="4660">
                  <c:v>3091300</c:v>
                </c:pt>
                <c:pt idx="4661">
                  <c:v>467170</c:v>
                </c:pt>
                <c:pt idx="4662">
                  <c:v>482960</c:v>
                </c:pt>
                <c:pt idx="4663">
                  <c:v>594090</c:v>
                </c:pt>
                <c:pt idx="4664">
                  <c:v>611420</c:v>
                </c:pt>
                <c:pt idx="4665">
                  <c:v>674220</c:v>
                </c:pt>
                <c:pt idx="4666">
                  <c:v>856480</c:v>
                </c:pt>
                <c:pt idx="4667">
                  <c:v>831420</c:v>
                </c:pt>
                <c:pt idx="4668">
                  <c:v>860440</c:v>
                </c:pt>
                <c:pt idx="4669">
                  <c:v>1075800</c:v>
                </c:pt>
                <c:pt idx="4670">
                  <c:v>1084200</c:v>
                </c:pt>
                <c:pt idx="4671">
                  <c:v>1102200</c:v>
                </c:pt>
                <c:pt idx="4672">
                  <c:v>1148800</c:v>
                </c:pt>
                <c:pt idx="4673">
                  <c:v>1149400</c:v>
                </c:pt>
                <c:pt idx="4674">
                  <c:v>1152000</c:v>
                </c:pt>
                <c:pt idx="4675">
                  <c:v>1158000</c:v>
                </c:pt>
                <c:pt idx="4676">
                  <c:v>1827400</c:v>
                </c:pt>
                <c:pt idx="4677">
                  <c:v>1922300</c:v>
                </c:pt>
                <c:pt idx="4678">
                  <c:v>3714600</c:v>
                </c:pt>
                <c:pt idx="4679">
                  <c:v>4068000</c:v>
                </c:pt>
                <c:pt idx="4680">
                  <c:v>4111900</c:v>
                </c:pt>
                <c:pt idx="4681">
                  <c:v>3972000</c:v>
                </c:pt>
                <c:pt idx="4682">
                  <c:v>3989400</c:v>
                </c:pt>
                <c:pt idx="4683">
                  <c:v>3973500</c:v>
                </c:pt>
                <c:pt idx="4684">
                  <c:v>3731600</c:v>
                </c:pt>
                <c:pt idx="4685">
                  <c:v>3730200</c:v>
                </c:pt>
                <c:pt idx="4686">
                  <c:v>3504100</c:v>
                </c:pt>
                <c:pt idx="4687">
                  <c:v>3514500</c:v>
                </c:pt>
                <c:pt idx="4688">
                  <c:v>3370100</c:v>
                </c:pt>
                <c:pt idx="4689">
                  <c:v>3349100</c:v>
                </c:pt>
                <c:pt idx="4690">
                  <c:v>3283200</c:v>
                </c:pt>
                <c:pt idx="4691">
                  <c:v>3277200</c:v>
                </c:pt>
                <c:pt idx="4692">
                  <c:v>3400900</c:v>
                </c:pt>
                <c:pt idx="4693">
                  <c:v>3383900</c:v>
                </c:pt>
                <c:pt idx="4694">
                  <c:v>3223600</c:v>
                </c:pt>
                <c:pt idx="4695">
                  <c:v>3222500</c:v>
                </c:pt>
                <c:pt idx="4696">
                  <c:v>2609000</c:v>
                </c:pt>
                <c:pt idx="4697">
                  <c:v>2573000</c:v>
                </c:pt>
                <c:pt idx="4698">
                  <c:v>2196700</c:v>
                </c:pt>
                <c:pt idx="4699">
                  <c:v>2273300</c:v>
                </c:pt>
                <c:pt idx="4700">
                  <c:v>1844100</c:v>
                </c:pt>
                <c:pt idx="4701">
                  <c:v>1714300</c:v>
                </c:pt>
                <c:pt idx="4702">
                  <c:v>1458800</c:v>
                </c:pt>
                <c:pt idx="4703">
                  <c:v>1370500</c:v>
                </c:pt>
                <c:pt idx="4704">
                  <c:v>1256700</c:v>
                </c:pt>
                <c:pt idx="4705">
                  <c:v>1226600</c:v>
                </c:pt>
                <c:pt idx="4706">
                  <c:v>1007500</c:v>
                </c:pt>
                <c:pt idx="4707">
                  <c:v>984980</c:v>
                </c:pt>
                <c:pt idx="4708">
                  <c:v>813390</c:v>
                </c:pt>
                <c:pt idx="4709">
                  <c:v>109520</c:v>
                </c:pt>
                <c:pt idx="4710">
                  <c:v>92818</c:v>
                </c:pt>
                <c:pt idx="4711">
                  <c:v>79720</c:v>
                </c:pt>
                <c:pt idx="4712">
                  <c:v>72339</c:v>
                </c:pt>
                <c:pt idx="4713">
                  <c:v>72832</c:v>
                </c:pt>
                <c:pt idx="4714">
                  <c:v>72844</c:v>
                </c:pt>
                <c:pt idx="4715">
                  <c:v>78459</c:v>
                </c:pt>
                <c:pt idx="4716">
                  <c:v>78782</c:v>
                </c:pt>
                <c:pt idx="4717">
                  <c:v>75156</c:v>
                </c:pt>
                <c:pt idx="4718">
                  <c:v>81426</c:v>
                </c:pt>
                <c:pt idx="4719">
                  <c:v>81605</c:v>
                </c:pt>
                <c:pt idx="4720">
                  <c:v>79475</c:v>
                </c:pt>
                <c:pt idx="4721">
                  <c:v>87768</c:v>
                </c:pt>
                <c:pt idx="4722">
                  <c:v>3368400</c:v>
                </c:pt>
                <c:pt idx="4723">
                  <c:v>3296000</c:v>
                </c:pt>
                <c:pt idx="4724">
                  <c:v>2731500</c:v>
                </c:pt>
                <c:pt idx="4725">
                  <c:v>2651200</c:v>
                </c:pt>
                <c:pt idx="4726">
                  <c:v>1804800</c:v>
                </c:pt>
                <c:pt idx="4727">
                  <c:v>1801000</c:v>
                </c:pt>
                <c:pt idx="4728">
                  <c:v>1736400</c:v>
                </c:pt>
                <c:pt idx="4729">
                  <c:v>1488900</c:v>
                </c:pt>
                <c:pt idx="4730">
                  <c:v>1562300</c:v>
                </c:pt>
                <c:pt idx="4731">
                  <c:v>1456900</c:v>
                </c:pt>
                <c:pt idx="4732">
                  <c:v>1209800</c:v>
                </c:pt>
                <c:pt idx="4733">
                  <c:v>1193800</c:v>
                </c:pt>
                <c:pt idx="4734">
                  <c:v>1126300</c:v>
                </c:pt>
                <c:pt idx="4735">
                  <c:v>1130500</c:v>
                </c:pt>
                <c:pt idx="4736">
                  <c:v>1138100</c:v>
                </c:pt>
                <c:pt idx="4737">
                  <c:v>1157700</c:v>
                </c:pt>
                <c:pt idx="4738">
                  <c:v>1198000</c:v>
                </c:pt>
                <c:pt idx="4739">
                  <c:v>1218500</c:v>
                </c:pt>
                <c:pt idx="4740">
                  <c:v>1308600</c:v>
                </c:pt>
                <c:pt idx="4741">
                  <c:v>1291900</c:v>
                </c:pt>
                <c:pt idx="4742">
                  <c:v>1459100</c:v>
                </c:pt>
                <c:pt idx="4743">
                  <c:v>1377300</c:v>
                </c:pt>
                <c:pt idx="4744">
                  <c:v>1568900</c:v>
                </c:pt>
                <c:pt idx="4745">
                  <c:v>1617000</c:v>
                </c:pt>
                <c:pt idx="4746">
                  <c:v>1829300</c:v>
                </c:pt>
                <c:pt idx="4747">
                  <c:v>1908500</c:v>
                </c:pt>
                <c:pt idx="4748">
                  <c:v>2254000</c:v>
                </c:pt>
                <c:pt idx="4749">
                  <c:v>2351900</c:v>
                </c:pt>
                <c:pt idx="4750">
                  <c:v>2793100</c:v>
                </c:pt>
                <c:pt idx="4751">
                  <c:v>2901900</c:v>
                </c:pt>
                <c:pt idx="4752">
                  <c:v>3480200</c:v>
                </c:pt>
                <c:pt idx="4753">
                  <c:v>3381900</c:v>
                </c:pt>
                <c:pt idx="4754">
                  <c:v>498690</c:v>
                </c:pt>
                <c:pt idx="4755">
                  <c:v>511380</c:v>
                </c:pt>
                <c:pt idx="4756">
                  <c:v>622590</c:v>
                </c:pt>
                <c:pt idx="4757">
                  <c:v>636150</c:v>
                </c:pt>
                <c:pt idx="4758">
                  <c:v>644200</c:v>
                </c:pt>
                <c:pt idx="4759">
                  <c:v>717540</c:v>
                </c:pt>
                <c:pt idx="4760">
                  <c:v>725080</c:v>
                </c:pt>
                <c:pt idx="4761">
                  <c:v>734130</c:v>
                </c:pt>
                <c:pt idx="4762">
                  <c:v>782930</c:v>
                </c:pt>
                <c:pt idx="4763">
                  <c:v>787990</c:v>
                </c:pt>
                <c:pt idx="4764">
                  <c:v>792050</c:v>
                </c:pt>
                <c:pt idx="4765">
                  <c:v>757630</c:v>
                </c:pt>
                <c:pt idx="4766">
                  <c:v>762730</c:v>
                </c:pt>
                <c:pt idx="4767">
                  <c:v>754850</c:v>
                </c:pt>
                <c:pt idx="4768">
                  <c:v>721800</c:v>
                </c:pt>
                <c:pt idx="4769">
                  <c:v>2766200</c:v>
                </c:pt>
                <c:pt idx="4770">
                  <c:v>2781400</c:v>
                </c:pt>
                <c:pt idx="4771">
                  <c:v>3691200</c:v>
                </c:pt>
                <c:pt idx="4772">
                  <c:v>3727200</c:v>
                </c:pt>
                <c:pt idx="4773">
                  <c:v>3884300</c:v>
                </c:pt>
                <c:pt idx="4774">
                  <c:v>5794400</c:v>
                </c:pt>
                <c:pt idx="4775">
                  <c:v>5918400</c:v>
                </c:pt>
                <c:pt idx="4776">
                  <c:v>7626900</c:v>
                </c:pt>
                <c:pt idx="4777">
                  <c:v>7723600</c:v>
                </c:pt>
                <c:pt idx="4778">
                  <c:v>7947100</c:v>
                </c:pt>
                <c:pt idx="4779">
                  <c:v>10711000</c:v>
                </c:pt>
                <c:pt idx="4780">
                  <c:v>10722000</c:v>
                </c:pt>
                <c:pt idx="4781">
                  <c:v>11130000</c:v>
                </c:pt>
                <c:pt idx="4782">
                  <c:v>11081000</c:v>
                </c:pt>
                <c:pt idx="4783">
                  <c:v>10891000</c:v>
                </c:pt>
                <c:pt idx="4784">
                  <c:v>10182000</c:v>
                </c:pt>
                <c:pt idx="4785">
                  <c:v>10144000</c:v>
                </c:pt>
                <c:pt idx="4786">
                  <c:v>9469000</c:v>
                </c:pt>
                <c:pt idx="4787">
                  <c:v>9340200</c:v>
                </c:pt>
                <c:pt idx="4788">
                  <c:v>7996100</c:v>
                </c:pt>
                <c:pt idx="4789">
                  <c:v>7872300</c:v>
                </c:pt>
                <c:pt idx="4790">
                  <c:v>6936000</c:v>
                </c:pt>
                <c:pt idx="4791">
                  <c:v>7161600</c:v>
                </c:pt>
                <c:pt idx="4792">
                  <c:v>5730100</c:v>
                </c:pt>
                <c:pt idx="4793">
                  <c:v>5580600</c:v>
                </c:pt>
                <c:pt idx="4794">
                  <c:v>4301200</c:v>
                </c:pt>
                <c:pt idx="4795">
                  <c:v>4222200</c:v>
                </c:pt>
                <c:pt idx="4796">
                  <c:v>3415500</c:v>
                </c:pt>
                <c:pt idx="4797">
                  <c:v>3507600</c:v>
                </c:pt>
                <c:pt idx="4798">
                  <c:v>3141800</c:v>
                </c:pt>
                <c:pt idx="4799">
                  <c:v>3512600</c:v>
                </c:pt>
                <c:pt idx="4800">
                  <c:v>3614100</c:v>
                </c:pt>
                <c:pt idx="4801">
                  <c:v>455980</c:v>
                </c:pt>
                <c:pt idx="4802">
                  <c:v>433300</c:v>
                </c:pt>
                <c:pt idx="4803">
                  <c:v>4240400</c:v>
                </c:pt>
                <c:pt idx="4804">
                  <c:v>515020</c:v>
                </c:pt>
                <c:pt idx="4805">
                  <c:v>518900</c:v>
                </c:pt>
                <c:pt idx="4806">
                  <c:v>594050</c:v>
                </c:pt>
                <c:pt idx="4807">
                  <c:v>606590</c:v>
                </c:pt>
                <c:pt idx="4808">
                  <c:v>615340</c:v>
                </c:pt>
                <c:pt idx="4809">
                  <c:v>724970</c:v>
                </c:pt>
                <c:pt idx="4810">
                  <c:v>743490</c:v>
                </c:pt>
                <c:pt idx="4811">
                  <c:v>763510</c:v>
                </c:pt>
                <c:pt idx="4812">
                  <c:v>920890</c:v>
                </c:pt>
                <c:pt idx="4813">
                  <c:v>7806100</c:v>
                </c:pt>
                <c:pt idx="4814">
                  <c:v>5619500</c:v>
                </c:pt>
                <c:pt idx="4815">
                  <c:v>5613400</c:v>
                </c:pt>
                <c:pt idx="4816">
                  <c:v>5545100</c:v>
                </c:pt>
                <c:pt idx="4817">
                  <c:v>5604200</c:v>
                </c:pt>
                <c:pt idx="4818">
                  <c:v>5554900</c:v>
                </c:pt>
                <c:pt idx="4819">
                  <c:v>5631900</c:v>
                </c:pt>
                <c:pt idx="4820">
                  <c:v>6670900</c:v>
                </c:pt>
                <c:pt idx="4821">
                  <c:v>6672100</c:v>
                </c:pt>
                <c:pt idx="4822">
                  <c:v>6761000</c:v>
                </c:pt>
                <c:pt idx="4823">
                  <c:v>7784300</c:v>
                </c:pt>
                <c:pt idx="4824">
                  <c:v>7839800</c:v>
                </c:pt>
                <c:pt idx="4825">
                  <c:v>8031200</c:v>
                </c:pt>
                <c:pt idx="4826">
                  <c:v>11864000</c:v>
                </c:pt>
                <c:pt idx="4827">
                  <c:v>12010000</c:v>
                </c:pt>
                <c:pt idx="4828">
                  <c:v>13427000</c:v>
                </c:pt>
                <c:pt idx="4829">
                  <c:v>13427000</c:v>
                </c:pt>
                <c:pt idx="4830">
                  <c:v>16833000</c:v>
                </c:pt>
                <c:pt idx="4831">
                  <c:v>17329000</c:v>
                </c:pt>
                <c:pt idx="4832">
                  <c:v>29341000</c:v>
                </c:pt>
                <c:pt idx="4833">
                  <c:v>-9.9990000000000006</c:v>
                </c:pt>
                <c:pt idx="4834">
                  <c:v>-9.9990000000000006</c:v>
                </c:pt>
                <c:pt idx="4835">
                  <c:v>-9.9990000000000006</c:v>
                </c:pt>
                <c:pt idx="4836">
                  <c:v>-9.9990000000000006</c:v>
                </c:pt>
                <c:pt idx="4837">
                  <c:v>-9.9990000000000006</c:v>
                </c:pt>
                <c:pt idx="4838">
                  <c:v>-9.9990000000000006</c:v>
                </c:pt>
                <c:pt idx="4839">
                  <c:v>-9.9990000000000006</c:v>
                </c:pt>
                <c:pt idx="4840">
                  <c:v>-9.9990000000000006</c:v>
                </c:pt>
                <c:pt idx="4841">
                  <c:v>-9.9990000000000006</c:v>
                </c:pt>
                <c:pt idx="4842">
                  <c:v>40941000</c:v>
                </c:pt>
                <c:pt idx="4843">
                  <c:v>-9.9990000000000006</c:v>
                </c:pt>
                <c:pt idx="4844">
                  <c:v>-9.9990000000000006</c:v>
                </c:pt>
                <c:pt idx="4845">
                  <c:v>4021700</c:v>
                </c:pt>
                <c:pt idx="4846">
                  <c:v>3911700</c:v>
                </c:pt>
                <c:pt idx="4847">
                  <c:v>3579000</c:v>
                </c:pt>
                <c:pt idx="4848">
                  <c:v>3573000</c:v>
                </c:pt>
                <c:pt idx="4849">
                  <c:v>3459600</c:v>
                </c:pt>
                <c:pt idx="4850">
                  <c:v>2947600</c:v>
                </c:pt>
                <c:pt idx="4851">
                  <c:v>2928200</c:v>
                </c:pt>
                <c:pt idx="4852">
                  <c:v>2790300</c:v>
                </c:pt>
                <c:pt idx="4853">
                  <c:v>19902000</c:v>
                </c:pt>
                <c:pt idx="4854">
                  <c:v>2909700</c:v>
                </c:pt>
                <c:pt idx="4855">
                  <c:v>2802100</c:v>
                </c:pt>
                <c:pt idx="4856">
                  <c:v>2419000</c:v>
                </c:pt>
                <c:pt idx="4857">
                  <c:v>2407700</c:v>
                </c:pt>
                <c:pt idx="4858">
                  <c:v>2290800</c:v>
                </c:pt>
                <c:pt idx="4859">
                  <c:v>1931200</c:v>
                </c:pt>
                <c:pt idx="4860">
                  <c:v>1919200</c:v>
                </c:pt>
                <c:pt idx="4861">
                  <c:v>1829600</c:v>
                </c:pt>
                <c:pt idx="4862">
                  <c:v>1807300</c:v>
                </c:pt>
                <c:pt idx="4863">
                  <c:v>1777500</c:v>
                </c:pt>
                <c:pt idx="4864">
                  <c:v>1656000</c:v>
                </c:pt>
                <c:pt idx="4865">
                  <c:v>8437100</c:v>
                </c:pt>
                <c:pt idx="4866">
                  <c:v>1033600</c:v>
                </c:pt>
                <c:pt idx="4867">
                  <c:v>994720</c:v>
                </c:pt>
                <c:pt idx="4868">
                  <c:v>947100</c:v>
                </c:pt>
                <c:pt idx="4869">
                  <c:v>10283000</c:v>
                </c:pt>
                <c:pt idx="4870">
                  <c:v>8938500</c:v>
                </c:pt>
                <c:pt idx="4871">
                  <c:v>5611500</c:v>
                </c:pt>
                <c:pt idx="4872">
                  <c:v>5569300</c:v>
                </c:pt>
                <c:pt idx="4873">
                  <c:v>5934000</c:v>
                </c:pt>
                <c:pt idx="4874">
                  <c:v>4325000</c:v>
                </c:pt>
                <c:pt idx="4875">
                  <c:v>4310300</c:v>
                </c:pt>
                <c:pt idx="4876">
                  <c:v>4142100</c:v>
                </c:pt>
                <c:pt idx="4877">
                  <c:v>3154400</c:v>
                </c:pt>
                <c:pt idx="4878">
                  <c:v>3155800</c:v>
                </c:pt>
                <c:pt idx="4879">
                  <c:v>2763300</c:v>
                </c:pt>
                <c:pt idx="4880">
                  <c:v>2741200</c:v>
                </c:pt>
                <c:pt idx="4881">
                  <c:v>2970300</c:v>
                </c:pt>
                <c:pt idx="4882">
                  <c:v>2966400</c:v>
                </c:pt>
                <c:pt idx="4883">
                  <c:v>2788200</c:v>
                </c:pt>
                <c:pt idx="4884">
                  <c:v>2800000</c:v>
                </c:pt>
                <c:pt idx="4885">
                  <c:v>2657100</c:v>
                </c:pt>
                <c:pt idx="4886">
                  <c:v>319320</c:v>
                </c:pt>
                <c:pt idx="4887">
                  <c:v>328440</c:v>
                </c:pt>
                <c:pt idx="4888">
                  <c:v>322430</c:v>
                </c:pt>
                <c:pt idx="4889">
                  <c:v>325750</c:v>
                </c:pt>
                <c:pt idx="4890">
                  <c:v>326440</c:v>
                </c:pt>
                <c:pt idx="4891">
                  <c:v>366350</c:v>
                </c:pt>
                <c:pt idx="4892">
                  <c:v>378410</c:v>
                </c:pt>
                <c:pt idx="4893">
                  <c:v>385120</c:v>
                </c:pt>
                <c:pt idx="4894">
                  <c:v>3740400</c:v>
                </c:pt>
                <c:pt idx="4895">
                  <c:v>464230</c:v>
                </c:pt>
                <c:pt idx="4896">
                  <c:v>484870</c:v>
                </c:pt>
                <c:pt idx="4897">
                  <c:v>618110</c:v>
                </c:pt>
                <c:pt idx="4898">
                  <c:v>628290</c:v>
                </c:pt>
                <c:pt idx="4899">
                  <c:v>659180</c:v>
                </c:pt>
                <c:pt idx="4900">
                  <c:v>809110</c:v>
                </c:pt>
                <c:pt idx="4901">
                  <c:v>1313700</c:v>
                </c:pt>
                <c:pt idx="4902">
                  <c:v>1227400</c:v>
                </c:pt>
                <c:pt idx="4903">
                  <c:v>903080</c:v>
                </c:pt>
                <c:pt idx="4904">
                  <c:v>907450</c:v>
                </c:pt>
                <c:pt idx="4905">
                  <c:v>902550</c:v>
                </c:pt>
                <c:pt idx="4906">
                  <c:v>1415100</c:v>
                </c:pt>
                <c:pt idx="4907">
                  <c:v>1457400</c:v>
                </c:pt>
                <c:pt idx="4908">
                  <c:v>1525700</c:v>
                </c:pt>
                <c:pt idx="4909">
                  <c:v>3542900</c:v>
                </c:pt>
                <c:pt idx="4910">
                  <c:v>3586200</c:v>
                </c:pt>
                <c:pt idx="4911">
                  <c:v>3940700</c:v>
                </c:pt>
                <c:pt idx="4912">
                  <c:v>4944100</c:v>
                </c:pt>
                <c:pt idx="4913">
                  <c:v>4931400</c:v>
                </c:pt>
                <c:pt idx="4914">
                  <c:v>4668800</c:v>
                </c:pt>
                <c:pt idx="4915">
                  <c:v>4651100</c:v>
                </c:pt>
                <c:pt idx="4916">
                  <c:v>3951800</c:v>
                </c:pt>
                <c:pt idx="4917">
                  <c:v>3900700</c:v>
                </c:pt>
                <c:pt idx="4918">
                  <c:v>3477600</c:v>
                </c:pt>
                <c:pt idx="4919">
                  <c:v>3300700</c:v>
                </c:pt>
                <c:pt idx="4920">
                  <c:v>3252500</c:v>
                </c:pt>
                <c:pt idx="4921">
                  <c:v>3178600</c:v>
                </c:pt>
                <c:pt idx="4922">
                  <c:v>2722800</c:v>
                </c:pt>
                <c:pt idx="4923">
                  <c:v>2715500</c:v>
                </c:pt>
                <c:pt idx="4924">
                  <c:v>2349300</c:v>
                </c:pt>
                <c:pt idx="4925">
                  <c:v>2191600</c:v>
                </c:pt>
                <c:pt idx="4926">
                  <c:v>1884300</c:v>
                </c:pt>
                <c:pt idx="4927">
                  <c:v>1921600</c:v>
                </c:pt>
                <c:pt idx="4928">
                  <c:v>1577400</c:v>
                </c:pt>
                <c:pt idx="4929">
                  <c:v>1549200</c:v>
                </c:pt>
                <c:pt idx="4930">
                  <c:v>1405200</c:v>
                </c:pt>
                <c:pt idx="4931">
                  <c:v>1324100</c:v>
                </c:pt>
                <c:pt idx="4932">
                  <c:v>1177200</c:v>
                </c:pt>
                <c:pt idx="4933">
                  <c:v>1152000</c:v>
                </c:pt>
                <c:pt idx="4934">
                  <c:v>971680</c:v>
                </c:pt>
                <c:pt idx="4935">
                  <c:v>129080</c:v>
                </c:pt>
                <c:pt idx="4936">
                  <c:v>122770</c:v>
                </c:pt>
                <c:pt idx="4937">
                  <c:v>108640</c:v>
                </c:pt>
                <c:pt idx="4938">
                  <c:v>71983</c:v>
                </c:pt>
                <c:pt idx="4939">
                  <c:v>-9.9990000000000006</c:v>
                </c:pt>
                <c:pt idx="4940">
                  <c:v>-9.9990000000000006</c:v>
                </c:pt>
                <c:pt idx="4941">
                  <c:v>-9.9990000000000006</c:v>
                </c:pt>
                <c:pt idx="4942">
                  <c:v>-9.9990000000000006</c:v>
                </c:pt>
                <c:pt idx="4943">
                  <c:v>-9.9990000000000006</c:v>
                </c:pt>
                <c:pt idx="4944">
                  <c:v>-9.9990000000000006</c:v>
                </c:pt>
                <c:pt idx="4945">
                  <c:v>-9.9990000000000006</c:v>
                </c:pt>
                <c:pt idx="4946">
                  <c:v>-9.9990000000000006</c:v>
                </c:pt>
                <c:pt idx="4947">
                  <c:v>-9.9990000000000006</c:v>
                </c:pt>
                <c:pt idx="4948">
                  <c:v>1261400</c:v>
                </c:pt>
                <c:pt idx="4949">
                  <c:v>1212500</c:v>
                </c:pt>
                <c:pt idx="4950">
                  <c:v>814630</c:v>
                </c:pt>
                <c:pt idx="4951">
                  <c:v>833490</c:v>
                </c:pt>
                <c:pt idx="4952">
                  <c:v>817730</c:v>
                </c:pt>
                <c:pt idx="4953">
                  <c:v>519750</c:v>
                </c:pt>
                <c:pt idx="4954">
                  <c:v>518100</c:v>
                </c:pt>
                <c:pt idx="4955">
                  <c:v>506420</c:v>
                </c:pt>
                <c:pt idx="4956">
                  <c:v>543710</c:v>
                </c:pt>
                <c:pt idx="4957">
                  <c:v>548270</c:v>
                </c:pt>
                <c:pt idx="4958">
                  <c:v>572880</c:v>
                </c:pt>
                <c:pt idx="4959">
                  <c:v>1080200</c:v>
                </c:pt>
                <c:pt idx="4960">
                  <c:v>1082600</c:v>
                </c:pt>
                <c:pt idx="4961">
                  <c:v>1284000</c:v>
                </c:pt>
                <c:pt idx="4962">
                  <c:v>1336800</c:v>
                </c:pt>
                <c:pt idx="4963">
                  <c:v>1384600</c:v>
                </c:pt>
                <c:pt idx="4964">
                  <c:v>1419400</c:v>
                </c:pt>
                <c:pt idx="4965">
                  <c:v>1507400</c:v>
                </c:pt>
                <c:pt idx="4966">
                  <c:v>1529200</c:v>
                </c:pt>
                <c:pt idx="4967">
                  <c:v>1543200</c:v>
                </c:pt>
                <c:pt idx="4968">
                  <c:v>1567800</c:v>
                </c:pt>
                <c:pt idx="4969">
                  <c:v>1507600</c:v>
                </c:pt>
                <c:pt idx="4970">
                  <c:v>1506200</c:v>
                </c:pt>
                <c:pt idx="4971">
                  <c:v>1451800</c:v>
                </c:pt>
                <c:pt idx="4972">
                  <c:v>1450800</c:v>
                </c:pt>
                <c:pt idx="4973">
                  <c:v>1369100</c:v>
                </c:pt>
                <c:pt idx="4974">
                  <c:v>1480300</c:v>
                </c:pt>
                <c:pt idx="4975">
                  <c:v>1261800</c:v>
                </c:pt>
                <c:pt idx="4976">
                  <c:v>1370700</c:v>
                </c:pt>
                <c:pt idx="4977">
                  <c:v>1289500</c:v>
                </c:pt>
                <c:pt idx="4978">
                  <c:v>1291100</c:v>
                </c:pt>
                <c:pt idx="4979">
                  <c:v>1187400</c:v>
                </c:pt>
                <c:pt idx="4980">
                  <c:v>1168900</c:v>
                </c:pt>
                <c:pt idx="4981">
                  <c:v>1037000</c:v>
                </c:pt>
                <c:pt idx="4982">
                  <c:v>133810</c:v>
                </c:pt>
                <c:pt idx="4983">
                  <c:v>117250</c:v>
                </c:pt>
                <c:pt idx="4984">
                  <c:v>117440</c:v>
                </c:pt>
                <c:pt idx="4985">
                  <c:v>112170</c:v>
                </c:pt>
                <c:pt idx="4986">
                  <c:v>96609</c:v>
                </c:pt>
                <c:pt idx="4987">
                  <c:v>96180</c:v>
                </c:pt>
                <c:pt idx="4988">
                  <c:v>90395</c:v>
                </c:pt>
                <c:pt idx="4989">
                  <c:v>73505</c:v>
                </c:pt>
                <c:pt idx="4990">
                  <c:v>73527</c:v>
                </c:pt>
                <c:pt idx="4991">
                  <c:v>68798</c:v>
                </c:pt>
                <c:pt idx="4992">
                  <c:v>441850</c:v>
                </c:pt>
                <c:pt idx="4993">
                  <c:v>437560</c:v>
                </c:pt>
                <c:pt idx="4994">
                  <c:v>49506</c:v>
                </c:pt>
                <c:pt idx="4995">
                  <c:v>54567</c:v>
                </c:pt>
                <c:pt idx="4996">
                  <c:v>991870</c:v>
                </c:pt>
                <c:pt idx="4997">
                  <c:v>967140</c:v>
                </c:pt>
                <c:pt idx="4998">
                  <c:v>859350</c:v>
                </c:pt>
                <c:pt idx="4999">
                  <c:v>855400</c:v>
                </c:pt>
                <c:pt idx="5000">
                  <c:v>817870</c:v>
                </c:pt>
                <c:pt idx="5001">
                  <c:v>611710</c:v>
                </c:pt>
                <c:pt idx="5002">
                  <c:v>605220</c:v>
                </c:pt>
                <c:pt idx="5003">
                  <c:v>551650</c:v>
                </c:pt>
                <c:pt idx="5004">
                  <c:v>398880</c:v>
                </c:pt>
                <c:pt idx="5005">
                  <c:v>400020</c:v>
                </c:pt>
                <c:pt idx="5006">
                  <c:v>403310</c:v>
                </c:pt>
                <c:pt idx="5007">
                  <c:v>376980</c:v>
                </c:pt>
                <c:pt idx="5008">
                  <c:v>382330</c:v>
                </c:pt>
                <c:pt idx="5009">
                  <c:v>416400</c:v>
                </c:pt>
                <c:pt idx="5010">
                  <c:v>426850</c:v>
                </c:pt>
                <c:pt idx="5011">
                  <c:v>475470</c:v>
                </c:pt>
                <c:pt idx="5012">
                  <c:v>486650</c:v>
                </c:pt>
                <c:pt idx="5013">
                  <c:v>531300</c:v>
                </c:pt>
                <c:pt idx="5014">
                  <c:v>543220</c:v>
                </c:pt>
                <c:pt idx="5015">
                  <c:v>640800</c:v>
                </c:pt>
                <c:pt idx="5016">
                  <c:v>686240</c:v>
                </c:pt>
                <c:pt idx="5017">
                  <c:v>702590</c:v>
                </c:pt>
                <c:pt idx="5018">
                  <c:v>759870</c:v>
                </c:pt>
                <c:pt idx="5019">
                  <c:v>776610</c:v>
                </c:pt>
                <c:pt idx="5020">
                  <c:v>775560</c:v>
                </c:pt>
                <c:pt idx="5021">
                  <c:v>790880</c:v>
                </c:pt>
                <c:pt idx="5022">
                  <c:v>801950</c:v>
                </c:pt>
                <c:pt idx="5023">
                  <c:v>811900</c:v>
                </c:pt>
                <c:pt idx="5024">
                  <c:v>773190</c:v>
                </c:pt>
                <c:pt idx="5025">
                  <c:v>777170</c:v>
                </c:pt>
                <c:pt idx="5026">
                  <c:v>817850</c:v>
                </c:pt>
                <c:pt idx="5027">
                  <c:v>833920</c:v>
                </c:pt>
                <c:pt idx="5028">
                  <c:v>112490</c:v>
                </c:pt>
                <c:pt idx="5029">
                  <c:v>110230</c:v>
                </c:pt>
                <c:pt idx="5030">
                  <c:v>110230</c:v>
                </c:pt>
                <c:pt idx="5031">
                  <c:v>106830</c:v>
                </c:pt>
                <c:pt idx="5032">
                  <c:v>98036</c:v>
                </c:pt>
                <c:pt idx="5033">
                  <c:v>97911</c:v>
                </c:pt>
                <c:pt idx="5034">
                  <c:v>99029</c:v>
                </c:pt>
                <c:pt idx="5035">
                  <c:v>91983</c:v>
                </c:pt>
                <c:pt idx="5036">
                  <c:v>91701</c:v>
                </c:pt>
                <c:pt idx="5037">
                  <c:v>83702</c:v>
                </c:pt>
                <c:pt idx="5038">
                  <c:v>72214</c:v>
                </c:pt>
                <c:pt idx="5039">
                  <c:v>72047</c:v>
                </c:pt>
                <c:pt idx="5040">
                  <c:v>68093</c:v>
                </c:pt>
                <c:pt idx="5041">
                  <c:v>439070</c:v>
                </c:pt>
                <c:pt idx="5042">
                  <c:v>501320</c:v>
                </c:pt>
                <c:pt idx="5043">
                  <c:v>511150</c:v>
                </c:pt>
                <c:pt idx="5044">
                  <c:v>585420</c:v>
                </c:pt>
                <c:pt idx="5045">
                  <c:v>589360</c:v>
                </c:pt>
                <c:pt idx="5046">
                  <c:v>609960</c:v>
                </c:pt>
                <c:pt idx="5047">
                  <c:v>682980</c:v>
                </c:pt>
                <c:pt idx="5048">
                  <c:v>684150</c:v>
                </c:pt>
                <c:pt idx="5049">
                  <c:v>652780</c:v>
                </c:pt>
                <c:pt idx="5050">
                  <c:v>566790</c:v>
                </c:pt>
                <c:pt idx="5051">
                  <c:v>557560</c:v>
                </c:pt>
                <c:pt idx="5052">
                  <c:v>536860</c:v>
                </c:pt>
                <c:pt idx="5053">
                  <c:v>404480</c:v>
                </c:pt>
                <c:pt idx="5054">
                  <c:v>402220</c:v>
                </c:pt>
                <c:pt idx="5055">
                  <c:v>387370</c:v>
                </c:pt>
                <c:pt idx="5056">
                  <c:v>299940</c:v>
                </c:pt>
                <c:pt idx="5057">
                  <c:v>298220</c:v>
                </c:pt>
                <c:pt idx="5058">
                  <c:v>279690</c:v>
                </c:pt>
                <c:pt idx="5059">
                  <c:v>306640</c:v>
                </c:pt>
                <c:pt idx="5060">
                  <c:v>310510</c:v>
                </c:pt>
                <c:pt idx="5061">
                  <c:v>312070</c:v>
                </c:pt>
                <c:pt idx="5062">
                  <c:v>416250</c:v>
                </c:pt>
                <c:pt idx="5063">
                  <c:v>420430</c:v>
                </c:pt>
                <c:pt idx="5064">
                  <c:v>428440</c:v>
                </c:pt>
                <c:pt idx="5065">
                  <c:v>509980</c:v>
                </c:pt>
                <c:pt idx="5066">
                  <c:v>515150</c:v>
                </c:pt>
                <c:pt idx="5067">
                  <c:v>492410</c:v>
                </c:pt>
                <c:pt idx="5068">
                  <c:v>523230</c:v>
                </c:pt>
                <c:pt idx="5069">
                  <c:v>527300</c:v>
                </c:pt>
                <c:pt idx="5070">
                  <c:v>552870</c:v>
                </c:pt>
                <c:pt idx="5071">
                  <c:v>579890</c:v>
                </c:pt>
                <c:pt idx="5072">
                  <c:v>557930</c:v>
                </c:pt>
                <c:pt idx="5073">
                  <c:v>550430</c:v>
                </c:pt>
                <c:pt idx="5074">
                  <c:v>503680</c:v>
                </c:pt>
                <c:pt idx="5075">
                  <c:v>687210</c:v>
                </c:pt>
                <c:pt idx="5076">
                  <c:v>580730</c:v>
                </c:pt>
                <c:pt idx="5077">
                  <c:v>408980</c:v>
                </c:pt>
                <c:pt idx="5078">
                  <c:v>388520</c:v>
                </c:pt>
                <c:pt idx="5079">
                  <c:v>385360</c:v>
                </c:pt>
                <c:pt idx="5080">
                  <c:v>273450</c:v>
                </c:pt>
                <c:pt idx="5081">
                  <c:v>270510</c:v>
                </c:pt>
                <c:pt idx="5082">
                  <c:v>269650</c:v>
                </c:pt>
                <c:pt idx="5083">
                  <c:v>249240</c:v>
                </c:pt>
                <c:pt idx="5084">
                  <c:v>238550</c:v>
                </c:pt>
                <c:pt idx="5085">
                  <c:v>233790</c:v>
                </c:pt>
                <c:pt idx="5086">
                  <c:v>289300</c:v>
                </c:pt>
                <c:pt idx="5087">
                  <c:v>289340</c:v>
                </c:pt>
                <c:pt idx="5088">
                  <c:v>294520</c:v>
                </c:pt>
                <c:pt idx="5089">
                  <c:v>350890</c:v>
                </c:pt>
                <c:pt idx="5090">
                  <c:v>352720</c:v>
                </c:pt>
                <c:pt idx="5091">
                  <c:v>353750</c:v>
                </c:pt>
                <c:pt idx="5092">
                  <c:v>414050</c:v>
                </c:pt>
                <c:pt idx="5093">
                  <c:v>414940</c:v>
                </c:pt>
                <c:pt idx="5094">
                  <c:v>420970</c:v>
                </c:pt>
                <c:pt idx="5095">
                  <c:v>510340</c:v>
                </c:pt>
                <c:pt idx="5096">
                  <c:v>491760</c:v>
                </c:pt>
                <c:pt idx="5097">
                  <c:v>490170</c:v>
                </c:pt>
                <c:pt idx="5098">
                  <c:v>510120</c:v>
                </c:pt>
                <c:pt idx="5099">
                  <c:v>283620</c:v>
                </c:pt>
                <c:pt idx="5100">
                  <c:v>240900</c:v>
                </c:pt>
                <c:pt idx="5101">
                  <c:v>198570</c:v>
                </c:pt>
                <c:pt idx="5102">
                  <c:v>199350</c:v>
                </c:pt>
                <c:pt idx="5103">
                  <c:v>191020</c:v>
                </c:pt>
                <c:pt idx="5104">
                  <c:v>194730</c:v>
                </c:pt>
                <c:pt idx="5105">
                  <c:v>194590</c:v>
                </c:pt>
                <c:pt idx="5106">
                  <c:v>196010</c:v>
                </c:pt>
                <c:pt idx="5107">
                  <c:v>213300</c:v>
                </c:pt>
                <c:pt idx="5108">
                  <c:v>261970</c:v>
                </c:pt>
                <c:pt idx="5109">
                  <c:v>252740</c:v>
                </c:pt>
                <c:pt idx="5110">
                  <c:v>285210</c:v>
                </c:pt>
                <c:pt idx="5111">
                  <c:v>414790</c:v>
                </c:pt>
                <c:pt idx="5112">
                  <c:v>416770</c:v>
                </c:pt>
                <c:pt idx="5113">
                  <c:v>401940</c:v>
                </c:pt>
                <c:pt idx="5114">
                  <c:v>416470</c:v>
                </c:pt>
                <c:pt idx="5115">
                  <c:v>422000</c:v>
                </c:pt>
                <c:pt idx="5116">
                  <c:v>421510</c:v>
                </c:pt>
                <c:pt idx="5117">
                  <c:v>445570</c:v>
                </c:pt>
                <c:pt idx="5118">
                  <c:v>447300</c:v>
                </c:pt>
                <c:pt idx="5119">
                  <c:v>438980</c:v>
                </c:pt>
                <c:pt idx="5120">
                  <c:v>384830</c:v>
                </c:pt>
                <c:pt idx="5121">
                  <c:v>399310</c:v>
                </c:pt>
                <c:pt idx="5122">
                  <c:v>375240</c:v>
                </c:pt>
                <c:pt idx="5123">
                  <c:v>300920</c:v>
                </c:pt>
                <c:pt idx="5124">
                  <c:v>312760</c:v>
                </c:pt>
                <c:pt idx="5125">
                  <c:v>292380</c:v>
                </c:pt>
                <c:pt idx="5126">
                  <c:v>257370</c:v>
                </c:pt>
                <c:pt idx="5127">
                  <c:v>266060</c:v>
                </c:pt>
                <c:pt idx="5128">
                  <c:v>256710</c:v>
                </c:pt>
                <c:pt idx="5129">
                  <c:v>248350</c:v>
                </c:pt>
                <c:pt idx="5130">
                  <c:v>263260</c:v>
                </c:pt>
                <c:pt idx="5131">
                  <c:v>251430</c:v>
                </c:pt>
                <c:pt idx="5132">
                  <c:v>285490</c:v>
                </c:pt>
                <c:pt idx="5133">
                  <c:v>286360</c:v>
                </c:pt>
                <c:pt idx="5134">
                  <c:v>277580</c:v>
                </c:pt>
                <c:pt idx="5135">
                  <c:v>298180</c:v>
                </c:pt>
                <c:pt idx="5136">
                  <c:v>315130</c:v>
                </c:pt>
                <c:pt idx="5137">
                  <c:v>312860</c:v>
                </c:pt>
                <c:pt idx="5138">
                  <c:v>371100</c:v>
                </c:pt>
                <c:pt idx="5139">
                  <c:v>373420</c:v>
                </c:pt>
                <c:pt idx="5140">
                  <c:v>371080</c:v>
                </c:pt>
                <c:pt idx="5141">
                  <c:v>401270</c:v>
                </c:pt>
                <c:pt idx="5142">
                  <c:v>338270</c:v>
                </c:pt>
                <c:pt idx="5143">
                  <c:v>290860</c:v>
                </c:pt>
                <c:pt idx="5144">
                  <c:v>222110</c:v>
                </c:pt>
                <c:pt idx="5145">
                  <c:v>223960</c:v>
                </c:pt>
                <c:pt idx="5146">
                  <c:v>217000</c:v>
                </c:pt>
                <c:pt idx="5147">
                  <c:v>206250</c:v>
                </c:pt>
                <c:pt idx="5148">
                  <c:v>190920</c:v>
                </c:pt>
                <c:pt idx="5149">
                  <c:v>204320</c:v>
                </c:pt>
                <c:pt idx="5150">
                  <c:v>187130</c:v>
                </c:pt>
                <c:pt idx="5151">
                  <c:v>204250</c:v>
                </c:pt>
                <c:pt idx="5152">
                  <c:v>195850</c:v>
                </c:pt>
                <c:pt idx="5153">
                  <c:v>196860</c:v>
                </c:pt>
                <c:pt idx="5154">
                  <c:v>198290</c:v>
                </c:pt>
                <c:pt idx="5155">
                  <c:v>222800</c:v>
                </c:pt>
                <c:pt idx="5156">
                  <c:v>252230</c:v>
                </c:pt>
                <c:pt idx="5157">
                  <c:v>255610</c:v>
                </c:pt>
                <c:pt idx="5158">
                  <c:v>246510</c:v>
                </c:pt>
                <c:pt idx="5159">
                  <c:v>300880</c:v>
                </c:pt>
                <c:pt idx="5160">
                  <c:v>305160</c:v>
                </c:pt>
                <c:pt idx="5161">
                  <c:v>307610</c:v>
                </c:pt>
                <c:pt idx="5162">
                  <c:v>352220</c:v>
                </c:pt>
                <c:pt idx="5163">
                  <c:v>350650</c:v>
                </c:pt>
                <c:pt idx="5164">
                  <c:v>365860</c:v>
                </c:pt>
                <c:pt idx="5165">
                  <c:v>395240</c:v>
                </c:pt>
                <c:pt idx="5166">
                  <c:v>394160</c:v>
                </c:pt>
                <c:pt idx="5167">
                  <c:v>375120</c:v>
                </c:pt>
                <c:pt idx="5168">
                  <c:v>353870</c:v>
                </c:pt>
                <c:pt idx="5169">
                  <c:v>351600</c:v>
                </c:pt>
                <c:pt idx="5170">
                  <c:v>347050</c:v>
                </c:pt>
                <c:pt idx="5171">
                  <c:v>343930</c:v>
                </c:pt>
                <c:pt idx="5172">
                  <c:v>333780</c:v>
                </c:pt>
                <c:pt idx="5173">
                  <c:v>304590</c:v>
                </c:pt>
                <c:pt idx="5174">
                  <c:v>267440</c:v>
                </c:pt>
                <c:pt idx="5175">
                  <c:v>267170</c:v>
                </c:pt>
                <c:pt idx="5176">
                  <c:v>261220</c:v>
                </c:pt>
                <c:pt idx="5177">
                  <c:v>270730</c:v>
                </c:pt>
                <c:pt idx="5178">
                  <c:v>270870</c:v>
                </c:pt>
                <c:pt idx="5179">
                  <c:v>269100</c:v>
                </c:pt>
                <c:pt idx="5180">
                  <c:v>288840</c:v>
                </c:pt>
                <c:pt idx="5181">
                  <c:v>290420</c:v>
                </c:pt>
                <c:pt idx="5182">
                  <c:v>288050</c:v>
                </c:pt>
                <c:pt idx="5183">
                  <c:v>312120</c:v>
                </c:pt>
                <c:pt idx="5184">
                  <c:v>313320</c:v>
                </c:pt>
                <c:pt idx="5185">
                  <c:v>315120</c:v>
                </c:pt>
                <c:pt idx="5186">
                  <c:v>337660</c:v>
                </c:pt>
                <c:pt idx="5187">
                  <c:v>372410</c:v>
                </c:pt>
                <c:pt idx="5188">
                  <c:v>360130</c:v>
                </c:pt>
                <c:pt idx="5189">
                  <c:v>347820</c:v>
                </c:pt>
                <c:pt idx="5190">
                  <c:v>340260</c:v>
                </c:pt>
                <c:pt idx="5191">
                  <c:v>355350</c:v>
                </c:pt>
                <c:pt idx="5192">
                  <c:v>328250</c:v>
                </c:pt>
                <c:pt idx="5193">
                  <c:v>329450</c:v>
                </c:pt>
                <c:pt idx="5194">
                  <c:v>316570</c:v>
                </c:pt>
                <c:pt idx="5195">
                  <c:v>318440</c:v>
                </c:pt>
                <c:pt idx="5196">
                  <c:v>304230</c:v>
                </c:pt>
                <c:pt idx="5197">
                  <c:v>316880</c:v>
                </c:pt>
                <c:pt idx="5198">
                  <c:v>294020</c:v>
                </c:pt>
                <c:pt idx="5199">
                  <c:v>34744</c:v>
                </c:pt>
                <c:pt idx="5200">
                  <c:v>34143</c:v>
                </c:pt>
                <c:pt idx="5201">
                  <c:v>35006</c:v>
                </c:pt>
                <c:pt idx="5202">
                  <c:v>34956</c:v>
                </c:pt>
                <c:pt idx="5203">
                  <c:v>32972</c:v>
                </c:pt>
                <c:pt idx="5204">
                  <c:v>32671</c:v>
                </c:pt>
                <c:pt idx="5205">
                  <c:v>32912</c:v>
                </c:pt>
                <c:pt idx="5206">
                  <c:v>32667</c:v>
                </c:pt>
                <c:pt idx="5207">
                  <c:v>32089</c:v>
                </c:pt>
                <c:pt idx="5208">
                  <c:v>31332</c:v>
                </c:pt>
                <c:pt idx="5209">
                  <c:v>27998</c:v>
                </c:pt>
                <c:pt idx="5210">
                  <c:v>1263800</c:v>
                </c:pt>
                <c:pt idx="5211">
                  <c:v>182590</c:v>
                </c:pt>
                <c:pt idx="5212">
                  <c:v>1394600</c:v>
                </c:pt>
                <c:pt idx="5213">
                  <c:v>263270</c:v>
                </c:pt>
                <c:pt idx="5214">
                  <c:v>29351</c:v>
                </c:pt>
                <c:pt idx="5215">
                  <c:v>10486000</c:v>
                </c:pt>
                <c:pt idx="5216">
                  <c:v>1902700</c:v>
                </c:pt>
                <c:pt idx="5217">
                  <c:v>759560</c:v>
                </c:pt>
                <c:pt idx="5218">
                  <c:v>432480</c:v>
                </c:pt>
                <c:pt idx="5219">
                  <c:v>321270</c:v>
                </c:pt>
                <c:pt idx="5220">
                  <c:v>337340</c:v>
                </c:pt>
                <c:pt idx="5221">
                  <c:v>334240</c:v>
                </c:pt>
                <c:pt idx="5222">
                  <c:v>357020</c:v>
                </c:pt>
                <c:pt idx="5223">
                  <c:v>357850</c:v>
                </c:pt>
                <c:pt idx="5224">
                  <c:v>371210</c:v>
                </c:pt>
                <c:pt idx="5225">
                  <c:v>390990</c:v>
                </c:pt>
                <c:pt idx="5226">
                  <c:v>390910</c:v>
                </c:pt>
                <c:pt idx="5227">
                  <c:v>391450</c:v>
                </c:pt>
                <c:pt idx="5228">
                  <c:v>409140</c:v>
                </c:pt>
                <c:pt idx="5229">
                  <c:v>409530</c:v>
                </c:pt>
                <c:pt idx="5230">
                  <c:v>393420</c:v>
                </c:pt>
                <c:pt idx="5231">
                  <c:v>375840</c:v>
                </c:pt>
                <c:pt idx="5232">
                  <c:v>370020</c:v>
                </c:pt>
                <c:pt idx="5233">
                  <c:v>344080</c:v>
                </c:pt>
                <c:pt idx="5234">
                  <c:v>371940</c:v>
                </c:pt>
                <c:pt idx="5235">
                  <c:v>372030</c:v>
                </c:pt>
                <c:pt idx="5236">
                  <c:v>365880</c:v>
                </c:pt>
                <c:pt idx="5237">
                  <c:v>338320</c:v>
                </c:pt>
                <c:pt idx="5238">
                  <c:v>338490</c:v>
                </c:pt>
                <c:pt idx="5239">
                  <c:v>347230</c:v>
                </c:pt>
                <c:pt idx="5240">
                  <c:v>359140</c:v>
                </c:pt>
                <c:pt idx="5241">
                  <c:v>347670</c:v>
                </c:pt>
                <c:pt idx="5242">
                  <c:v>357540</c:v>
                </c:pt>
                <c:pt idx="5243">
                  <c:v>376610</c:v>
                </c:pt>
                <c:pt idx="5244">
                  <c:v>356600</c:v>
                </c:pt>
                <c:pt idx="5245">
                  <c:v>327330</c:v>
                </c:pt>
                <c:pt idx="5246">
                  <c:v>458710</c:v>
                </c:pt>
                <c:pt idx="5247">
                  <c:v>462390</c:v>
                </c:pt>
                <c:pt idx="5248">
                  <c:v>449860</c:v>
                </c:pt>
                <c:pt idx="5249">
                  <c:v>438750</c:v>
                </c:pt>
                <c:pt idx="5250">
                  <c:v>438340</c:v>
                </c:pt>
                <c:pt idx="5251">
                  <c:v>430210</c:v>
                </c:pt>
                <c:pt idx="5252">
                  <c:v>406810</c:v>
                </c:pt>
                <c:pt idx="5253">
                  <c:v>403290</c:v>
                </c:pt>
                <c:pt idx="5254">
                  <c:v>401640</c:v>
                </c:pt>
                <c:pt idx="5255">
                  <c:v>239040</c:v>
                </c:pt>
                <c:pt idx="5256">
                  <c:v>237290</c:v>
                </c:pt>
                <c:pt idx="5257">
                  <c:v>873720</c:v>
                </c:pt>
                <c:pt idx="5258">
                  <c:v>347430</c:v>
                </c:pt>
                <c:pt idx="5259">
                  <c:v>367230</c:v>
                </c:pt>
                <c:pt idx="5260">
                  <c:v>362890</c:v>
                </c:pt>
                <c:pt idx="5261">
                  <c:v>366970</c:v>
                </c:pt>
                <c:pt idx="5262">
                  <c:v>367110</c:v>
                </c:pt>
                <c:pt idx="5263">
                  <c:v>366350</c:v>
                </c:pt>
                <c:pt idx="5264">
                  <c:v>386620</c:v>
                </c:pt>
                <c:pt idx="5265">
                  <c:v>387620</c:v>
                </c:pt>
                <c:pt idx="5266">
                  <c:v>384280</c:v>
                </c:pt>
                <c:pt idx="5267">
                  <c:v>415210</c:v>
                </c:pt>
                <c:pt idx="5268">
                  <c:v>416140</c:v>
                </c:pt>
                <c:pt idx="5269">
                  <c:v>413080</c:v>
                </c:pt>
                <c:pt idx="5270">
                  <c:v>440380</c:v>
                </c:pt>
                <c:pt idx="5271">
                  <c:v>441500</c:v>
                </c:pt>
                <c:pt idx="5272">
                  <c:v>440110</c:v>
                </c:pt>
                <c:pt idx="5273">
                  <c:v>585920</c:v>
                </c:pt>
                <c:pt idx="5274">
                  <c:v>507770</c:v>
                </c:pt>
                <c:pt idx="5275">
                  <c:v>413620</c:v>
                </c:pt>
                <c:pt idx="5276">
                  <c:v>418680</c:v>
                </c:pt>
                <c:pt idx="5277">
                  <c:v>419270</c:v>
                </c:pt>
                <c:pt idx="5278">
                  <c:v>413620</c:v>
                </c:pt>
                <c:pt idx="5279">
                  <c:v>391650</c:v>
                </c:pt>
                <c:pt idx="5280">
                  <c:v>388410</c:v>
                </c:pt>
                <c:pt idx="5281">
                  <c:v>381820</c:v>
                </c:pt>
                <c:pt idx="5282">
                  <c:v>340670</c:v>
                </c:pt>
                <c:pt idx="5283">
                  <c:v>337940</c:v>
                </c:pt>
                <c:pt idx="5284">
                  <c:v>335340</c:v>
                </c:pt>
                <c:pt idx="5285">
                  <c:v>327420</c:v>
                </c:pt>
                <c:pt idx="5286">
                  <c:v>329660</c:v>
                </c:pt>
                <c:pt idx="5287">
                  <c:v>328040</c:v>
                </c:pt>
                <c:pt idx="5288">
                  <c:v>331710</c:v>
                </c:pt>
                <c:pt idx="5289">
                  <c:v>307030</c:v>
                </c:pt>
                <c:pt idx="5290">
                  <c:v>326780</c:v>
                </c:pt>
                <c:pt idx="5291">
                  <c:v>361460</c:v>
                </c:pt>
                <c:pt idx="5292">
                  <c:v>363070</c:v>
                </c:pt>
                <c:pt idx="5293">
                  <c:v>360320</c:v>
                </c:pt>
                <c:pt idx="5294">
                  <c:v>347900</c:v>
                </c:pt>
                <c:pt idx="5295">
                  <c:v>347250</c:v>
                </c:pt>
                <c:pt idx="5296">
                  <c:v>342200</c:v>
                </c:pt>
                <c:pt idx="5297">
                  <c:v>297810</c:v>
                </c:pt>
                <c:pt idx="5298">
                  <c:v>290270</c:v>
                </c:pt>
                <c:pt idx="5299">
                  <c:v>270350</c:v>
                </c:pt>
                <c:pt idx="5300">
                  <c:v>389930</c:v>
                </c:pt>
                <c:pt idx="5301">
                  <c:v>924280</c:v>
                </c:pt>
                <c:pt idx="5302">
                  <c:v>2832000</c:v>
                </c:pt>
                <c:pt idx="5303">
                  <c:v>263940</c:v>
                </c:pt>
                <c:pt idx="5304">
                  <c:v>251720</c:v>
                </c:pt>
                <c:pt idx="5305">
                  <c:v>256850</c:v>
                </c:pt>
                <c:pt idx="5306">
                  <c:v>228010</c:v>
                </c:pt>
                <c:pt idx="5307">
                  <c:v>228730</c:v>
                </c:pt>
                <c:pt idx="5308">
                  <c:v>227000</c:v>
                </c:pt>
                <c:pt idx="5309">
                  <c:v>234190</c:v>
                </c:pt>
                <c:pt idx="5310">
                  <c:v>236530</c:v>
                </c:pt>
                <c:pt idx="5311">
                  <c:v>234900</c:v>
                </c:pt>
                <c:pt idx="5312">
                  <c:v>264060</c:v>
                </c:pt>
                <c:pt idx="5313">
                  <c:v>265980</c:v>
                </c:pt>
                <c:pt idx="5314">
                  <c:v>254780</c:v>
                </c:pt>
                <c:pt idx="5315">
                  <c:v>314060</c:v>
                </c:pt>
                <c:pt idx="5316">
                  <c:v>318970</c:v>
                </c:pt>
                <c:pt idx="5317">
                  <c:v>325200</c:v>
                </c:pt>
                <c:pt idx="5318">
                  <c:v>295560</c:v>
                </c:pt>
                <c:pt idx="5319">
                  <c:v>284160</c:v>
                </c:pt>
                <c:pt idx="5320">
                  <c:v>293530</c:v>
                </c:pt>
                <c:pt idx="5321">
                  <c:v>297090</c:v>
                </c:pt>
                <c:pt idx="5322">
                  <c:v>245020</c:v>
                </c:pt>
                <c:pt idx="5323">
                  <c:v>218770</c:v>
                </c:pt>
                <c:pt idx="5324">
                  <c:v>226860</c:v>
                </c:pt>
                <c:pt idx="5325">
                  <c:v>233420</c:v>
                </c:pt>
                <c:pt idx="5326">
                  <c:v>234330</c:v>
                </c:pt>
                <c:pt idx="5327">
                  <c:v>245650</c:v>
                </c:pt>
                <c:pt idx="5328">
                  <c:v>249120</c:v>
                </c:pt>
                <c:pt idx="5329">
                  <c:v>261270</c:v>
                </c:pt>
                <c:pt idx="5330">
                  <c:v>263560</c:v>
                </c:pt>
                <c:pt idx="5331">
                  <c:v>271670</c:v>
                </c:pt>
                <c:pt idx="5332">
                  <c:v>276080</c:v>
                </c:pt>
                <c:pt idx="5333">
                  <c:v>280210</c:v>
                </c:pt>
                <c:pt idx="5334">
                  <c:v>285270</c:v>
                </c:pt>
                <c:pt idx="5335">
                  <c:v>282980</c:v>
                </c:pt>
                <c:pt idx="5336">
                  <c:v>291820</c:v>
                </c:pt>
                <c:pt idx="5337">
                  <c:v>289540</c:v>
                </c:pt>
                <c:pt idx="5338">
                  <c:v>288620</c:v>
                </c:pt>
                <c:pt idx="5339">
                  <c:v>325610</c:v>
                </c:pt>
                <c:pt idx="5340">
                  <c:v>325030</c:v>
                </c:pt>
                <c:pt idx="5341">
                  <c:v>327420</c:v>
                </c:pt>
                <c:pt idx="5342">
                  <c:v>259970</c:v>
                </c:pt>
                <c:pt idx="5343">
                  <c:v>259430</c:v>
                </c:pt>
                <c:pt idx="5344">
                  <c:v>257600</c:v>
                </c:pt>
                <c:pt idx="5345">
                  <c:v>232320</c:v>
                </c:pt>
                <c:pt idx="5346">
                  <c:v>232390</c:v>
                </c:pt>
                <c:pt idx="5347">
                  <c:v>229680</c:v>
                </c:pt>
                <c:pt idx="5348">
                  <c:v>215290</c:v>
                </c:pt>
                <c:pt idx="5349">
                  <c:v>216410</c:v>
                </c:pt>
                <c:pt idx="5350">
                  <c:v>212790</c:v>
                </c:pt>
                <c:pt idx="5351">
                  <c:v>215020</c:v>
                </c:pt>
                <c:pt idx="5352">
                  <c:v>215940</c:v>
                </c:pt>
                <c:pt idx="5353">
                  <c:v>214580</c:v>
                </c:pt>
                <c:pt idx="5354">
                  <c:v>224250</c:v>
                </c:pt>
                <c:pt idx="5355">
                  <c:v>225080</c:v>
                </c:pt>
                <c:pt idx="5356">
                  <c:v>219240</c:v>
                </c:pt>
                <c:pt idx="5357">
                  <c:v>234370</c:v>
                </c:pt>
                <c:pt idx="5358">
                  <c:v>1443300</c:v>
                </c:pt>
                <c:pt idx="5359">
                  <c:v>448430</c:v>
                </c:pt>
                <c:pt idx="5360">
                  <c:v>633540</c:v>
                </c:pt>
                <c:pt idx="5361">
                  <c:v>307580</c:v>
                </c:pt>
                <c:pt idx="5362">
                  <c:v>284130</c:v>
                </c:pt>
                <c:pt idx="5363">
                  <c:v>278180</c:v>
                </c:pt>
                <c:pt idx="5364">
                  <c:v>278670</c:v>
                </c:pt>
                <c:pt idx="5365">
                  <c:v>272830</c:v>
                </c:pt>
                <c:pt idx="5366">
                  <c:v>290220</c:v>
                </c:pt>
                <c:pt idx="5367">
                  <c:v>290570</c:v>
                </c:pt>
                <c:pt idx="5368">
                  <c:v>286240</c:v>
                </c:pt>
                <c:pt idx="5369">
                  <c:v>291210</c:v>
                </c:pt>
                <c:pt idx="5370">
                  <c:v>289420</c:v>
                </c:pt>
                <c:pt idx="5371">
                  <c:v>287030</c:v>
                </c:pt>
                <c:pt idx="5372">
                  <c:v>262320</c:v>
                </c:pt>
                <c:pt idx="5373">
                  <c:v>271480</c:v>
                </c:pt>
                <c:pt idx="5374">
                  <c:v>267900</c:v>
                </c:pt>
                <c:pt idx="5375">
                  <c:v>237330</c:v>
                </c:pt>
                <c:pt idx="5376">
                  <c:v>238040</c:v>
                </c:pt>
                <c:pt idx="5377">
                  <c:v>228700</c:v>
                </c:pt>
                <c:pt idx="5378">
                  <c:v>228310</c:v>
                </c:pt>
                <c:pt idx="5379">
                  <c:v>220580</c:v>
                </c:pt>
                <c:pt idx="5380">
                  <c:v>219130</c:v>
                </c:pt>
                <c:pt idx="5381">
                  <c:v>251610</c:v>
                </c:pt>
                <c:pt idx="5382">
                  <c:v>244790</c:v>
                </c:pt>
                <c:pt idx="5383">
                  <c:v>245730</c:v>
                </c:pt>
                <c:pt idx="5384">
                  <c:v>223000</c:v>
                </c:pt>
                <c:pt idx="5385">
                  <c:v>222680</c:v>
                </c:pt>
                <c:pt idx="5386">
                  <c:v>232010</c:v>
                </c:pt>
                <c:pt idx="5387">
                  <c:v>233340</c:v>
                </c:pt>
                <c:pt idx="5388">
                  <c:v>235870</c:v>
                </c:pt>
                <c:pt idx="5389">
                  <c:v>226660</c:v>
                </c:pt>
                <c:pt idx="5390">
                  <c:v>257870</c:v>
                </c:pt>
                <c:pt idx="5391">
                  <c:v>257880</c:v>
                </c:pt>
                <c:pt idx="5392">
                  <c:v>256420</c:v>
                </c:pt>
                <c:pt idx="5393">
                  <c:v>289450</c:v>
                </c:pt>
                <c:pt idx="5394">
                  <c:v>288960</c:v>
                </c:pt>
                <c:pt idx="5395">
                  <c:v>311450</c:v>
                </c:pt>
                <c:pt idx="5396">
                  <c:v>298590</c:v>
                </c:pt>
                <c:pt idx="5397">
                  <c:v>291300</c:v>
                </c:pt>
                <c:pt idx="5398">
                  <c:v>281390</c:v>
                </c:pt>
                <c:pt idx="5399">
                  <c:v>262360</c:v>
                </c:pt>
                <c:pt idx="5400">
                  <c:v>244860</c:v>
                </c:pt>
                <c:pt idx="5401">
                  <c:v>257910</c:v>
                </c:pt>
                <c:pt idx="5402">
                  <c:v>248430</c:v>
                </c:pt>
                <c:pt idx="5403">
                  <c:v>246760</c:v>
                </c:pt>
                <c:pt idx="5404">
                  <c:v>249890</c:v>
                </c:pt>
                <c:pt idx="5405">
                  <c:v>251150</c:v>
                </c:pt>
                <c:pt idx="5406">
                  <c:v>260950</c:v>
                </c:pt>
                <c:pt idx="5407">
                  <c:v>286420</c:v>
                </c:pt>
                <c:pt idx="5408">
                  <c:v>292090</c:v>
                </c:pt>
                <c:pt idx="5409">
                  <c:v>290060</c:v>
                </c:pt>
                <c:pt idx="5410">
                  <c:v>326100</c:v>
                </c:pt>
                <c:pt idx="5411">
                  <c:v>314560</c:v>
                </c:pt>
                <c:pt idx="5412">
                  <c:v>326620</c:v>
                </c:pt>
                <c:pt idx="5413">
                  <c:v>335410</c:v>
                </c:pt>
                <c:pt idx="5414">
                  <c:v>336810</c:v>
                </c:pt>
                <c:pt idx="5415">
                  <c:v>350170</c:v>
                </c:pt>
                <c:pt idx="5416">
                  <c:v>304020</c:v>
                </c:pt>
                <c:pt idx="5417">
                  <c:v>303920</c:v>
                </c:pt>
                <c:pt idx="5418">
                  <c:v>301300</c:v>
                </c:pt>
                <c:pt idx="5419">
                  <c:v>254490</c:v>
                </c:pt>
                <c:pt idx="5420">
                  <c:v>264790</c:v>
                </c:pt>
                <c:pt idx="5421">
                  <c:v>247700</c:v>
                </c:pt>
                <c:pt idx="5422">
                  <c:v>240990</c:v>
                </c:pt>
                <c:pt idx="5423">
                  <c:v>232220</c:v>
                </c:pt>
                <c:pt idx="5424">
                  <c:v>215140</c:v>
                </c:pt>
                <c:pt idx="5425">
                  <c:v>230970</c:v>
                </c:pt>
                <c:pt idx="5426">
                  <c:v>217360</c:v>
                </c:pt>
                <c:pt idx="5427">
                  <c:v>207020</c:v>
                </c:pt>
                <c:pt idx="5428">
                  <c:v>213280</c:v>
                </c:pt>
                <c:pt idx="5429">
                  <c:v>202220</c:v>
                </c:pt>
                <c:pt idx="5430">
                  <c:v>214150</c:v>
                </c:pt>
                <c:pt idx="5431">
                  <c:v>214650</c:v>
                </c:pt>
                <c:pt idx="5432">
                  <c:v>215250</c:v>
                </c:pt>
                <c:pt idx="5433">
                  <c:v>263080</c:v>
                </c:pt>
                <c:pt idx="5434">
                  <c:v>263610</c:v>
                </c:pt>
                <c:pt idx="5435">
                  <c:v>253980</c:v>
                </c:pt>
                <c:pt idx="5436">
                  <c:v>284510</c:v>
                </c:pt>
                <c:pt idx="5437">
                  <c:v>44396</c:v>
                </c:pt>
                <c:pt idx="5438">
                  <c:v>40236</c:v>
                </c:pt>
                <c:pt idx="5439">
                  <c:v>43410</c:v>
                </c:pt>
                <c:pt idx="5440">
                  <c:v>44990</c:v>
                </c:pt>
                <c:pt idx="5441">
                  <c:v>45340</c:v>
                </c:pt>
                <c:pt idx="5442">
                  <c:v>46156</c:v>
                </c:pt>
                <c:pt idx="5443">
                  <c:v>46201</c:v>
                </c:pt>
                <c:pt idx="5444">
                  <c:v>45276</c:v>
                </c:pt>
                <c:pt idx="5445">
                  <c:v>44588</c:v>
                </c:pt>
                <c:pt idx="5446">
                  <c:v>45371</c:v>
                </c:pt>
                <c:pt idx="5447">
                  <c:v>43117</c:v>
                </c:pt>
                <c:pt idx="5448">
                  <c:v>2146700</c:v>
                </c:pt>
                <c:pt idx="5449">
                  <c:v>230950</c:v>
                </c:pt>
                <c:pt idx="5450">
                  <c:v>712440</c:v>
                </c:pt>
                <c:pt idx="5451">
                  <c:v>372740</c:v>
                </c:pt>
                <c:pt idx="5452">
                  <c:v>41565</c:v>
                </c:pt>
                <c:pt idx="5453">
                  <c:v>37835</c:v>
                </c:pt>
                <c:pt idx="5454">
                  <c:v>32449</c:v>
                </c:pt>
                <c:pt idx="5455">
                  <c:v>32294</c:v>
                </c:pt>
                <c:pt idx="5456">
                  <c:v>31623</c:v>
                </c:pt>
                <c:pt idx="5457">
                  <c:v>30045</c:v>
                </c:pt>
                <c:pt idx="5458">
                  <c:v>268650</c:v>
                </c:pt>
                <c:pt idx="5459">
                  <c:v>253410</c:v>
                </c:pt>
                <c:pt idx="5460">
                  <c:v>256490</c:v>
                </c:pt>
                <c:pt idx="5461">
                  <c:v>246080</c:v>
                </c:pt>
                <c:pt idx="5462">
                  <c:v>253740</c:v>
                </c:pt>
                <c:pt idx="5463">
                  <c:v>284650</c:v>
                </c:pt>
                <c:pt idx="5464">
                  <c:v>286230</c:v>
                </c:pt>
                <c:pt idx="5465">
                  <c:v>287190</c:v>
                </c:pt>
                <c:pt idx="5466">
                  <c:v>335830</c:v>
                </c:pt>
                <c:pt idx="5467">
                  <c:v>337990</c:v>
                </c:pt>
                <c:pt idx="5468">
                  <c:v>336790</c:v>
                </c:pt>
                <c:pt idx="5469">
                  <c:v>381640</c:v>
                </c:pt>
                <c:pt idx="5470">
                  <c:v>383790</c:v>
                </c:pt>
                <c:pt idx="5471">
                  <c:v>388040</c:v>
                </c:pt>
                <c:pt idx="5472">
                  <c:v>388900</c:v>
                </c:pt>
                <c:pt idx="5473">
                  <c:v>390760</c:v>
                </c:pt>
                <c:pt idx="5474">
                  <c:v>382780</c:v>
                </c:pt>
                <c:pt idx="5475">
                  <c:v>330750</c:v>
                </c:pt>
                <c:pt idx="5476">
                  <c:v>330080</c:v>
                </c:pt>
                <c:pt idx="5477">
                  <c:v>317860</c:v>
                </c:pt>
                <c:pt idx="5478">
                  <c:v>256000</c:v>
                </c:pt>
                <c:pt idx="5479">
                  <c:v>266040</c:v>
                </c:pt>
                <c:pt idx="5480">
                  <c:v>259710</c:v>
                </c:pt>
                <c:pt idx="5481">
                  <c:v>226090</c:v>
                </c:pt>
                <c:pt idx="5482">
                  <c:v>228140</c:v>
                </c:pt>
                <c:pt idx="5483">
                  <c:v>223320</c:v>
                </c:pt>
                <c:pt idx="5484">
                  <c:v>210630</c:v>
                </c:pt>
                <c:pt idx="5485">
                  <c:v>213610</c:v>
                </c:pt>
                <c:pt idx="5486">
                  <c:v>215720</c:v>
                </c:pt>
                <c:pt idx="5487">
                  <c:v>209330</c:v>
                </c:pt>
                <c:pt idx="5488">
                  <c:v>208700</c:v>
                </c:pt>
                <c:pt idx="5489">
                  <c:v>208380</c:v>
                </c:pt>
                <c:pt idx="5490">
                  <c:v>245640</c:v>
                </c:pt>
                <c:pt idx="5491">
                  <c:v>390070</c:v>
                </c:pt>
                <c:pt idx="5492">
                  <c:v>329820</c:v>
                </c:pt>
                <c:pt idx="5493">
                  <c:v>249290</c:v>
                </c:pt>
                <c:pt idx="5494">
                  <c:v>240270</c:v>
                </c:pt>
                <c:pt idx="5495">
                  <c:v>222310</c:v>
                </c:pt>
                <c:pt idx="5496">
                  <c:v>222210</c:v>
                </c:pt>
                <c:pt idx="5497">
                  <c:v>232690</c:v>
                </c:pt>
                <c:pt idx="5498">
                  <c:v>230180</c:v>
                </c:pt>
                <c:pt idx="5499">
                  <c:v>278210</c:v>
                </c:pt>
                <c:pt idx="5500">
                  <c:v>280990</c:v>
                </c:pt>
                <c:pt idx="5501">
                  <c:v>282820</c:v>
                </c:pt>
                <c:pt idx="5502">
                  <c:v>354730</c:v>
                </c:pt>
                <c:pt idx="5503">
                  <c:v>357130</c:v>
                </c:pt>
                <c:pt idx="5504">
                  <c:v>363350</c:v>
                </c:pt>
                <c:pt idx="5505">
                  <c:v>479110</c:v>
                </c:pt>
                <c:pt idx="5506">
                  <c:v>480010</c:v>
                </c:pt>
                <c:pt idx="5507">
                  <c:v>468800</c:v>
                </c:pt>
                <c:pt idx="5508">
                  <c:v>485920</c:v>
                </c:pt>
                <c:pt idx="5509">
                  <c:v>484920</c:v>
                </c:pt>
                <c:pt idx="5510">
                  <c:v>501250</c:v>
                </c:pt>
                <c:pt idx="5511">
                  <c:v>435650</c:v>
                </c:pt>
                <c:pt idx="5512">
                  <c:v>430080</c:v>
                </c:pt>
                <c:pt idx="5513">
                  <c:v>422130</c:v>
                </c:pt>
                <c:pt idx="5514">
                  <c:v>317500</c:v>
                </c:pt>
                <c:pt idx="5515">
                  <c:v>315780</c:v>
                </c:pt>
                <c:pt idx="5516">
                  <c:v>303820</c:v>
                </c:pt>
                <c:pt idx="5517">
                  <c:v>249720</c:v>
                </c:pt>
                <c:pt idx="5518">
                  <c:v>249100</c:v>
                </c:pt>
                <c:pt idx="5519">
                  <c:v>243480</c:v>
                </c:pt>
                <c:pt idx="5520">
                  <c:v>208540</c:v>
                </c:pt>
                <c:pt idx="5521">
                  <c:v>209140</c:v>
                </c:pt>
                <c:pt idx="5522">
                  <c:v>203580</c:v>
                </c:pt>
                <c:pt idx="5523">
                  <c:v>208640</c:v>
                </c:pt>
                <c:pt idx="5524">
                  <c:v>353440</c:v>
                </c:pt>
                <c:pt idx="5525">
                  <c:v>295130</c:v>
                </c:pt>
                <c:pt idx="5526">
                  <c:v>265030</c:v>
                </c:pt>
                <c:pt idx="5527">
                  <c:v>274710</c:v>
                </c:pt>
                <c:pt idx="5528">
                  <c:v>285380</c:v>
                </c:pt>
                <c:pt idx="5529">
                  <c:v>385590</c:v>
                </c:pt>
                <c:pt idx="5530">
                  <c:v>389360</c:v>
                </c:pt>
                <c:pt idx="5531">
                  <c:v>393340</c:v>
                </c:pt>
                <c:pt idx="5532">
                  <c:v>553210</c:v>
                </c:pt>
                <c:pt idx="5533">
                  <c:v>565980</c:v>
                </c:pt>
                <c:pt idx="5534">
                  <c:v>769470</c:v>
                </c:pt>
                <c:pt idx="5535">
                  <c:v>768700</c:v>
                </c:pt>
                <c:pt idx="5536">
                  <c:v>739130</c:v>
                </c:pt>
                <c:pt idx="5537">
                  <c:v>735980</c:v>
                </c:pt>
                <c:pt idx="5538">
                  <c:v>733630</c:v>
                </c:pt>
                <c:pt idx="5539">
                  <c:v>719140</c:v>
                </c:pt>
                <c:pt idx="5540">
                  <c:v>517510</c:v>
                </c:pt>
                <c:pt idx="5541">
                  <c:v>518340</c:v>
                </c:pt>
                <c:pt idx="5542">
                  <c:v>516160</c:v>
                </c:pt>
                <c:pt idx="5543">
                  <c:v>344630</c:v>
                </c:pt>
                <c:pt idx="5544">
                  <c:v>345880</c:v>
                </c:pt>
                <c:pt idx="5545">
                  <c:v>329680</c:v>
                </c:pt>
                <c:pt idx="5546">
                  <c:v>232860</c:v>
                </c:pt>
                <c:pt idx="5547">
                  <c:v>240710</c:v>
                </c:pt>
                <c:pt idx="5548">
                  <c:v>224560</c:v>
                </c:pt>
                <c:pt idx="5549">
                  <c:v>230570</c:v>
                </c:pt>
                <c:pt idx="5550">
                  <c:v>373220</c:v>
                </c:pt>
                <c:pt idx="5551">
                  <c:v>337420</c:v>
                </c:pt>
                <c:pt idx="5552">
                  <c:v>439750</c:v>
                </c:pt>
                <c:pt idx="5553">
                  <c:v>466700</c:v>
                </c:pt>
                <c:pt idx="5554">
                  <c:v>497510</c:v>
                </c:pt>
                <c:pt idx="5555">
                  <c:v>699880</c:v>
                </c:pt>
                <c:pt idx="5556">
                  <c:v>755260</c:v>
                </c:pt>
                <c:pt idx="5557">
                  <c:v>748940</c:v>
                </c:pt>
                <c:pt idx="5558">
                  <c:v>1097600</c:v>
                </c:pt>
                <c:pt idx="5559">
                  <c:v>1128600</c:v>
                </c:pt>
                <c:pt idx="5560">
                  <c:v>1139600</c:v>
                </c:pt>
                <c:pt idx="5561">
                  <c:v>1142700</c:v>
                </c:pt>
                <c:pt idx="5562">
                  <c:v>1108100</c:v>
                </c:pt>
                <c:pt idx="5563">
                  <c:v>646820</c:v>
                </c:pt>
                <c:pt idx="5564">
                  <c:v>633360</c:v>
                </c:pt>
                <c:pt idx="5565">
                  <c:v>561280</c:v>
                </c:pt>
                <c:pt idx="5566">
                  <c:v>326600</c:v>
                </c:pt>
                <c:pt idx="5567">
                  <c:v>326800</c:v>
                </c:pt>
                <c:pt idx="5568">
                  <c:v>311620</c:v>
                </c:pt>
                <c:pt idx="5569">
                  <c:v>283930</c:v>
                </c:pt>
                <c:pt idx="5570">
                  <c:v>285080</c:v>
                </c:pt>
                <c:pt idx="5571">
                  <c:v>275760</c:v>
                </c:pt>
                <c:pt idx="5572">
                  <c:v>343650</c:v>
                </c:pt>
                <c:pt idx="5573">
                  <c:v>349780</c:v>
                </c:pt>
                <c:pt idx="5574">
                  <c:v>355010</c:v>
                </c:pt>
                <c:pt idx="5575">
                  <c:v>478570</c:v>
                </c:pt>
                <c:pt idx="5576">
                  <c:v>492480</c:v>
                </c:pt>
                <c:pt idx="5577">
                  <c:v>501460</c:v>
                </c:pt>
                <c:pt idx="5578">
                  <c:v>707240</c:v>
                </c:pt>
                <c:pt idx="5579">
                  <c:v>753490</c:v>
                </c:pt>
                <c:pt idx="5580">
                  <c:v>768720</c:v>
                </c:pt>
                <c:pt idx="5581">
                  <c:v>1019000</c:v>
                </c:pt>
                <c:pt idx="5582">
                  <c:v>1019400</c:v>
                </c:pt>
                <c:pt idx="5583">
                  <c:v>1026100</c:v>
                </c:pt>
                <c:pt idx="5584">
                  <c:v>900220</c:v>
                </c:pt>
                <c:pt idx="5585">
                  <c:v>650080</c:v>
                </c:pt>
                <c:pt idx="5586">
                  <c:v>648930</c:v>
                </c:pt>
                <c:pt idx="5587">
                  <c:v>595360</c:v>
                </c:pt>
                <c:pt idx="5588">
                  <c:v>345710</c:v>
                </c:pt>
                <c:pt idx="5589">
                  <c:v>356590</c:v>
                </c:pt>
                <c:pt idx="5590">
                  <c:v>324720</c:v>
                </c:pt>
                <c:pt idx="5591">
                  <c:v>326850</c:v>
                </c:pt>
                <c:pt idx="5592">
                  <c:v>417380</c:v>
                </c:pt>
                <c:pt idx="5593">
                  <c:v>452920</c:v>
                </c:pt>
                <c:pt idx="5594">
                  <c:v>462030</c:v>
                </c:pt>
                <c:pt idx="5595">
                  <c:v>624030</c:v>
                </c:pt>
                <c:pt idx="5596">
                  <c:v>630390</c:v>
                </c:pt>
                <c:pt idx="5597">
                  <c:v>643950</c:v>
                </c:pt>
                <c:pt idx="5598">
                  <c:v>1029500</c:v>
                </c:pt>
                <c:pt idx="5599">
                  <c:v>1044000</c:v>
                </c:pt>
                <c:pt idx="5600">
                  <c:v>1079600</c:v>
                </c:pt>
                <c:pt idx="5601">
                  <c:v>1410600</c:v>
                </c:pt>
                <c:pt idx="5602">
                  <c:v>1493500</c:v>
                </c:pt>
                <c:pt idx="5603">
                  <c:v>1574200</c:v>
                </c:pt>
                <c:pt idx="5604">
                  <c:v>1357800</c:v>
                </c:pt>
                <c:pt idx="5605">
                  <c:v>1474500</c:v>
                </c:pt>
                <c:pt idx="5606">
                  <c:v>1308200</c:v>
                </c:pt>
                <c:pt idx="5607">
                  <c:v>685640</c:v>
                </c:pt>
                <c:pt idx="5608">
                  <c:v>702110</c:v>
                </c:pt>
                <c:pt idx="5609">
                  <c:v>650020</c:v>
                </c:pt>
                <c:pt idx="5610">
                  <c:v>374920</c:v>
                </c:pt>
                <c:pt idx="5611">
                  <c:v>372830</c:v>
                </c:pt>
                <c:pt idx="5612">
                  <c:v>361440</c:v>
                </c:pt>
                <c:pt idx="5613">
                  <c:v>352390</c:v>
                </c:pt>
                <c:pt idx="5614">
                  <c:v>354270</c:v>
                </c:pt>
                <c:pt idx="5615">
                  <c:v>355620</c:v>
                </c:pt>
                <c:pt idx="5616">
                  <c:v>433000</c:v>
                </c:pt>
                <c:pt idx="5617">
                  <c:v>437330</c:v>
                </c:pt>
                <c:pt idx="5618">
                  <c:v>445000</c:v>
                </c:pt>
                <c:pt idx="5619">
                  <c:v>620300</c:v>
                </c:pt>
                <c:pt idx="5620">
                  <c:v>602170</c:v>
                </c:pt>
                <c:pt idx="5621">
                  <c:v>625650</c:v>
                </c:pt>
                <c:pt idx="5622">
                  <c:v>1013800</c:v>
                </c:pt>
                <c:pt idx="5623">
                  <c:v>1022300</c:v>
                </c:pt>
                <c:pt idx="5624">
                  <c:v>1056000</c:v>
                </c:pt>
                <c:pt idx="5625">
                  <c:v>1404200</c:v>
                </c:pt>
                <c:pt idx="5626">
                  <c:v>1547600</c:v>
                </c:pt>
                <c:pt idx="5627">
                  <c:v>1447200</c:v>
                </c:pt>
                <c:pt idx="5628">
                  <c:v>1457700</c:v>
                </c:pt>
                <c:pt idx="5629">
                  <c:v>1335900</c:v>
                </c:pt>
                <c:pt idx="5630">
                  <c:v>1427400</c:v>
                </c:pt>
                <c:pt idx="5631">
                  <c:v>936560</c:v>
                </c:pt>
                <c:pt idx="5632">
                  <c:v>926290</c:v>
                </c:pt>
                <c:pt idx="5633">
                  <c:v>859210</c:v>
                </c:pt>
                <c:pt idx="5634">
                  <c:v>405560</c:v>
                </c:pt>
                <c:pt idx="5635">
                  <c:v>369310</c:v>
                </c:pt>
                <c:pt idx="5636">
                  <c:v>454080</c:v>
                </c:pt>
                <c:pt idx="5637">
                  <c:v>488420</c:v>
                </c:pt>
                <c:pt idx="5638">
                  <c:v>471620</c:v>
                </c:pt>
                <c:pt idx="5639">
                  <c:v>625370</c:v>
                </c:pt>
                <c:pt idx="5640">
                  <c:v>629560</c:v>
                </c:pt>
                <c:pt idx="5641">
                  <c:v>635110</c:v>
                </c:pt>
                <c:pt idx="5642">
                  <c:v>910560</c:v>
                </c:pt>
                <c:pt idx="5643">
                  <c:v>970230</c:v>
                </c:pt>
                <c:pt idx="5644">
                  <c:v>999740</c:v>
                </c:pt>
                <c:pt idx="5645">
                  <c:v>1440300</c:v>
                </c:pt>
                <c:pt idx="5646">
                  <c:v>1595200</c:v>
                </c:pt>
                <c:pt idx="5647">
                  <c:v>1525700</c:v>
                </c:pt>
                <c:pt idx="5648">
                  <c:v>2143600</c:v>
                </c:pt>
                <c:pt idx="5649">
                  <c:v>2163600</c:v>
                </c:pt>
                <c:pt idx="5650">
                  <c:v>2280900</c:v>
                </c:pt>
                <c:pt idx="5651">
                  <c:v>1799600</c:v>
                </c:pt>
                <c:pt idx="5652">
                  <c:v>1694700</c:v>
                </c:pt>
                <c:pt idx="5653">
                  <c:v>1655500</c:v>
                </c:pt>
                <c:pt idx="5654">
                  <c:v>793600</c:v>
                </c:pt>
                <c:pt idx="5655">
                  <c:v>810840</c:v>
                </c:pt>
                <c:pt idx="5656">
                  <c:v>716590</c:v>
                </c:pt>
                <c:pt idx="5657">
                  <c:v>459110</c:v>
                </c:pt>
                <c:pt idx="5658">
                  <c:v>457930</c:v>
                </c:pt>
                <c:pt idx="5659">
                  <c:v>447120</c:v>
                </c:pt>
                <c:pt idx="5660">
                  <c:v>490970</c:v>
                </c:pt>
                <c:pt idx="5661">
                  <c:v>468930</c:v>
                </c:pt>
                <c:pt idx="5662">
                  <c:v>495360</c:v>
                </c:pt>
                <c:pt idx="5663">
                  <c:v>567650</c:v>
                </c:pt>
                <c:pt idx="5664">
                  <c:v>569440</c:v>
                </c:pt>
                <c:pt idx="5665">
                  <c:v>573170</c:v>
                </c:pt>
                <c:pt idx="5666">
                  <c:v>803680</c:v>
                </c:pt>
                <c:pt idx="5667">
                  <c:v>822430</c:v>
                </c:pt>
                <c:pt idx="5668">
                  <c:v>841880</c:v>
                </c:pt>
                <c:pt idx="5669">
                  <c:v>1375300</c:v>
                </c:pt>
                <c:pt idx="5670">
                  <c:v>1520500</c:v>
                </c:pt>
                <c:pt idx="5671">
                  <c:v>1459400</c:v>
                </c:pt>
                <c:pt idx="5672">
                  <c:v>2286000</c:v>
                </c:pt>
                <c:pt idx="5673">
                  <c:v>2296600</c:v>
                </c:pt>
                <c:pt idx="5674">
                  <c:v>2299200</c:v>
                </c:pt>
                <c:pt idx="5675">
                  <c:v>2163000</c:v>
                </c:pt>
                <c:pt idx="5676">
                  <c:v>2172400</c:v>
                </c:pt>
                <c:pt idx="5677">
                  <c:v>2085100</c:v>
                </c:pt>
                <c:pt idx="5678">
                  <c:v>1272200</c:v>
                </c:pt>
                <c:pt idx="5679">
                  <c:v>590810</c:v>
                </c:pt>
                <c:pt idx="5680">
                  <c:v>569740</c:v>
                </c:pt>
                <c:pt idx="5681">
                  <c:v>605630</c:v>
                </c:pt>
                <c:pt idx="5682">
                  <c:v>659680</c:v>
                </c:pt>
                <c:pt idx="5683">
                  <c:v>631740</c:v>
                </c:pt>
                <c:pt idx="5684">
                  <c:v>896190</c:v>
                </c:pt>
                <c:pt idx="5685">
                  <c:v>899440</c:v>
                </c:pt>
                <c:pt idx="5686">
                  <c:v>1321000</c:v>
                </c:pt>
                <c:pt idx="5687">
                  <c:v>1330700</c:v>
                </c:pt>
                <c:pt idx="5688">
                  <c:v>1431300</c:v>
                </c:pt>
                <c:pt idx="5689">
                  <c:v>2057800</c:v>
                </c:pt>
                <c:pt idx="5690">
                  <c:v>2086600</c:v>
                </c:pt>
                <c:pt idx="5691">
                  <c:v>2131900</c:v>
                </c:pt>
                <c:pt idx="5692">
                  <c:v>3175900</c:v>
                </c:pt>
                <c:pt idx="5693">
                  <c:v>3185900</c:v>
                </c:pt>
                <c:pt idx="5694">
                  <c:v>3196500</c:v>
                </c:pt>
                <c:pt idx="5695">
                  <c:v>2507200</c:v>
                </c:pt>
                <c:pt idx="5696">
                  <c:v>2356200</c:v>
                </c:pt>
                <c:pt idx="5697">
                  <c:v>1277800</c:v>
                </c:pt>
                <c:pt idx="5698">
                  <c:v>1263700</c:v>
                </c:pt>
                <c:pt idx="5699">
                  <c:v>1161700</c:v>
                </c:pt>
                <c:pt idx="5700">
                  <c:v>710830</c:v>
                </c:pt>
                <c:pt idx="5701">
                  <c:v>709390</c:v>
                </c:pt>
                <c:pt idx="5702">
                  <c:v>690550</c:v>
                </c:pt>
                <c:pt idx="5703">
                  <c:v>720710</c:v>
                </c:pt>
                <c:pt idx="5704">
                  <c:v>721210</c:v>
                </c:pt>
                <c:pt idx="5705">
                  <c:v>705200</c:v>
                </c:pt>
                <c:pt idx="5706">
                  <c:v>774670</c:v>
                </c:pt>
                <c:pt idx="5707">
                  <c:v>779570</c:v>
                </c:pt>
                <c:pt idx="5708">
                  <c:v>774730</c:v>
                </c:pt>
                <c:pt idx="5709">
                  <c:v>1001000</c:v>
                </c:pt>
                <c:pt idx="5710">
                  <c:v>1023300</c:v>
                </c:pt>
                <c:pt idx="5711">
                  <c:v>1003800</c:v>
                </c:pt>
                <c:pt idx="5712">
                  <c:v>1571300</c:v>
                </c:pt>
                <c:pt idx="5713">
                  <c:v>1589000</c:v>
                </c:pt>
                <c:pt idx="5714">
                  <c:v>1648600</c:v>
                </c:pt>
                <c:pt idx="5715">
                  <c:v>2932700</c:v>
                </c:pt>
                <c:pt idx="5716">
                  <c:v>2977500</c:v>
                </c:pt>
                <c:pt idx="5717">
                  <c:v>3172300</c:v>
                </c:pt>
                <c:pt idx="5718">
                  <c:v>3663300</c:v>
                </c:pt>
                <c:pt idx="5719">
                  <c:v>1222700</c:v>
                </c:pt>
                <c:pt idx="5720">
                  <c:v>1106600</c:v>
                </c:pt>
                <c:pt idx="5721">
                  <c:v>829180</c:v>
                </c:pt>
                <c:pt idx="5722">
                  <c:v>844910</c:v>
                </c:pt>
                <c:pt idx="5723">
                  <c:v>798290</c:v>
                </c:pt>
                <c:pt idx="5724">
                  <c:v>880180</c:v>
                </c:pt>
                <c:pt idx="5725">
                  <c:v>887290</c:v>
                </c:pt>
                <c:pt idx="5726">
                  <c:v>846700</c:v>
                </c:pt>
                <c:pt idx="5727">
                  <c:v>1076300</c:v>
                </c:pt>
                <c:pt idx="5728">
                  <c:v>1076400</c:v>
                </c:pt>
                <c:pt idx="5729">
                  <c:v>1084400</c:v>
                </c:pt>
                <c:pt idx="5730">
                  <c:v>1384400</c:v>
                </c:pt>
                <c:pt idx="5731">
                  <c:v>1575800</c:v>
                </c:pt>
                <c:pt idx="5732">
                  <c:v>1468600</c:v>
                </c:pt>
                <c:pt idx="5733">
                  <c:v>2288100</c:v>
                </c:pt>
                <c:pt idx="5734">
                  <c:v>2238500</c:v>
                </c:pt>
                <c:pt idx="5735">
                  <c:v>2405400</c:v>
                </c:pt>
                <c:pt idx="5736">
                  <c:v>3919900</c:v>
                </c:pt>
                <c:pt idx="5737">
                  <c:v>3750000</c:v>
                </c:pt>
                <c:pt idx="5738">
                  <c:v>3704200</c:v>
                </c:pt>
                <c:pt idx="5739">
                  <c:v>3581200</c:v>
                </c:pt>
                <c:pt idx="5740">
                  <c:v>2475800</c:v>
                </c:pt>
                <c:pt idx="5741">
                  <c:v>2444600</c:v>
                </c:pt>
                <c:pt idx="5742">
                  <c:v>2286900</c:v>
                </c:pt>
                <c:pt idx="5743">
                  <c:v>1363900</c:v>
                </c:pt>
                <c:pt idx="5744">
                  <c:v>1345400</c:v>
                </c:pt>
                <c:pt idx="5745">
                  <c:v>1292400</c:v>
                </c:pt>
                <c:pt idx="5746">
                  <c:v>1063900</c:v>
                </c:pt>
                <c:pt idx="5747">
                  <c:v>1058700</c:v>
                </c:pt>
                <c:pt idx="5748">
                  <c:v>1048400</c:v>
                </c:pt>
                <c:pt idx="5749">
                  <c:v>1050700</c:v>
                </c:pt>
                <c:pt idx="5750">
                  <c:v>1081600</c:v>
                </c:pt>
                <c:pt idx="5751">
                  <c:v>1064400</c:v>
                </c:pt>
                <c:pt idx="5752">
                  <c:v>1153600</c:v>
                </c:pt>
                <c:pt idx="5753">
                  <c:v>1143100</c:v>
                </c:pt>
                <c:pt idx="5754">
                  <c:v>1166900</c:v>
                </c:pt>
                <c:pt idx="5755">
                  <c:v>1450300</c:v>
                </c:pt>
                <c:pt idx="5756">
                  <c:v>1603500</c:v>
                </c:pt>
                <c:pt idx="5757">
                  <c:v>1569800</c:v>
                </c:pt>
                <c:pt idx="5758">
                  <c:v>2753300</c:v>
                </c:pt>
                <c:pt idx="5759">
                  <c:v>2868400</c:v>
                </c:pt>
                <c:pt idx="5760">
                  <c:v>4138800</c:v>
                </c:pt>
                <c:pt idx="5761">
                  <c:v>4165200</c:v>
                </c:pt>
                <c:pt idx="5762">
                  <c:v>4255700</c:v>
                </c:pt>
                <c:pt idx="5763">
                  <c:v>3737300</c:v>
                </c:pt>
                <c:pt idx="5764">
                  <c:v>3687200</c:v>
                </c:pt>
                <c:pt idx="5765">
                  <c:v>3459400</c:v>
                </c:pt>
                <c:pt idx="5766">
                  <c:v>2165800</c:v>
                </c:pt>
                <c:pt idx="5767">
                  <c:v>1322400</c:v>
                </c:pt>
                <c:pt idx="5768">
                  <c:v>1305700</c:v>
                </c:pt>
                <c:pt idx="5769">
                  <c:v>1362300</c:v>
                </c:pt>
                <c:pt idx="5770">
                  <c:v>1430400</c:v>
                </c:pt>
                <c:pt idx="5771">
                  <c:v>1343900</c:v>
                </c:pt>
                <c:pt idx="5772">
                  <c:v>1496700</c:v>
                </c:pt>
                <c:pt idx="5773">
                  <c:v>1572900</c:v>
                </c:pt>
                <c:pt idx="5774">
                  <c:v>1677000</c:v>
                </c:pt>
                <c:pt idx="5775">
                  <c:v>1711900</c:v>
                </c:pt>
                <c:pt idx="5776">
                  <c:v>1863900</c:v>
                </c:pt>
                <c:pt idx="5777">
                  <c:v>1916100</c:v>
                </c:pt>
                <c:pt idx="5778">
                  <c:v>2084200</c:v>
                </c:pt>
                <c:pt idx="5779">
                  <c:v>2239400</c:v>
                </c:pt>
                <c:pt idx="5780">
                  <c:v>2295400</c:v>
                </c:pt>
                <c:pt idx="5781">
                  <c:v>3495100</c:v>
                </c:pt>
                <c:pt idx="5782">
                  <c:v>3555400</c:v>
                </c:pt>
                <c:pt idx="5783">
                  <c:v>3689000</c:v>
                </c:pt>
                <c:pt idx="5784">
                  <c:v>4931700</c:v>
                </c:pt>
                <c:pt idx="5785">
                  <c:v>5238200</c:v>
                </c:pt>
                <c:pt idx="5786">
                  <c:v>3430000</c:v>
                </c:pt>
                <c:pt idx="5787">
                  <c:v>3395300</c:v>
                </c:pt>
                <c:pt idx="5788">
                  <c:v>3038300</c:v>
                </c:pt>
                <c:pt idx="5789">
                  <c:v>2002100</c:v>
                </c:pt>
                <c:pt idx="5790">
                  <c:v>1989300</c:v>
                </c:pt>
                <c:pt idx="5791">
                  <c:v>1921600</c:v>
                </c:pt>
                <c:pt idx="5792">
                  <c:v>1596400</c:v>
                </c:pt>
                <c:pt idx="5793">
                  <c:v>1589800</c:v>
                </c:pt>
                <c:pt idx="5794">
                  <c:v>1618000</c:v>
                </c:pt>
                <c:pt idx="5795">
                  <c:v>1577500</c:v>
                </c:pt>
                <c:pt idx="5796">
                  <c:v>1394600</c:v>
                </c:pt>
                <c:pt idx="5797">
                  <c:v>1558700</c:v>
                </c:pt>
                <c:pt idx="5798">
                  <c:v>1399300</c:v>
                </c:pt>
                <c:pt idx="5799">
                  <c:v>1527700</c:v>
                </c:pt>
                <c:pt idx="5800">
                  <c:v>1429800</c:v>
                </c:pt>
                <c:pt idx="5801">
                  <c:v>1988700</c:v>
                </c:pt>
                <c:pt idx="5802">
                  <c:v>2007800</c:v>
                </c:pt>
                <c:pt idx="5803">
                  <c:v>2070200</c:v>
                </c:pt>
                <c:pt idx="5804">
                  <c:v>3335700</c:v>
                </c:pt>
                <c:pt idx="5805">
                  <c:v>3542400</c:v>
                </c:pt>
                <c:pt idx="5806">
                  <c:v>3700000</c:v>
                </c:pt>
                <c:pt idx="5807">
                  <c:v>5154200</c:v>
                </c:pt>
                <c:pt idx="5808">
                  <c:v>5155700</c:v>
                </c:pt>
                <c:pt idx="5809">
                  <c:v>5293400</c:v>
                </c:pt>
                <c:pt idx="5810">
                  <c:v>4972100</c:v>
                </c:pt>
                <c:pt idx="5811">
                  <c:v>-9.9990000000000006</c:v>
                </c:pt>
                <c:pt idx="5812">
                  <c:v>-9.9990000000000006</c:v>
                </c:pt>
                <c:pt idx="5813">
                  <c:v>6610200</c:v>
                </c:pt>
                <c:pt idx="5814">
                  <c:v>-9.9990000000000006</c:v>
                </c:pt>
                <c:pt idx="5815">
                  <c:v>-9.9990000000000006</c:v>
                </c:pt>
                <c:pt idx="5816">
                  <c:v>4018200</c:v>
                </c:pt>
                <c:pt idx="5817">
                  <c:v>3775100</c:v>
                </c:pt>
                <c:pt idx="5818">
                  <c:v>3697200</c:v>
                </c:pt>
                <c:pt idx="5819">
                  <c:v>2951300</c:v>
                </c:pt>
                <c:pt idx="5820">
                  <c:v>2911600</c:v>
                </c:pt>
                <c:pt idx="5821">
                  <c:v>2815600</c:v>
                </c:pt>
                <c:pt idx="5822">
                  <c:v>2233800</c:v>
                </c:pt>
                <c:pt idx="5823">
                  <c:v>2224300</c:v>
                </c:pt>
                <c:pt idx="5824">
                  <c:v>2163000</c:v>
                </c:pt>
                <c:pt idx="5825">
                  <c:v>1895400</c:v>
                </c:pt>
                <c:pt idx="5826">
                  <c:v>1898700</c:v>
                </c:pt>
                <c:pt idx="5827">
                  <c:v>1878300</c:v>
                </c:pt>
                <c:pt idx="5828">
                  <c:v>2097800</c:v>
                </c:pt>
                <c:pt idx="5829">
                  <c:v>2097000</c:v>
                </c:pt>
                <c:pt idx="5830">
                  <c:v>2033700</c:v>
                </c:pt>
                <c:pt idx="5831">
                  <c:v>3085900</c:v>
                </c:pt>
                <c:pt idx="5832">
                  <c:v>3081100</c:v>
                </c:pt>
                <c:pt idx="5833">
                  <c:v>3056600</c:v>
                </c:pt>
                <c:pt idx="5834">
                  <c:v>4697300</c:v>
                </c:pt>
                <c:pt idx="5835">
                  <c:v>4521500</c:v>
                </c:pt>
                <c:pt idx="5836">
                  <c:v>4771700</c:v>
                </c:pt>
                <c:pt idx="5837">
                  <c:v>7277900</c:v>
                </c:pt>
                <c:pt idx="5838">
                  <c:v>3728600</c:v>
                </c:pt>
                <c:pt idx="5839">
                  <c:v>3536400</c:v>
                </c:pt>
                <c:pt idx="5840">
                  <c:v>2897400</c:v>
                </c:pt>
                <c:pt idx="5841">
                  <c:v>2731600</c:v>
                </c:pt>
                <c:pt idx="5842">
                  <c:v>2713300</c:v>
                </c:pt>
                <c:pt idx="5843">
                  <c:v>2666400</c:v>
                </c:pt>
                <c:pt idx="5844">
                  <c:v>2742600</c:v>
                </c:pt>
                <c:pt idx="5845">
                  <c:v>2752200</c:v>
                </c:pt>
                <c:pt idx="5846">
                  <c:v>2958700</c:v>
                </c:pt>
                <c:pt idx="5847">
                  <c:v>3395900</c:v>
                </c:pt>
                <c:pt idx="5848">
                  <c:v>3251900</c:v>
                </c:pt>
                <c:pt idx="5849">
                  <c:v>3573200</c:v>
                </c:pt>
                <c:pt idx="5850">
                  <c:v>5071100</c:v>
                </c:pt>
                <c:pt idx="5851">
                  <c:v>5125000</c:v>
                </c:pt>
                <c:pt idx="5852">
                  <c:v>5246200</c:v>
                </c:pt>
                <c:pt idx="5853">
                  <c:v>6606100</c:v>
                </c:pt>
                <c:pt idx="5854">
                  <c:v>6618400</c:v>
                </c:pt>
                <c:pt idx="5855">
                  <c:v>6314300</c:v>
                </c:pt>
                <c:pt idx="5856">
                  <c:v>7112400</c:v>
                </c:pt>
                <c:pt idx="5857">
                  <c:v>7118900</c:v>
                </c:pt>
                <c:pt idx="5858">
                  <c:v>6969400</c:v>
                </c:pt>
                <c:pt idx="5859">
                  <c:v>5108000</c:v>
                </c:pt>
                <c:pt idx="5860">
                  <c:v>5049300</c:v>
                </c:pt>
                <c:pt idx="5861">
                  <c:v>4869600</c:v>
                </c:pt>
                <c:pt idx="5862">
                  <c:v>3235400</c:v>
                </c:pt>
                <c:pt idx="5863">
                  <c:v>3212200</c:v>
                </c:pt>
                <c:pt idx="5864">
                  <c:v>3264600</c:v>
                </c:pt>
                <c:pt idx="5865">
                  <c:v>2656900</c:v>
                </c:pt>
                <c:pt idx="5866">
                  <c:v>2635400</c:v>
                </c:pt>
                <c:pt idx="5867">
                  <c:v>2542100</c:v>
                </c:pt>
                <c:pt idx="5868">
                  <c:v>2080700</c:v>
                </c:pt>
                <c:pt idx="5869">
                  <c:v>2074100</c:v>
                </c:pt>
                <c:pt idx="5870">
                  <c:v>2020700</c:v>
                </c:pt>
                <c:pt idx="5871">
                  <c:v>1973100</c:v>
                </c:pt>
                <c:pt idx="5872">
                  <c:v>1971500</c:v>
                </c:pt>
                <c:pt idx="5873">
                  <c:v>1970300</c:v>
                </c:pt>
                <c:pt idx="5874">
                  <c:v>2509900</c:v>
                </c:pt>
                <c:pt idx="5875">
                  <c:v>2521400</c:v>
                </c:pt>
                <c:pt idx="5876">
                  <c:v>2571100</c:v>
                </c:pt>
                <c:pt idx="5877">
                  <c:v>3683600</c:v>
                </c:pt>
                <c:pt idx="5878">
                  <c:v>3710500</c:v>
                </c:pt>
                <c:pt idx="5879">
                  <c:v>3438100</c:v>
                </c:pt>
                <c:pt idx="5880">
                  <c:v>5871900</c:v>
                </c:pt>
                <c:pt idx="5881">
                  <c:v>4634800</c:v>
                </c:pt>
                <c:pt idx="5882">
                  <c:v>4344100</c:v>
                </c:pt>
                <c:pt idx="5883">
                  <c:v>4105900</c:v>
                </c:pt>
                <c:pt idx="5884">
                  <c:v>3611800</c:v>
                </c:pt>
                <c:pt idx="5885">
                  <c:v>3627600</c:v>
                </c:pt>
                <c:pt idx="5886">
                  <c:v>3478000</c:v>
                </c:pt>
                <c:pt idx="5887">
                  <c:v>3083200</c:v>
                </c:pt>
                <c:pt idx="5888">
                  <c:v>3107000</c:v>
                </c:pt>
                <c:pt idx="5889">
                  <c:v>3058700</c:v>
                </c:pt>
                <c:pt idx="5890">
                  <c:v>3281000</c:v>
                </c:pt>
                <c:pt idx="5891">
                  <c:v>3280500</c:v>
                </c:pt>
                <c:pt idx="5892">
                  <c:v>3323100</c:v>
                </c:pt>
                <c:pt idx="5893">
                  <c:v>3497700</c:v>
                </c:pt>
                <c:pt idx="5894">
                  <c:v>3501300</c:v>
                </c:pt>
                <c:pt idx="5895">
                  <c:v>3561300</c:v>
                </c:pt>
                <c:pt idx="5896">
                  <c:v>4371500</c:v>
                </c:pt>
                <c:pt idx="5897">
                  <c:v>4400500</c:v>
                </c:pt>
                <c:pt idx="5898">
                  <c:v>4438800</c:v>
                </c:pt>
                <c:pt idx="5899">
                  <c:v>5774200</c:v>
                </c:pt>
                <c:pt idx="5900">
                  <c:v>5802300</c:v>
                </c:pt>
                <c:pt idx="5901">
                  <c:v>5858700</c:v>
                </c:pt>
                <c:pt idx="5902">
                  <c:v>6440500</c:v>
                </c:pt>
                <c:pt idx="5903">
                  <c:v>6723000</c:v>
                </c:pt>
                <c:pt idx="5904">
                  <c:v>6342300</c:v>
                </c:pt>
                <c:pt idx="5905">
                  <c:v>5842600</c:v>
                </c:pt>
                <c:pt idx="5906">
                  <c:v>5758800</c:v>
                </c:pt>
                <c:pt idx="5907">
                  <c:v>5469900</c:v>
                </c:pt>
                <c:pt idx="5908">
                  <c:v>3634200</c:v>
                </c:pt>
                <c:pt idx="5909">
                  <c:v>3598000</c:v>
                </c:pt>
                <c:pt idx="5910">
                  <c:v>3381400</c:v>
                </c:pt>
                <c:pt idx="5911">
                  <c:v>2663800</c:v>
                </c:pt>
                <c:pt idx="5912">
                  <c:v>2639500</c:v>
                </c:pt>
                <c:pt idx="5913">
                  <c:v>2530100</c:v>
                </c:pt>
                <c:pt idx="5914">
                  <c:v>2047400</c:v>
                </c:pt>
                <c:pt idx="5915">
                  <c:v>2041400</c:v>
                </c:pt>
                <c:pt idx="5916">
                  <c:v>1973900</c:v>
                </c:pt>
                <c:pt idx="5917">
                  <c:v>2041800</c:v>
                </c:pt>
                <c:pt idx="5918">
                  <c:v>1979800</c:v>
                </c:pt>
                <c:pt idx="5919">
                  <c:v>2040800</c:v>
                </c:pt>
                <c:pt idx="5920">
                  <c:v>2529200</c:v>
                </c:pt>
                <c:pt idx="5921">
                  <c:v>2551400</c:v>
                </c:pt>
                <c:pt idx="5922">
                  <c:v>2561900</c:v>
                </c:pt>
                <c:pt idx="5923">
                  <c:v>6798500</c:v>
                </c:pt>
                <c:pt idx="5924">
                  <c:v>7234900</c:v>
                </c:pt>
                <c:pt idx="5925">
                  <c:v>6510200</c:v>
                </c:pt>
                <c:pt idx="5926">
                  <c:v>6239800</c:v>
                </c:pt>
                <c:pt idx="5927">
                  <c:v>5104300</c:v>
                </c:pt>
                <c:pt idx="5928">
                  <c:v>5020900</c:v>
                </c:pt>
                <c:pt idx="5929">
                  <c:v>4787600</c:v>
                </c:pt>
                <c:pt idx="5930">
                  <c:v>3509500</c:v>
                </c:pt>
                <c:pt idx="5931">
                  <c:v>3443200</c:v>
                </c:pt>
                <c:pt idx="5932">
                  <c:v>3443300</c:v>
                </c:pt>
                <c:pt idx="5933">
                  <c:v>3413300</c:v>
                </c:pt>
                <c:pt idx="5934">
                  <c:v>3441500</c:v>
                </c:pt>
                <c:pt idx="5935">
                  <c:v>3446400</c:v>
                </c:pt>
                <c:pt idx="5936">
                  <c:v>3570200</c:v>
                </c:pt>
                <c:pt idx="5937">
                  <c:v>3508100</c:v>
                </c:pt>
                <c:pt idx="5938">
                  <c:v>3335000</c:v>
                </c:pt>
                <c:pt idx="5939">
                  <c:v>3325400</c:v>
                </c:pt>
                <c:pt idx="5940">
                  <c:v>3899600</c:v>
                </c:pt>
                <c:pt idx="5941">
                  <c:v>4120100</c:v>
                </c:pt>
                <c:pt idx="5942">
                  <c:v>3960300</c:v>
                </c:pt>
                <c:pt idx="5943">
                  <c:v>4991500</c:v>
                </c:pt>
                <c:pt idx="5944">
                  <c:v>5022900</c:v>
                </c:pt>
                <c:pt idx="5945">
                  <c:v>5038000</c:v>
                </c:pt>
                <c:pt idx="5946">
                  <c:v>5852500</c:v>
                </c:pt>
                <c:pt idx="5947">
                  <c:v>5920800</c:v>
                </c:pt>
                <c:pt idx="5948">
                  <c:v>5645800</c:v>
                </c:pt>
                <c:pt idx="5949">
                  <c:v>3838400</c:v>
                </c:pt>
                <c:pt idx="5950">
                  <c:v>3816300</c:v>
                </c:pt>
                <c:pt idx="5951">
                  <c:v>3626200</c:v>
                </c:pt>
                <c:pt idx="5952">
                  <c:v>2867900</c:v>
                </c:pt>
                <c:pt idx="5953">
                  <c:v>2861000</c:v>
                </c:pt>
                <c:pt idx="5954">
                  <c:v>2760500</c:v>
                </c:pt>
                <c:pt idx="5955">
                  <c:v>2216200</c:v>
                </c:pt>
                <c:pt idx="5956">
                  <c:v>2225100</c:v>
                </c:pt>
                <c:pt idx="5957">
                  <c:v>2071200</c:v>
                </c:pt>
                <c:pt idx="5958">
                  <c:v>2026000</c:v>
                </c:pt>
                <c:pt idx="5959">
                  <c:v>6046100</c:v>
                </c:pt>
                <c:pt idx="5960">
                  <c:v>7047300</c:v>
                </c:pt>
                <c:pt idx="5961">
                  <c:v>6896600</c:v>
                </c:pt>
                <c:pt idx="5962">
                  <c:v>6036500</c:v>
                </c:pt>
                <c:pt idx="5963">
                  <c:v>7202600</c:v>
                </c:pt>
                <c:pt idx="5964">
                  <c:v>7179200</c:v>
                </c:pt>
                <c:pt idx="5965">
                  <c:v>8449400</c:v>
                </c:pt>
                <c:pt idx="5966">
                  <c:v>8115000</c:v>
                </c:pt>
                <c:pt idx="5967">
                  <c:v>8516600</c:v>
                </c:pt>
                <c:pt idx="5968">
                  <c:v>9368600</c:v>
                </c:pt>
                <c:pt idx="5969">
                  <c:v>9661900</c:v>
                </c:pt>
                <c:pt idx="5970">
                  <c:v>9344000</c:v>
                </c:pt>
                <c:pt idx="5971">
                  <c:v>9682500</c:v>
                </c:pt>
                <c:pt idx="5972">
                  <c:v>9756600</c:v>
                </c:pt>
                <c:pt idx="5973">
                  <c:v>9274400</c:v>
                </c:pt>
                <c:pt idx="5974">
                  <c:v>9481500</c:v>
                </c:pt>
                <c:pt idx="5975">
                  <c:v>9461000</c:v>
                </c:pt>
                <c:pt idx="5976">
                  <c:v>9060000</c:v>
                </c:pt>
                <c:pt idx="5977">
                  <c:v>9167900</c:v>
                </c:pt>
                <c:pt idx="5978">
                  <c:v>9160200</c:v>
                </c:pt>
                <c:pt idx="5979">
                  <c:v>8172400</c:v>
                </c:pt>
                <c:pt idx="5980">
                  <c:v>8152100</c:v>
                </c:pt>
                <c:pt idx="5981">
                  <c:v>8422600</c:v>
                </c:pt>
                <c:pt idx="5982">
                  <c:v>7527700</c:v>
                </c:pt>
                <c:pt idx="5983">
                  <c:v>7239600</c:v>
                </c:pt>
                <c:pt idx="5984">
                  <c:v>7028200</c:v>
                </c:pt>
                <c:pt idx="5985">
                  <c:v>6652900</c:v>
                </c:pt>
                <c:pt idx="5986">
                  <c:v>6590000</c:v>
                </c:pt>
                <c:pt idx="5987">
                  <c:v>6342300</c:v>
                </c:pt>
                <c:pt idx="5988">
                  <c:v>6315800</c:v>
                </c:pt>
                <c:pt idx="5989">
                  <c:v>7061800</c:v>
                </c:pt>
                <c:pt idx="5990">
                  <c:v>7084900</c:v>
                </c:pt>
                <c:pt idx="5991">
                  <c:v>7007200</c:v>
                </c:pt>
                <c:pt idx="5992">
                  <c:v>7064900</c:v>
                </c:pt>
                <c:pt idx="5993">
                  <c:v>7144600</c:v>
                </c:pt>
                <c:pt idx="5994">
                  <c:v>6801800</c:v>
                </c:pt>
                <c:pt idx="5995">
                  <c:v>7213000</c:v>
                </c:pt>
                <c:pt idx="5996">
                  <c:v>7321200</c:v>
                </c:pt>
                <c:pt idx="5997">
                  <c:v>7412500</c:v>
                </c:pt>
                <c:pt idx="5998">
                  <c:v>6448400</c:v>
                </c:pt>
                <c:pt idx="5999">
                  <c:v>6583800</c:v>
                </c:pt>
                <c:pt idx="6000">
                  <c:v>6402400</c:v>
                </c:pt>
                <c:pt idx="6001">
                  <c:v>7589200</c:v>
                </c:pt>
                <c:pt idx="6002">
                  <c:v>7332900</c:v>
                </c:pt>
                <c:pt idx="6003">
                  <c:v>7543400</c:v>
                </c:pt>
                <c:pt idx="6004">
                  <c:v>9118000</c:v>
                </c:pt>
                <c:pt idx="6005">
                  <c:v>9389000</c:v>
                </c:pt>
                <c:pt idx="6006">
                  <c:v>9151500</c:v>
                </c:pt>
                <c:pt idx="6007">
                  <c:v>11189000</c:v>
                </c:pt>
                <c:pt idx="6008">
                  <c:v>6352700</c:v>
                </c:pt>
                <c:pt idx="6009">
                  <c:v>6062000</c:v>
                </c:pt>
                <c:pt idx="6010">
                  <c:v>4488300</c:v>
                </c:pt>
                <c:pt idx="6011">
                  <c:v>5676800</c:v>
                </c:pt>
                <c:pt idx="6012">
                  <c:v>5437500</c:v>
                </c:pt>
                <c:pt idx="6013">
                  <c:v>5659200</c:v>
                </c:pt>
                <c:pt idx="6014">
                  <c:v>7124200</c:v>
                </c:pt>
                <c:pt idx="6015">
                  <c:v>7730800</c:v>
                </c:pt>
                <c:pt idx="6016">
                  <c:v>7768400</c:v>
                </c:pt>
                <c:pt idx="6017">
                  <c:v>6228700</c:v>
                </c:pt>
                <c:pt idx="6018">
                  <c:v>5997200</c:v>
                </c:pt>
                <c:pt idx="6019">
                  <c:v>4948800</c:v>
                </c:pt>
                <c:pt idx="6020">
                  <c:v>3769500</c:v>
                </c:pt>
                <c:pt idx="6021">
                  <c:v>3660400</c:v>
                </c:pt>
                <c:pt idx="6022">
                  <c:v>3064900</c:v>
                </c:pt>
                <c:pt idx="6023">
                  <c:v>1780400</c:v>
                </c:pt>
                <c:pt idx="6024">
                  <c:v>1717700</c:v>
                </c:pt>
                <c:pt idx="6025">
                  <c:v>1654900</c:v>
                </c:pt>
                <c:pt idx="6026">
                  <c:v>2106400</c:v>
                </c:pt>
                <c:pt idx="6027">
                  <c:v>2151800</c:v>
                </c:pt>
                <c:pt idx="6028">
                  <c:v>2373600</c:v>
                </c:pt>
                <c:pt idx="6029">
                  <c:v>2689400</c:v>
                </c:pt>
                <c:pt idx="6030">
                  <c:v>2573800</c:v>
                </c:pt>
                <c:pt idx="6031">
                  <c:v>2297500</c:v>
                </c:pt>
                <c:pt idx="6032">
                  <c:v>2621300</c:v>
                </c:pt>
                <c:pt idx="6033">
                  <c:v>2049400</c:v>
                </c:pt>
                <c:pt idx="6034">
                  <c:v>940820</c:v>
                </c:pt>
                <c:pt idx="6035">
                  <c:v>850290</c:v>
                </c:pt>
                <c:pt idx="6036">
                  <c:v>851610</c:v>
                </c:pt>
                <c:pt idx="6037">
                  <c:v>1710300</c:v>
                </c:pt>
                <c:pt idx="6038">
                  <c:v>1217300</c:v>
                </c:pt>
                <c:pt idx="6039">
                  <c:v>1350000</c:v>
                </c:pt>
                <c:pt idx="6040">
                  <c:v>1609900</c:v>
                </c:pt>
                <c:pt idx="6041">
                  <c:v>2587500</c:v>
                </c:pt>
                <c:pt idx="6042">
                  <c:v>1596000</c:v>
                </c:pt>
                <c:pt idx="6043">
                  <c:v>1329800</c:v>
                </c:pt>
                <c:pt idx="6044">
                  <c:v>1253200</c:v>
                </c:pt>
                <c:pt idx="6045">
                  <c:v>804420</c:v>
                </c:pt>
                <c:pt idx="6046">
                  <c:v>540200</c:v>
                </c:pt>
                <c:pt idx="6047">
                  <c:v>504690</c:v>
                </c:pt>
                <c:pt idx="6048">
                  <c:v>431290</c:v>
                </c:pt>
                <c:pt idx="6049">
                  <c:v>505010</c:v>
                </c:pt>
                <c:pt idx="6050">
                  <c:v>511190</c:v>
                </c:pt>
                <c:pt idx="6051">
                  <c:v>697530</c:v>
                </c:pt>
                <c:pt idx="6052">
                  <c:v>1000700</c:v>
                </c:pt>
                <c:pt idx="6053">
                  <c:v>1022400</c:v>
                </c:pt>
                <c:pt idx="6054">
                  <c:v>1296600</c:v>
                </c:pt>
                <c:pt idx="6055">
                  <c:v>1461100</c:v>
                </c:pt>
                <c:pt idx="6056">
                  <c:v>1387100</c:v>
                </c:pt>
                <c:pt idx="6057">
                  <c:v>1210000</c:v>
                </c:pt>
                <c:pt idx="6058">
                  <c:v>544500</c:v>
                </c:pt>
                <c:pt idx="6059">
                  <c:v>524390</c:v>
                </c:pt>
                <c:pt idx="6060">
                  <c:v>678570</c:v>
                </c:pt>
                <c:pt idx="6061">
                  <c:v>943940</c:v>
                </c:pt>
                <c:pt idx="6062">
                  <c:v>952860</c:v>
                </c:pt>
                <c:pt idx="6063">
                  <c:v>1236800</c:v>
                </c:pt>
                <c:pt idx="6064">
                  <c:v>1557200</c:v>
                </c:pt>
                <c:pt idx="6065">
                  <c:v>1569600</c:v>
                </c:pt>
                <c:pt idx="6066">
                  <c:v>1378700</c:v>
                </c:pt>
                <c:pt idx="6067">
                  <c:v>728130</c:v>
                </c:pt>
                <c:pt idx="6068">
                  <c:v>684570</c:v>
                </c:pt>
                <c:pt idx="6069">
                  <c:v>529940</c:v>
                </c:pt>
                <c:pt idx="6070">
                  <c:v>544340</c:v>
                </c:pt>
                <c:pt idx="6071">
                  <c:v>542560</c:v>
                </c:pt>
                <c:pt idx="6072">
                  <c:v>631620</c:v>
                </c:pt>
                <c:pt idx="6073">
                  <c:v>879680</c:v>
                </c:pt>
                <c:pt idx="6074">
                  <c:v>857060</c:v>
                </c:pt>
                <c:pt idx="6075">
                  <c:v>1218200</c:v>
                </c:pt>
                <c:pt idx="6076">
                  <c:v>1588300</c:v>
                </c:pt>
                <c:pt idx="6077">
                  <c:v>1616900</c:v>
                </c:pt>
                <c:pt idx="6078">
                  <c:v>2094100</c:v>
                </c:pt>
                <c:pt idx="6079">
                  <c:v>1578500</c:v>
                </c:pt>
                <c:pt idx="6080">
                  <c:v>1539100</c:v>
                </c:pt>
                <c:pt idx="6081">
                  <c:v>875850</c:v>
                </c:pt>
                <c:pt idx="6082">
                  <c:v>622180</c:v>
                </c:pt>
                <c:pt idx="6083">
                  <c:v>604430</c:v>
                </c:pt>
                <c:pt idx="6084">
                  <c:v>610790</c:v>
                </c:pt>
                <c:pt idx="6085">
                  <c:v>664430</c:v>
                </c:pt>
                <c:pt idx="6086">
                  <c:v>658040</c:v>
                </c:pt>
                <c:pt idx="6087">
                  <c:v>806410</c:v>
                </c:pt>
                <c:pt idx="6088">
                  <c:v>1234500</c:v>
                </c:pt>
                <c:pt idx="6089">
                  <c:v>1276600</c:v>
                </c:pt>
                <c:pt idx="6090">
                  <c:v>1824200</c:v>
                </c:pt>
                <c:pt idx="6091">
                  <c:v>641400</c:v>
                </c:pt>
                <c:pt idx="6092">
                  <c:v>625660</c:v>
                </c:pt>
                <c:pt idx="6093">
                  <c:v>633490</c:v>
                </c:pt>
                <c:pt idx="6094">
                  <c:v>738460</c:v>
                </c:pt>
                <c:pt idx="6095">
                  <c:v>774480</c:v>
                </c:pt>
                <c:pt idx="6096">
                  <c:v>932000</c:v>
                </c:pt>
                <c:pt idx="6097">
                  <c:v>1327000</c:v>
                </c:pt>
                <c:pt idx="6098">
                  <c:v>1356700</c:v>
                </c:pt>
                <c:pt idx="6099">
                  <c:v>1833100</c:v>
                </c:pt>
                <c:pt idx="6100">
                  <c:v>2451100</c:v>
                </c:pt>
                <c:pt idx="6101">
                  <c:v>1669000</c:v>
                </c:pt>
                <c:pt idx="6102">
                  <c:v>1018900</c:v>
                </c:pt>
                <c:pt idx="6103">
                  <c:v>966360</c:v>
                </c:pt>
                <c:pt idx="6104">
                  <c:v>734470</c:v>
                </c:pt>
                <c:pt idx="6105">
                  <c:v>644060</c:v>
                </c:pt>
                <c:pt idx="6106">
                  <c:v>637880</c:v>
                </c:pt>
                <c:pt idx="6107">
                  <c:v>632730</c:v>
                </c:pt>
                <c:pt idx="6108">
                  <c:v>699930</c:v>
                </c:pt>
                <c:pt idx="6109">
                  <c:v>708700</c:v>
                </c:pt>
                <c:pt idx="6110">
                  <c:v>1049400</c:v>
                </c:pt>
                <c:pt idx="6111">
                  <c:v>1989600</c:v>
                </c:pt>
                <c:pt idx="6112">
                  <c:v>2025600</c:v>
                </c:pt>
                <c:pt idx="6113">
                  <c:v>2623000</c:v>
                </c:pt>
                <c:pt idx="6114">
                  <c:v>1909100</c:v>
                </c:pt>
                <c:pt idx="6115">
                  <c:v>1866300</c:v>
                </c:pt>
                <c:pt idx="6116">
                  <c:v>1088200</c:v>
                </c:pt>
                <c:pt idx="6117">
                  <c:v>790330</c:v>
                </c:pt>
                <c:pt idx="6118">
                  <c:v>763550</c:v>
                </c:pt>
                <c:pt idx="6119">
                  <c:v>709770</c:v>
                </c:pt>
                <c:pt idx="6120">
                  <c:v>696760</c:v>
                </c:pt>
                <c:pt idx="6121">
                  <c:v>693320</c:v>
                </c:pt>
                <c:pt idx="6122">
                  <c:v>789740</c:v>
                </c:pt>
                <c:pt idx="6123">
                  <c:v>1367900</c:v>
                </c:pt>
                <c:pt idx="6124">
                  <c:v>1377100</c:v>
                </c:pt>
                <c:pt idx="6125">
                  <c:v>872360</c:v>
                </c:pt>
                <c:pt idx="6126">
                  <c:v>757610</c:v>
                </c:pt>
                <c:pt idx="6127">
                  <c:v>745680</c:v>
                </c:pt>
                <c:pt idx="6128">
                  <c:v>773950</c:v>
                </c:pt>
                <c:pt idx="6129">
                  <c:v>938790</c:v>
                </c:pt>
                <c:pt idx="6130">
                  <c:v>940490</c:v>
                </c:pt>
                <c:pt idx="6131">
                  <c:v>1361500</c:v>
                </c:pt>
                <c:pt idx="6132">
                  <c:v>1778000</c:v>
                </c:pt>
                <c:pt idx="6133">
                  <c:v>1931400</c:v>
                </c:pt>
                <c:pt idx="6134">
                  <c:v>2700000</c:v>
                </c:pt>
                <c:pt idx="6135">
                  <c:v>2408600</c:v>
                </c:pt>
                <c:pt idx="6136">
                  <c:v>2158800</c:v>
                </c:pt>
                <c:pt idx="6137">
                  <c:v>1341500</c:v>
                </c:pt>
                <c:pt idx="6138">
                  <c:v>819220</c:v>
                </c:pt>
                <c:pt idx="6139">
                  <c:v>792440</c:v>
                </c:pt>
                <c:pt idx="6140">
                  <c:v>726570</c:v>
                </c:pt>
                <c:pt idx="6141">
                  <c:v>775880</c:v>
                </c:pt>
                <c:pt idx="6142">
                  <c:v>741560</c:v>
                </c:pt>
                <c:pt idx="6143">
                  <c:v>949260</c:v>
                </c:pt>
                <c:pt idx="6144">
                  <c:v>2279700</c:v>
                </c:pt>
                <c:pt idx="6145">
                  <c:v>2080700</c:v>
                </c:pt>
                <c:pt idx="6146">
                  <c:v>1117800</c:v>
                </c:pt>
                <c:pt idx="6147">
                  <c:v>743320</c:v>
                </c:pt>
                <c:pt idx="6148">
                  <c:v>727330</c:v>
                </c:pt>
                <c:pt idx="6149">
                  <c:v>777750</c:v>
                </c:pt>
                <c:pt idx="6150">
                  <c:v>934450</c:v>
                </c:pt>
                <c:pt idx="6151">
                  <c:v>926490</c:v>
                </c:pt>
                <c:pt idx="6152">
                  <c:v>1193600</c:v>
                </c:pt>
                <c:pt idx="6153">
                  <c:v>1557100</c:v>
                </c:pt>
                <c:pt idx="6154">
                  <c:v>1605700</c:v>
                </c:pt>
                <c:pt idx="6155">
                  <c:v>2347500</c:v>
                </c:pt>
                <c:pt idx="6156">
                  <c:v>2834700</c:v>
                </c:pt>
                <c:pt idx="6157">
                  <c:v>2763200</c:v>
                </c:pt>
                <c:pt idx="6158">
                  <c:v>1857400</c:v>
                </c:pt>
                <c:pt idx="6159">
                  <c:v>1057300</c:v>
                </c:pt>
                <c:pt idx="6160">
                  <c:v>1019700</c:v>
                </c:pt>
                <c:pt idx="6161">
                  <c:v>776770</c:v>
                </c:pt>
                <c:pt idx="6162">
                  <c:v>819830</c:v>
                </c:pt>
                <c:pt idx="6163">
                  <c:v>814020</c:v>
                </c:pt>
                <c:pt idx="6164">
                  <c:v>984590</c:v>
                </c:pt>
                <c:pt idx="6165">
                  <c:v>2699400</c:v>
                </c:pt>
                <c:pt idx="6166">
                  <c:v>2711700</c:v>
                </c:pt>
                <c:pt idx="6167">
                  <c:v>1549900</c:v>
                </c:pt>
                <c:pt idx="6168">
                  <c:v>780650</c:v>
                </c:pt>
                <c:pt idx="6169">
                  <c:v>761920</c:v>
                </c:pt>
                <c:pt idx="6170">
                  <c:v>748690</c:v>
                </c:pt>
                <c:pt idx="6171">
                  <c:v>916690</c:v>
                </c:pt>
                <c:pt idx="6172">
                  <c:v>910780</c:v>
                </c:pt>
                <c:pt idx="6173">
                  <c:v>1157300</c:v>
                </c:pt>
                <c:pt idx="6174">
                  <c:v>1412800</c:v>
                </c:pt>
                <c:pt idx="6175">
                  <c:v>1550600</c:v>
                </c:pt>
                <c:pt idx="6176">
                  <c:v>726740</c:v>
                </c:pt>
                <c:pt idx="6177">
                  <c:v>705800</c:v>
                </c:pt>
                <c:pt idx="6178">
                  <c:v>744080</c:v>
                </c:pt>
                <c:pt idx="6179">
                  <c:v>1096500</c:v>
                </c:pt>
                <c:pt idx="6180">
                  <c:v>1106600</c:v>
                </c:pt>
                <c:pt idx="6181">
                  <c:v>1736300</c:v>
                </c:pt>
                <c:pt idx="6182">
                  <c:v>2652200</c:v>
                </c:pt>
                <c:pt idx="6183">
                  <c:v>2699100</c:v>
                </c:pt>
                <c:pt idx="6184">
                  <c:v>2910600</c:v>
                </c:pt>
                <c:pt idx="6185">
                  <c:v>2308500</c:v>
                </c:pt>
                <c:pt idx="6186">
                  <c:v>2185800</c:v>
                </c:pt>
                <c:pt idx="6187">
                  <c:v>1332900</c:v>
                </c:pt>
                <c:pt idx="6188">
                  <c:v>759800</c:v>
                </c:pt>
                <c:pt idx="6189">
                  <c:v>715810</c:v>
                </c:pt>
                <c:pt idx="6190">
                  <c:v>648600</c:v>
                </c:pt>
                <c:pt idx="6191">
                  <c:v>821860</c:v>
                </c:pt>
                <c:pt idx="6192">
                  <c:v>835850</c:v>
                </c:pt>
                <c:pt idx="6193">
                  <c:v>1129500</c:v>
                </c:pt>
                <c:pt idx="6194">
                  <c:v>1409200</c:v>
                </c:pt>
                <c:pt idx="6195">
                  <c:v>1542600</c:v>
                </c:pt>
                <c:pt idx="6196">
                  <c:v>1823400</c:v>
                </c:pt>
                <c:pt idx="6197">
                  <c:v>700250</c:v>
                </c:pt>
                <c:pt idx="6198">
                  <c:v>672490</c:v>
                </c:pt>
                <c:pt idx="6199">
                  <c:v>629110</c:v>
                </c:pt>
                <c:pt idx="6200">
                  <c:v>985210</c:v>
                </c:pt>
                <c:pt idx="6201">
                  <c:v>1017100</c:v>
                </c:pt>
                <c:pt idx="6202">
                  <c:v>1549700</c:v>
                </c:pt>
                <c:pt idx="6203">
                  <c:v>2286300</c:v>
                </c:pt>
                <c:pt idx="6204">
                  <c:v>2291800</c:v>
                </c:pt>
                <c:pt idx="6205">
                  <c:v>2298700</c:v>
                </c:pt>
                <c:pt idx="6206">
                  <c:v>1672300</c:v>
                </c:pt>
                <c:pt idx="6207">
                  <c:v>1681600</c:v>
                </c:pt>
                <c:pt idx="6208">
                  <c:v>1082300</c:v>
                </c:pt>
                <c:pt idx="6209">
                  <c:v>660980</c:v>
                </c:pt>
                <c:pt idx="6210">
                  <c:v>626280</c:v>
                </c:pt>
                <c:pt idx="6211">
                  <c:v>547530</c:v>
                </c:pt>
                <c:pt idx="6212">
                  <c:v>607790</c:v>
                </c:pt>
                <c:pt idx="6213">
                  <c:v>618650</c:v>
                </c:pt>
                <c:pt idx="6214">
                  <c:v>867330</c:v>
                </c:pt>
                <c:pt idx="6215">
                  <c:v>1166500</c:v>
                </c:pt>
                <c:pt idx="6216">
                  <c:v>1180700</c:v>
                </c:pt>
                <c:pt idx="6217">
                  <c:v>1369200</c:v>
                </c:pt>
                <c:pt idx="6218">
                  <c:v>1449300</c:v>
                </c:pt>
                <c:pt idx="6219">
                  <c:v>1331800</c:v>
                </c:pt>
                <c:pt idx="6220">
                  <c:v>2074100</c:v>
                </c:pt>
                <c:pt idx="6221">
                  <c:v>2192900</c:v>
                </c:pt>
                <c:pt idx="6222">
                  <c:v>2113200</c:v>
                </c:pt>
                <c:pt idx="6223">
                  <c:v>1827300</c:v>
                </c:pt>
                <c:pt idx="6224">
                  <c:v>1887800</c:v>
                </c:pt>
                <c:pt idx="6225">
                  <c:v>1817200</c:v>
                </c:pt>
                <c:pt idx="6226">
                  <c:v>1236700</c:v>
                </c:pt>
                <c:pt idx="6227">
                  <c:v>1272000</c:v>
                </c:pt>
                <c:pt idx="6228">
                  <c:v>1148700</c:v>
                </c:pt>
                <c:pt idx="6229">
                  <c:v>774110</c:v>
                </c:pt>
                <c:pt idx="6230">
                  <c:v>768160</c:v>
                </c:pt>
                <c:pt idx="6231">
                  <c:v>692730</c:v>
                </c:pt>
                <c:pt idx="6232">
                  <c:v>560710</c:v>
                </c:pt>
                <c:pt idx="6233">
                  <c:v>533570</c:v>
                </c:pt>
                <c:pt idx="6234">
                  <c:v>541650</c:v>
                </c:pt>
                <c:pt idx="6235">
                  <c:v>484210</c:v>
                </c:pt>
                <c:pt idx="6236">
                  <c:v>517970</c:v>
                </c:pt>
                <c:pt idx="6237">
                  <c:v>523830</c:v>
                </c:pt>
                <c:pt idx="6238">
                  <c:v>557530</c:v>
                </c:pt>
                <c:pt idx="6239">
                  <c:v>784830</c:v>
                </c:pt>
                <c:pt idx="6240">
                  <c:v>785270</c:v>
                </c:pt>
                <c:pt idx="6241">
                  <c:v>721990</c:v>
                </c:pt>
                <c:pt idx="6242">
                  <c:v>528100</c:v>
                </c:pt>
                <c:pt idx="6243">
                  <c:v>496450</c:v>
                </c:pt>
                <c:pt idx="6244">
                  <c:v>485330</c:v>
                </c:pt>
                <c:pt idx="6245">
                  <c:v>575670</c:v>
                </c:pt>
                <c:pt idx="6246">
                  <c:v>579990</c:v>
                </c:pt>
                <c:pt idx="6247">
                  <c:v>562920</c:v>
                </c:pt>
                <c:pt idx="6248">
                  <c:v>925520</c:v>
                </c:pt>
                <c:pt idx="6249">
                  <c:v>934060</c:v>
                </c:pt>
                <c:pt idx="6250">
                  <c:v>965960</c:v>
                </c:pt>
                <c:pt idx="6251">
                  <c:v>1368700</c:v>
                </c:pt>
                <c:pt idx="6252">
                  <c:v>1474200</c:v>
                </c:pt>
                <c:pt idx="6253">
                  <c:v>1420300</c:v>
                </c:pt>
                <c:pt idx="6254">
                  <c:v>1611000</c:v>
                </c:pt>
                <c:pt idx="6255">
                  <c:v>1602300</c:v>
                </c:pt>
                <c:pt idx="6256">
                  <c:v>1498300</c:v>
                </c:pt>
                <c:pt idx="6257">
                  <c:v>1240600</c:v>
                </c:pt>
                <c:pt idx="6258">
                  <c:v>1236000</c:v>
                </c:pt>
                <c:pt idx="6259">
                  <c:v>1168600</c:v>
                </c:pt>
                <c:pt idx="6260">
                  <c:v>705420</c:v>
                </c:pt>
                <c:pt idx="6261">
                  <c:v>696540</c:v>
                </c:pt>
                <c:pt idx="6262">
                  <c:v>664080</c:v>
                </c:pt>
                <c:pt idx="6263">
                  <c:v>520440</c:v>
                </c:pt>
                <c:pt idx="6264">
                  <c:v>515530</c:v>
                </c:pt>
                <c:pt idx="6265">
                  <c:v>499840</c:v>
                </c:pt>
                <c:pt idx="6266">
                  <c:v>448450</c:v>
                </c:pt>
                <c:pt idx="6267">
                  <c:v>448320</c:v>
                </c:pt>
                <c:pt idx="6268">
                  <c:v>443480</c:v>
                </c:pt>
                <c:pt idx="6269">
                  <c:v>425210</c:v>
                </c:pt>
                <c:pt idx="6270">
                  <c:v>442710</c:v>
                </c:pt>
                <c:pt idx="6271">
                  <c:v>434340</c:v>
                </c:pt>
                <c:pt idx="6272">
                  <c:v>497100</c:v>
                </c:pt>
                <c:pt idx="6273">
                  <c:v>573330</c:v>
                </c:pt>
                <c:pt idx="6274">
                  <c:v>478120</c:v>
                </c:pt>
                <c:pt idx="6275">
                  <c:v>376870</c:v>
                </c:pt>
                <c:pt idx="6276">
                  <c:v>377700</c:v>
                </c:pt>
                <c:pt idx="6277">
                  <c:v>372970</c:v>
                </c:pt>
                <c:pt idx="6278">
                  <c:v>404310</c:v>
                </c:pt>
                <c:pt idx="6279">
                  <c:v>406350</c:v>
                </c:pt>
                <c:pt idx="6280">
                  <c:v>383780</c:v>
                </c:pt>
                <c:pt idx="6281">
                  <c:v>421080</c:v>
                </c:pt>
                <c:pt idx="6282">
                  <c:v>509990</c:v>
                </c:pt>
                <c:pt idx="6283">
                  <c:v>659960</c:v>
                </c:pt>
                <c:pt idx="6284">
                  <c:v>470460</c:v>
                </c:pt>
                <c:pt idx="6285">
                  <c:v>476340</c:v>
                </c:pt>
                <c:pt idx="6286">
                  <c:v>613630</c:v>
                </c:pt>
                <c:pt idx="6287">
                  <c:v>589810</c:v>
                </c:pt>
                <c:pt idx="6288">
                  <c:v>596970</c:v>
                </c:pt>
                <c:pt idx="6289">
                  <c:v>779210</c:v>
                </c:pt>
                <c:pt idx="6290">
                  <c:v>821320</c:v>
                </c:pt>
                <c:pt idx="6291">
                  <c:v>817770</c:v>
                </c:pt>
                <c:pt idx="6292">
                  <c:v>884120</c:v>
                </c:pt>
                <c:pt idx="6293">
                  <c:v>545550</c:v>
                </c:pt>
                <c:pt idx="6294">
                  <c:v>499800</c:v>
                </c:pt>
                <c:pt idx="6295">
                  <c:v>393700</c:v>
                </c:pt>
                <c:pt idx="6296">
                  <c:v>402230</c:v>
                </c:pt>
                <c:pt idx="6297">
                  <c:v>397290</c:v>
                </c:pt>
                <c:pt idx="6298">
                  <c:v>476210</c:v>
                </c:pt>
                <c:pt idx="6299">
                  <c:v>482760</c:v>
                </c:pt>
                <c:pt idx="6300">
                  <c:v>-9.9990000000000006</c:v>
                </c:pt>
                <c:pt idx="6301">
                  <c:v>-9.9990000000000006</c:v>
                </c:pt>
                <c:pt idx="6302">
                  <c:v>957800</c:v>
                </c:pt>
                <c:pt idx="6303">
                  <c:v>1010300</c:v>
                </c:pt>
                <c:pt idx="6304">
                  <c:v>1034800</c:v>
                </c:pt>
                <c:pt idx="6305">
                  <c:v>1029500</c:v>
                </c:pt>
                <c:pt idx="6306">
                  <c:v>1025700</c:v>
                </c:pt>
                <c:pt idx="6307">
                  <c:v>1003500</c:v>
                </c:pt>
                <c:pt idx="6308">
                  <c:v>810670</c:v>
                </c:pt>
                <c:pt idx="6309">
                  <c:v>807500</c:v>
                </c:pt>
                <c:pt idx="6310">
                  <c:v>763400</c:v>
                </c:pt>
                <c:pt idx="6311">
                  <c:v>537310</c:v>
                </c:pt>
                <c:pt idx="6312">
                  <c:v>531000</c:v>
                </c:pt>
                <c:pt idx="6313">
                  <c:v>506120</c:v>
                </c:pt>
                <c:pt idx="6314">
                  <c:v>361650</c:v>
                </c:pt>
                <c:pt idx="6315">
                  <c:v>359120</c:v>
                </c:pt>
                <c:pt idx="6316">
                  <c:v>367240</c:v>
                </c:pt>
                <c:pt idx="6317">
                  <c:v>372900</c:v>
                </c:pt>
                <c:pt idx="6318">
                  <c:v>358320</c:v>
                </c:pt>
                <c:pt idx="6319">
                  <c:v>360520</c:v>
                </c:pt>
                <c:pt idx="6320">
                  <c:v>405830</c:v>
                </c:pt>
                <c:pt idx="6321">
                  <c:v>403050</c:v>
                </c:pt>
                <c:pt idx="6322">
                  <c:v>398340</c:v>
                </c:pt>
                <c:pt idx="6323">
                  <c:v>428620</c:v>
                </c:pt>
                <c:pt idx="6324">
                  <c:v>493220</c:v>
                </c:pt>
                <c:pt idx="6325">
                  <c:v>425630</c:v>
                </c:pt>
                <c:pt idx="6326">
                  <c:v>355120</c:v>
                </c:pt>
                <c:pt idx="6327">
                  <c:v>350630</c:v>
                </c:pt>
                <c:pt idx="6328">
                  <c:v>431270</c:v>
                </c:pt>
                <c:pt idx="6329">
                  <c:v>450210</c:v>
                </c:pt>
                <c:pt idx="6330">
                  <c:v>460250</c:v>
                </c:pt>
                <c:pt idx="6331">
                  <c:v>629220</c:v>
                </c:pt>
                <c:pt idx="6332">
                  <c:v>660740</c:v>
                </c:pt>
                <c:pt idx="6333">
                  <c:v>666390</c:v>
                </c:pt>
                <c:pt idx="6334">
                  <c:v>846730</c:v>
                </c:pt>
                <c:pt idx="6335">
                  <c:v>835460</c:v>
                </c:pt>
                <c:pt idx="6336">
                  <c:v>815330</c:v>
                </c:pt>
                <c:pt idx="6337">
                  <c:v>741870</c:v>
                </c:pt>
                <c:pt idx="6338">
                  <c:v>719590</c:v>
                </c:pt>
                <c:pt idx="6339">
                  <c:v>687580</c:v>
                </c:pt>
                <c:pt idx="6340">
                  <c:v>524780</c:v>
                </c:pt>
                <c:pt idx="6341">
                  <c:v>520100</c:v>
                </c:pt>
                <c:pt idx="6342">
                  <c:v>494740</c:v>
                </c:pt>
                <c:pt idx="6343">
                  <c:v>349400</c:v>
                </c:pt>
                <c:pt idx="6344">
                  <c:v>344900</c:v>
                </c:pt>
                <c:pt idx="6345">
                  <c:v>331920</c:v>
                </c:pt>
                <c:pt idx="6346">
                  <c:v>302190</c:v>
                </c:pt>
                <c:pt idx="6347">
                  <c:v>300420</c:v>
                </c:pt>
                <c:pt idx="6348">
                  <c:v>296710</c:v>
                </c:pt>
                <c:pt idx="6349">
                  <c:v>333720</c:v>
                </c:pt>
                <c:pt idx="6350">
                  <c:v>335970</c:v>
                </c:pt>
                <c:pt idx="6351">
                  <c:v>353540</c:v>
                </c:pt>
                <c:pt idx="6352">
                  <c:v>395020</c:v>
                </c:pt>
                <c:pt idx="6353">
                  <c:v>397430</c:v>
                </c:pt>
                <c:pt idx="6354">
                  <c:v>391860</c:v>
                </c:pt>
                <c:pt idx="6355">
                  <c:v>428620</c:v>
                </c:pt>
                <c:pt idx="6356">
                  <c:v>445410</c:v>
                </c:pt>
                <c:pt idx="6357">
                  <c:v>429820</c:v>
                </c:pt>
                <c:pt idx="6358">
                  <c:v>547210</c:v>
                </c:pt>
                <c:pt idx="6359">
                  <c:v>550230</c:v>
                </c:pt>
                <c:pt idx="6360">
                  <c:v>553510</c:v>
                </c:pt>
                <c:pt idx="6361">
                  <c:v>613660</c:v>
                </c:pt>
                <c:pt idx="6362">
                  <c:v>604610</c:v>
                </c:pt>
                <c:pt idx="6363">
                  <c:v>562610</c:v>
                </c:pt>
                <c:pt idx="6364">
                  <c:v>636090</c:v>
                </c:pt>
                <c:pt idx="6365">
                  <c:v>608170</c:v>
                </c:pt>
                <c:pt idx="6366">
                  <c:v>711510</c:v>
                </c:pt>
                <c:pt idx="6367">
                  <c:v>706580</c:v>
                </c:pt>
                <c:pt idx="6368">
                  <c:v>727260</c:v>
                </c:pt>
                <c:pt idx="6369">
                  <c:v>637600</c:v>
                </c:pt>
                <c:pt idx="6370">
                  <c:v>627840</c:v>
                </c:pt>
                <c:pt idx="6371">
                  <c:v>606290</c:v>
                </c:pt>
                <c:pt idx="6372">
                  <c:v>479220</c:v>
                </c:pt>
                <c:pt idx="6373">
                  <c:v>473720</c:v>
                </c:pt>
                <c:pt idx="6374">
                  <c:v>331520</c:v>
                </c:pt>
                <c:pt idx="6375">
                  <c:v>328870</c:v>
                </c:pt>
                <c:pt idx="6376">
                  <c:v>318370</c:v>
                </c:pt>
                <c:pt idx="6377">
                  <c:v>272870</c:v>
                </c:pt>
                <c:pt idx="6378">
                  <c:v>271490</c:v>
                </c:pt>
                <c:pt idx="6379">
                  <c:v>265880</c:v>
                </c:pt>
                <c:pt idx="6380">
                  <c:v>290350</c:v>
                </c:pt>
                <c:pt idx="6381">
                  <c:v>290180</c:v>
                </c:pt>
                <c:pt idx="6382">
                  <c:v>298340</c:v>
                </c:pt>
                <c:pt idx="6383">
                  <c:v>350060</c:v>
                </c:pt>
                <c:pt idx="6384">
                  <c:v>352650</c:v>
                </c:pt>
                <c:pt idx="6385">
                  <c:v>354120</c:v>
                </c:pt>
                <c:pt idx="6386">
                  <c:v>425820</c:v>
                </c:pt>
                <c:pt idx="6387">
                  <c:v>427190</c:v>
                </c:pt>
                <c:pt idx="6388">
                  <c:v>427680</c:v>
                </c:pt>
                <c:pt idx="6389">
                  <c:v>518120</c:v>
                </c:pt>
                <c:pt idx="6390">
                  <c:v>496210</c:v>
                </c:pt>
                <c:pt idx="6391">
                  <c:v>498420</c:v>
                </c:pt>
                <c:pt idx="6392">
                  <c:v>549940</c:v>
                </c:pt>
                <c:pt idx="6393">
                  <c:v>558920</c:v>
                </c:pt>
                <c:pt idx="6394">
                  <c:v>548620</c:v>
                </c:pt>
                <c:pt idx="6395">
                  <c:v>555950</c:v>
                </c:pt>
                <c:pt idx="6396">
                  <c:v>910750</c:v>
                </c:pt>
                <c:pt idx="6397">
                  <c:v>802040</c:v>
                </c:pt>
                <c:pt idx="6398">
                  <c:v>515160</c:v>
                </c:pt>
                <c:pt idx="6399">
                  <c:v>372940</c:v>
                </c:pt>
                <c:pt idx="6400">
                  <c:v>368950</c:v>
                </c:pt>
                <c:pt idx="6401">
                  <c:v>269290</c:v>
                </c:pt>
                <c:pt idx="6402">
                  <c:v>255030</c:v>
                </c:pt>
                <c:pt idx="6403">
                  <c:v>260910</c:v>
                </c:pt>
                <c:pt idx="6404">
                  <c:v>254150</c:v>
                </c:pt>
                <c:pt idx="6405">
                  <c:v>254940</c:v>
                </c:pt>
                <c:pt idx="6406">
                  <c:v>253130</c:v>
                </c:pt>
                <c:pt idx="6407">
                  <c:v>299210</c:v>
                </c:pt>
                <c:pt idx="6408">
                  <c:v>314530</c:v>
                </c:pt>
                <c:pt idx="6409">
                  <c:v>303450</c:v>
                </c:pt>
                <c:pt idx="6410">
                  <c:v>396700</c:v>
                </c:pt>
                <c:pt idx="6411">
                  <c:v>422830</c:v>
                </c:pt>
                <c:pt idx="6412">
                  <c:v>370350</c:v>
                </c:pt>
                <c:pt idx="6413">
                  <c:v>351190</c:v>
                </c:pt>
                <c:pt idx="6414">
                  <c:v>363140</c:v>
                </c:pt>
                <c:pt idx="6415">
                  <c:v>359810</c:v>
                </c:pt>
                <c:pt idx="6416">
                  <c:v>427670</c:v>
                </c:pt>
                <c:pt idx="6417">
                  <c:v>431370</c:v>
                </c:pt>
                <c:pt idx="6418">
                  <c:v>439600</c:v>
                </c:pt>
                <c:pt idx="6419">
                  <c:v>559700</c:v>
                </c:pt>
                <c:pt idx="6420">
                  <c:v>563820</c:v>
                </c:pt>
                <c:pt idx="6421">
                  <c:v>568560</c:v>
                </c:pt>
                <c:pt idx="6422">
                  <c:v>709660</c:v>
                </c:pt>
                <c:pt idx="6423">
                  <c:v>712720</c:v>
                </c:pt>
                <c:pt idx="6424">
                  <c:v>711110</c:v>
                </c:pt>
                <c:pt idx="6425">
                  <c:v>637620</c:v>
                </c:pt>
                <c:pt idx="6426">
                  <c:v>632240</c:v>
                </c:pt>
                <c:pt idx="6427">
                  <c:v>612500</c:v>
                </c:pt>
                <c:pt idx="6428">
                  <c:v>458540</c:v>
                </c:pt>
                <c:pt idx="6429">
                  <c:v>456130</c:v>
                </c:pt>
                <c:pt idx="6430">
                  <c:v>434160</c:v>
                </c:pt>
                <c:pt idx="6431">
                  <c:v>355130</c:v>
                </c:pt>
                <c:pt idx="6432">
                  <c:v>355650</c:v>
                </c:pt>
                <c:pt idx="6433">
                  <c:v>353380</c:v>
                </c:pt>
                <c:pt idx="6434">
                  <c:v>259810</c:v>
                </c:pt>
                <c:pt idx="6435">
                  <c:v>262660</c:v>
                </c:pt>
                <c:pt idx="6436">
                  <c:v>264930</c:v>
                </c:pt>
                <c:pt idx="6437">
                  <c:v>277100</c:v>
                </c:pt>
                <c:pt idx="6438">
                  <c:v>336400</c:v>
                </c:pt>
                <c:pt idx="6439">
                  <c:v>346960</c:v>
                </c:pt>
                <c:pt idx="6440">
                  <c:v>272160</c:v>
                </c:pt>
                <c:pt idx="6441">
                  <c:v>237980</c:v>
                </c:pt>
                <c:pt idx="6442">
                  <c:v>262130</c:v>
                </c:pt>
                <c:pt idx="6443">
                  <c:v>264770</c:v>
                </c:pt>
                <c:pt idx="6444">
                  <c:v>263440</c:v>
                </c:pt>
                <c:pt idx="6445">
                  <c:v>383730</c:v>
                </c:pt>
                <c:pt idx="6446">
                  <c:v>382180</c:v>
                </c:pt>
                <c:pt idx="6447">
                  <c:v>378140</c:v>
                </c:pt>
                <c:pt idx="6448">
                  <c:v>484680</c:v>
                </c:pt>
                <c:pt idx="6449">
                  <c:v>488230</c:v>
                </c:pt>
                <c:pt idx="6450">
                  <c:v>491610</c:v>
                </c:pt>
                <c:pt idx="6451">
                  <c:v>601290</c:v>
                </c:pt>
                <c:pt idx="6452">
                  <c:v>609270</c:v>
                </c:pt>
                <c:pt idx="6453">
                  <c:v>606030</c:v>
                </c:pt>
                <c:pt idx="6454">
                  <c:v>673290</c:v>
                </c:pt>
                <c:pt idx="6455">
                  <c:v>696980</c:v>
                </c:pt>
                <c:pt idx="6456">
                  <c:v>660770</c:v>
                </c:pt>
                <c:pt idx="6457">
                  <c:v>420220</c:v>
                </c:pt>
                <c:pt idx="6458">
                  <c:v>350710</c:v>
                </c:pt>
                <c:pt idx="6459">
                  <c:v>463620</c:v>
                </c:pt>
                <c:pt idx="6460">
                  <c:v>468310</c:v>
                </c:pt>
                <c:pt idx="6461">
                  <c:v>546060</c:v>
                </c:pt>
                <c:pt idx="6462">
                  <c:v>550150</c:v>
                </c:pt>
                <c:pt idx="6463">
                  <c:v>551810</c:v>
                </c:pt>
                <c:pt idx="6464">
                  <c:v>653050</c:v>
                </c:pt>
                <c:pt idx="6465">
                  <c:v>656680</c:v>
                </c:pt>
                <c:pt idx="6466">
                  <c:v>657490</c:v>
                </c:pt>
                <c:pt idx="6467">
                  <c:v>755780</c:v>
                </c:pt>
                <c:pt idx="6468">
                  <c:v>748450</c:v>
                </c:pt>
                <c:pt idx="6469">
                  <c:v>682870</c:v>
                </c:pt>
                <c:pt idx="6470">
                  <c:v>654720</c:v>
                </c:pt>
                <c:pt idx="6471">
                  <c:v>451090</c:v>
                </c:pt>
                <c:pt idx="6472">
                  <c:v>465860</c:v>
                </c:pt>
                <c:pt idx="6473">
                  <c:v>439720</c:v>
                </c:pt>
                <c:pt idx="6474">
                  <c:v>311530</c:v>
                </c:pt>
                <c:pt idx="6475">
                  <c:v>307750</c:v>
                </c:pt>
                <c:pt idx="6476">
                  <c:v>293670</c:v>
                </c:pt>
                <c:pt idx="6477">
                  <c:v>245830</c:v>
                </c:pt>
                <c:pt idx="6478">
                  <c:v>246050</c:v>
                </c:pt>
                <c:pt idx="6479">
                  <c:v>242830</c:v>
                </c:pt>
                <c:pt idx="6480">
                  <c:v>274130</c:v>
                </c:pt>
                <c:pt idx="6481">
                  <c:v>285900</c:v>
                </c:pt>
                <c:pt idx="6482">
                  <c:v>283530</c:v>
                </c:pt>
                <c:pt idx="6483">
                  <c:v>386130</c:v>
                </c:pt>
                <c:pt idx="6484">
                  <c:v>448650</c:v>
                </c:pt>
                <c:pt idx="6485">
                  <c:v>387140</c:v>
                </c:pt>
                <c:pt idx="6486">
                  <c:v>517150</c:v>
                </c:pt>
                <c:pt idx="6487">
                  <c:v>569930</c:v>
                </c:pt>
                <c:pt idx="6488">
                  <c:v>554100</c:v>
                </c:pt>
                <c:pt idx="6489">
                  <c:v>729260</c:v>
                </c:pt>
                <c:pt idx="6490">
                  <c:v>741800</c:v>
                </c:pt>
                <c:pt idx="6491">
                  <c:v>703490</c:v>
                </c:pt>
                <c:pt idx="6492">
                  <c:v>797950</c:v>
                </c:pt>
                <c:pt idx="6493">
                  <c:v>852160</c:v>
                </c:pt>
                <c:pt idx="6494">
                  <c:v>811280</c:v>
                </c:pt>
                <c:pt idx="6495">
                  <c:v>805140</c:v>
                </c:pt>
                <c:pt idx="6496">
                  <c:v>790470</c:v>
                </c:pt>
                <c:pt idx="6497">
                  <c:v>770590</c:v>
                </c:pt>
                <c:pt idx="6498">
                  <c:v>617150</c:v>
                </c:pt>
                <c:pt idx="6499">
                  <c:v>583150</c:v>
                </c:pt>
                <c:pt idx="6500">
                  <c:v>554880</c:v>
                </c:pt>
                <c:pt idx="6501">
                  <c:v>385930</c:v>
                </c:pt>
                <c:pt idx="6502">
                  <c:v>381220</c:v>
                </c:pt>
                <c:pt idx="6503">
                  <c:v>362240</c:v>
                </c:pt>
                <c:pt idx="6504">
                  <c:v>261780</c:v>
                </c:pt>
                <c:pt idx="6505">
                  <c:v>273460</c:v>
                </c:pt>
                <c:pt idx="6506">
                  <c:v>254040</c:v>
                </c:pt>
                <c:pt idx="6507">
                  <c:v>257380</c:v>
                </c:pt>
                <c:pt idx="6508">
                  <c:v>257680</c:v>
                </c:pt>
                <c:pt idx="6509">
                  <c:v>261550</c:v>
                </c:pt>
                <c:pt idx="6510">
                  <c:v>352350</c:v>
                </c:pt>
                <c:pt idx="6511">
                  <c:v>353060</c:v>
                </c:pt>
                <c:pt idx="6512">
                  <c:v>362430</c:v>
                </c:pt>
                <c:pt idx="6513">
                  <c:v>520650</c:v>
                </c:pt>
                <c:pt idx="6514">
                  <c:v>558530</c:v>
                </c:pt>
                <c:pt idx="6515">
                  <c:v>536290</c:v>
                </c:pt>
                <c:pt idx="6516">
                  <c:v>746370</c:v>
                </c:pt>
                <c:pt idx="6517">
                  <c:v>753260</c:v>
                </c:pt>
                <c:pt idx="6518">
                  <c:v>755050</c:v>
                </c:pt>
                <c:pt idx="6519">
                  <c:v>791880</c:v>
                </c:pt>
                <c:pt idx="6520">
                  <c:v>798690</c:v>
                </c:pt>
                <c:pt idx="6521">
                  <c:v>793430</c:v>
                </c:pt>
                <c:pt idx="6522">
                  <c:v>854180</c:v>
                </c:pt>
                <c:pt idx="6523">
                  <c:v>856740</c:v>
                </c:pt>
                <c:pt idx="6524">
                  <c:v>792960</c:v>
                </c:pt>
                <c:pt idx="6525">
                  <c:v>603770</c:v>
                </c:pt>
                <c:pt idx="6526">
                  <c:v>1001900</c:v>
                </c:pt>
                <c:pt idx="6527">
                  <c:v>964100</c:v>
                </c:pt>
                <c:pt idx="6528">
                  <c:v>819290</c:v>
                </c:pt>
                <c:pt idx="6529">
                  <c:v>661390</c:v>
                </c:pt>
                <c:pt idx="6530">
                  <c:v>656140</c:v>
                </c:pt>
                <c:pt idx="6531">
                  <c:v>632620</c:v>
                </c:pt>
                <c:pt idx="6532">
                  <c:v>461130</c:v>
                </c:pt>
                <c:pt idx="6533">
                  <c:v>457110</c:v>
                </c:pt>
                <c:pt idx="6534">
                  <c:v>419890</c:v>
                </c:pt>
                <c:pt idx="6535">
                  <c:v>298450</c:v>
                </c:pt>
                <c:pt idx="6536">
                  <c:v>296770</c:v>
                </c:pt>
                <c:pt idx="6537">
                  <c:v>296560</c:v>
                </c:pt>
                <c:pt idx="6538">
                  <c:v>275910</c:v>
                </c:pt>
                <c:pt idx="6539">
                  <c:v>275270</c:v>
                </c:pt>
                <c:pt idx="6540">
                  <c:v>264700</c:v>
                </c:pt>
                <c:pt idx="6541">
                  <c:v>344490</c:v>
                </c:pt>
                <c:pt idx="6542">
                  <c:v>348660</c:v>
                </c:pt>
                <c:pt idx="6543">
                  <c:v>355940</c:v>
                </c:pt>
                <c:pt idx="6544">
                  <c:v>557130</c:v>
                </c:pt>
                <c:pt idx="6545">
                  <c:v>532650</c:v>
                </c:pt>
                <c:pt idx="6546">
                  <c:v>546540</c:v>
                </c:pt>
                <c:pt idx="6547">
                  <c:v>799190</c:v>
                </c:pt>
                <c:pt idx="6548">
                  <c:v>797260</c:v>
                </c:pt>
                <c:pt idx="6549">
                  <c:v>810840</c:v>
                </c:pt>
                <c:pt idx="6550">
                  <c:v>996690</c:v>
                </c:pt>
                <c:pt idx="6551">
                  <c:v>959040</c:v>
                </c:pt>
                <c:pt idx="6552">
                  <c:v>971250</c:v>
                </c:pt>
                <c:pt idx="6553">
                  <c:v>936800</c:v>
                </c:pt>
                <c:pt idx="6554">
                  <c:v>425590</c:v>
                </c:pt>
                <c:pt idx="6555">
                  <c:v>381810</c:v>
                </c:pt>
                <c:pt idx="6556">
                  <c:v>640020</c:v>
                </c:pt>
                <c:pt idx="6557">
                  <c:v>743440</c:v>
                </c:pt>
                <c:pt idx="6558">
                  <c:v>782810</c:v>
                </c:pt>
                <c:pt idx="6559">
                  <c:v>1297100</c:v>
                </c:pt>
                <c:pt idx="6560">
                  <c:v>1310600</c:v>
                </c:pt>
                <c:pt idx="6561">
                  <c:v>1321900</c:v>
                </c:pt>
                <c:pt idx="6562">
                  <c:v>1386900</c:v>
                </c:pt>
                <c:pt idx="6563">
                  <c:v>1319400</c:v>
                </c:pt>
                <c:pt idx="6564">
                  <c:v>1322500</c:v>
                </c:pt>
                <c:pt idx="6565">
                  <c:v>1058700</c:v>
                </c:pt>
                <c:pt idx="6566">
                  <c:v>1050800</c:v>
                </c:pt>
                <c:pt idx="6567">
                  <c:v>1022100</c:v>
                </c:pt>
                <c:pt idx="6568">
                  <c:v>804110</c:v>
                </c:pt>
                <c:pt idx="6569">
                  <c:v>759830</c:v>
                </c:pt>
                <c:pt idx="6570">
                  <c:v>753710</c:v>
                </c:pt>
                <c:pt idx="6571">
                  <c:v>553330</c:v>
                </c:pt>
                <c:pt idx="6572">
                  <c:v>545980</c:v>
                </c:pt>
                <c:pt idx="6573">
                  <c:v>507250</c:v>
                </c:pt>
                <c:pt idx="6574">
                  <c:v>397410</c:v>
                </c:pt>
                <c:pt idx="6575">
                  <c:v>391620</c:v>
                </c:pt>
                <c:pt idx="6576">
                  <c:v>360710</c:v>
                </c:pt>
                <c:pt idx="6577">
                  <c:v>299090</c:v>
                </c:pt>
                <c:pt idx="6578">
                  <c:v>292660</c:v>
                </c:pt>
                <c:pt idx="6579">
                  <c:v>329770</c:v>
                </c:pt>
                <c:pt idx="6580">
                  <c:v>319360</c:v>
                </c:pt>
                <c:pt idx="6581">
                  <c:v>326030</c:v>
                </c:pt>
                <c:pt idx="6582">
                  <c:v>555140</c:v>
                </c:pt>
                <c:pt idx="6583">
                  <c:v>441190</c:v>
                </c:pt>
                <c:pt idx="6584">
                  <c:v>388020</c:v>
                </c:pt>
                <c:pt idx="6585">
                  <c:v>595190</c:v>
                </c:pt>
                <c:pt idx="6586">
                  <c:v>779250</c:v>
                </c:pt>
                <c:pt idx="6587">
                  <c:v>846160</c:v>
                </c:pt>
                <c:pt idx="6588">
                  <c:v>1747700</c:v>
                </c:pt>
                <c:pt idx="6589">
                  <c:v>1765300</c:v>
                </c:pt>
                <c:pt idx="6590">
                  <c:v>1814300</c:v>
                </c:pt>
                <c:pt idx="6591">
                  <c:v>1892300</c:v>
                </c:pt>
                <c:pt idx="6592">
                  <c:v>1882800</c:v>
                </c:pt>
                <c:pt idx="6593">
                  <c:v>1825800</c:v>
                </c:pt>
                <c:pt idx="6594">
                  <c:v>1361700</c:v>
                </c:pt>
                <c:pt idx="6595">
                  <c:v>1340600</c:v>
                </c:pt>
                <c:pt idx="6596">
                  <c:v>1275500</c:v>
                </c:pt>
                <c:pt idx="6597">
                  <c:v>946470</c:v>
                </c:pt>
                <c:pt idx="6598">
                  <c:v>941220</c:v>
                </c:pt>
                <c:pt idx="6599">
                  <c:v>859130</c:v>
                </c:pt>
                <c:pt idx="6600">
                  <c:v>605500</c:v>
                </c:pt>
                <c:pt idx="6601">
                  <c:v>597070</c:v>
                </c:pt>
                <c:pt idx="6602">
                  <c:v>573790</c:v>
                </c:pt>
                <c:pt idx="6603">
                  <c:v>495650</c:v>
                </c:pt>
                <c:pt idx="6604">
                  <c:v>497850</c:v>
                </c:pt>
                <c:pt idx="6605">
                  <c:v>463010</c:v>
                </c:pt>
                <c:pt idx="6606">
                  <c:v>383360</c:v>
                </c:pt>
                <c:pt idx="6607">
                  <c:v>383920</c:v>
                </c:pt>
                <c:pt idx="6608">
                  <c:v>376330</c:v>
                </c:pt>
                <c:pt idx="6609">
                  <c:v>408740</c:v>
                </c:pt>
                <c:pt idx="6610">
                  <c:v>412580</c:v>
                </c:pt>
                <c:pt idx="6611">
                  <c:v>417260</c:v>
                </c:pt>
                <c:pt idx="6612">
                  <c:v>637310</c:v>
                </c:pt>
                <c:pt idx="6613">
                  <c:v>1057000</c:v>
                </c:pt>
                <c:pt idx="6614">
                  <c:v>937230</c:v>
                </c:pt>
                <c:pt idx="6615">
                  <c:v>1009900</c:v>
                </c:pt>
                <c:pt idx="6616">
                  <c:v>1014300</c:v>
                </c:pt>
                <c:pt idx="6617">
                  <c:v>1029600</c:v>
                </c:pt>
                <c:pt idx="6618">
                  <c:v>1311900</c:v>
                </c:pt>
                <c:pt idx="6619">
                  <c:v>1322000</c:v>
                </c:pt>
                <c:pt idx="6620">
                  <c:v>1377000</c:v>
                </c:pt>
                <c:pt idx="6621">
                  <c:v>2258000</c:v>
                </c:pt>
                <c:pt idx="6622">
                  <c:v>2292600</c:v>
                </c:pt>
                <c:pt idx="6623">
                  <c:v>2452200</c:v>
                </c:pt>
                <c:pt idx="6624">
                  <c:v>3900900</c:v>
                </c:pt>
                <c:pt idx="6625">
                  <c:v>3906900</c:v>
                </c:pt>
                <c:pt idx="6626">
                  <c:v>3450100</c:v>
                </c:pt>
                <c:pt idx="6627">
                  <c:v>3206800</c:v>
                </c:pt>
                <c:pt idx="6628">
                  <c:v>3233500</c:v>
                </c:pt>
                <c:pt idx="6629">
                  <c:v>3578600</c:v>
                </c:pt>
                <c:pt idx="6630">
                  <c:v>2143600</c:v>
                </c:pt>
                <c:pt idx="6631">
                  <c:v>2000800</c:v>
                </c:pt>
                <c:pt idx="6632">
                  <c:v>1200500</c:v>
                </c:pt>
                <c:pt idx="6633">
                  <c:v>853130</c:v>
                </c:pt>
                <c:pt idx="6634">
                  <c:v>778520</c:v>
                </c:pt>
                <c:pt idx="6635">
                  <c:v>818020</c:v>
                </c:pt>
                <c:pt idx="6636">
                  <c:v>828730</c:v>
                </c:pt>
                <c:pt idx="6637">
                  <c:v>826150</c:v>
                </c:pt>
                <c:pt idx="6638">
                  <c:v>1385200</c:v>
                </c:pt>
                <c:pt idx="6639">
                  <c:v>1420100</c:v>
                </c:pt>
                <c:pt idx="6640">
                  <c:v>1493500</c:v>
                </c:pt>
                <c:pt idx="6641">
                  <c:v>4048100</c:v>
                </c:pt>
                <c:pt idx="6642">
                  <c:v>4179400</c:v>
                </c:pt>
                <c:pt idx="6643">
                  <c:v>4375400</c:v>
                </c:pt>
                <c:pt idx="6644">
                  <c:v>4325700</c:v>
                </c:pt>
                <c:pt idx="6645">
                  <c:v>4340700</c:v>
                </c:pt>
                <c:pt idx="6646">
                  <c:v>3159900</c:v>
                </c:pt>
                <c:pt idx="6647">
                  <c:v>2971400</c:v>
                </c:pt>
                <c:pt idx="6648">
                  <c:v>2931900</c:v>
                </c:pt>
                <c:pt idx="6649">
                  <c:v>1701700</c:v>
                </c:pt>
                <c:pt idx="6650">
                  <c:v>1685600</c:v>
                </c:pt>
                <c:pt idx="6651">
                  <c:v>1530900</c:v>
                </c:pt>
                <c:pt idx="6652">
                  <c:v>1299400</c:v>
                </c:pt>
                <c:pt idx="6653">
                  <c:v>1309100</c:v>
                </c:pt>
                <c:pt idx="6654">
                  <c:v>1030100</c:v>
                </c:pt>
                <c:pt idx="6655">
                  <c:v>1074100</c:v>
                </c:pt>
                <c:pt idx="6656">
                  <c:v>1074100</c:v>
                </c:pt>
                <c:pt idx="6657">
                  <c:v>1103500</c:v>
                </c:pt>
                <c:pt idx="6658">
                  <c:v>1510500</c:v>
                </c:pt>
                <c:pt idx="6659">
                  <c:v>891960</c:v>
                </c:pt>
                <c:pt idx="6660">
                  <c:v>827370</c:v>
                </c:pt>
                <c:pt idx="6661">
                  <c:v>880690</c:v>
                </c:pt>
                <c:pt idx="6662">
                  <c:v>880480</c:v>
                </c:pt>
                <c:pt idx="6663">
                  <c:v>877980</c:v>
                </c:pt>
                <c:pt idx="6664">
                  <c:v>1350700</c:v>
                </c:pt>
                <c:pt idx="6665">
                  <c:v>1617300</c:v>
                </c:pt>
                <c:pt idx="6666">
                  <c:v>1753600</c:v>
                </c:pt>
                <c:pt idx="6667">
                  <c:v>4371100</c:v>
                </c:pt>
                <c:pt idx="6668">
                  <c:v>4880500</c:v>
                </c:pt>
                <c:pt idx="6669">
                  <c:v>5322700</c:v>
                </c:pt>
                <c:pt idx="6670">
                  <c:v>4900500</c:v>
                </c:pt>
                <c:pt idx="6671">
                  <c:v>4678400</c:v>
                </c:pt>
                <c:pt idx="6672">
                  <c:v>4410000</c:v>
                </c:pt>
                <c:pt idx="6673">
                  <c:v>3061300</c:v>
                </c:pt>
                <c:pt idx="6674">
                  <c:v>2839400</c:v>
                </c:pt>
                <c:pt idx="6675">
                  <c:v>2659200</c:v>
                </c:pt>
                <c:pt idx="6676">
                  <c:v>1672700</c:v>
                </c:pt>
                <c:pt idx="6677">
                  <c:v>1677500</c:v>
                </c:pt>
                <c:pt idx="6678">
                  <c:v>1629400</c:v>
                </c:pt>
                <c:pt idx="6679">
                  <c:v>1394100</c:v>
                </c:pt>
                <c:pt idx="6680">
                  <c:v>1344700</c:v>
                </c:pt>
                <c:pt idx="6681">
                  <c:v>1426400</c:v>
                </c:pt>
                <c:pt idx="6682">
                  <c:v>1249100</c:v>
                </c:pt>
                <c:pt idx="6683">
                  <c:v>1253700</c:v>
                </c:pt>
                <c:pt idx="6684">
                  <c:v>1241000</c:v>
                </c:pt>
                <c:pt idx="6685">
                  <c:v>1569700</c:v>
                </c:pt>
                <c:pt idx="6686">
                  <c:v>1605500</c:v>
                </c:pt>
                <c:pt idx="6687">
                  <c:v>1658300</c:v>
                </c:pt>
                <c:pt idx="6688">
                  <c:v>2659500</c:v>
                </c:pt>
                <c:pt idx="6689">
                  <c:v>2553700</c:v>
                </c:pt>
                <c:pt idx="6690">
                  <c:v>2638600</c:v>
                </c:pt>
                <c:pt idx="6691">
                  <c:v>3802300</c:v>
                </c:pt>
                <c:pt idx="6692">
                  <c:v>4661000</c:v>
                </c:pt>
                <c:pt idx="6693">
                  <c:v>4872800</c:v>
                </c:pt>
                <c:pt idx="6694">
                  <c:v>4525300</c:v>
                </c:pt>
                <c:pt idx="6695">
                  <c:v>3929600</c:v>
                </c:pt>
                <c:pt idx="6696">
                  <c:v>3871800</c:v>
                </c:pt>
                <c:pt idx="6697">
                  <c:v>3648600</c:v>
                </c:pt>
                <c:pt idx="6698">
                  <c:v>2010400</c:v>
                </c:pt>
                <c:pt idx="6699">
                  <c:v>4784900</c:v>
                </c:pt>
                <c:pt idx="6700">
                  <c:v>4987100</c:v>
                </c:pt>
                <c:pt idx="6701">
                  <c:v>5628100</c:v>
                </c:pt>
                <c:pt idx="6702">
                  <c:v>5552500</c:v>
                </c:pt>
                <c:pt idx="6703">
                  <c:v>5349800</c:v>
                </c:pt>
                <c:pt idx="6704">
                  <c:v>3589400</c:v>
                </c:pt>
                <c:pt idx="6705">
                  <c:v>3555500</c:v>
                </c:pt>
                <c:pt idx="6706">
                  <c:v>3677400</c:v>
                </c:pt>
                <c:pt idx="6707">
                  <c:v>2304700</c:v>
                </c:pt>
                <c:pt idx="6708">
                  <c:v>2284400</c:v>
                </c:pt>
                <c:pt idx="6709">
                  <c:v>1677200</c:v>
                </c:pt>
                <c:pt idx="6710">
                  <c:v>1742000</c:v>
                </c:pt>
                <c:pt idx="6711">
                  <c:v>1632000</c:v>
                </c:pt>
                <c:pt idx="6712">
                  <c:v>1568900</c:v>
                </c:pt>
                <c:pt idx="6713">
                  <c:v>1576800</c:v>
                </c:pt>
                <c:pt idx="6714">
                  <c:v>1566600</c:v>
                </c:pt>
                <c:pt idx="6715">
                  <c:v>1792300</c:v>
                </c:pt>
                <c:pt idx="6716">
                  <c:v>1807200</c:v>
                </c:pt>
                <c:pt idx="6717">
                  <c:v>1841400</c:v>
                </c:pt>
                <c:pt idx="6718">
                  <c:v>2938100</c:v>
                </c:pt>
                <c:pt idx="6719">
                  <c:v>2951600</c:v>
                </c:pt>
                <c:pt idx="6720">
                  <c:v>3078100</c:v>
                </c:pt>
                <c:pt idx="6721">
                  <c:v>3831800</c:v>
                </c:pt>
                <c:pt idx="6722">
                  <c:v>3868200</c:v>
                </c:pt>
                <c:pt idx="6723">
                  <c:v>4014600</c:v>
                </c:pt>
                <c:pt idx="6724">
                  <c:v>5302700</c:v>
                </c:pt>
                <c:pt idx="6725">
                  <c:v>5590700</c:v>
                </c:pt>
                <c:pt idx="6726">
                  <c:v>4545700</c:v>
                </c:pt>
                <c:pt idx="6727">
                  <c:v>2439700</c:v>
                </c:pt>
                <c:pt idx="6728">
                  <c:v>1737400</c:v>
                </c:pt>
                <c:pt idx="6729">
                  <c:v>1795100</c:v>
                </c:pt>
                <c:pt idx="6730">
                  <c:v>1740200</c:v>
                </c:pt>
                <c:pt idx="6731">
                  <c:v>1734600</c:v>
                </c:pt>
                <c:pt idx="6732">
                  <c:v>1724100</c:v>
                </c:pt>
                <c:pt idx="6733">
                  <c:v>1719200</c:v>
                </c:pt>
                <c:pt idx="6734">
                  <c:v>2266600</c:v>
                </c:pt>
                <c:pt idx="6735">
                  <c:v>2277700</c:v>
                </c:pt>
                <c:pt idx="6736">
                  <c:v>2346000</c:v>
                </c:pt>
                <c:pt idx="6737">
                  <c:v>3780800</c:v>
                </c:pt>
                <c:pt idx="6738">
                  <c:v>1620300</c:v>
                </c:pt>
                <c:pt idx="6739">
                  <c:v>1437100</c:v>
                </c:pt>
                <c:pt idx="6740">
                  <c:v>1468100</c:v>
                </c:pt>
                <c:pt idx="6741">
                  <c:v>1490300</c:v>
                </c:pt>
                <c:pt idx="6742">
                  <c:v>1406000</c:v>
                </c:pt>
                <c:pt idx="6743">
                  <c:v>1778300</c:v>
                </c:pt>
                <c:pt idx="6744">
                  <c:v>1723400</c:v>
                </c:pt>
                <c:pt idx="6745">
                  <c:v>1766800</c:v>
                </c:pt>
                <c:pt idx="6746">
                  <c:v>3010100</c:v>
                </c:pt>
                <c:pt idx="6747">
                  <c:v>3074300</c:v>
                </c:pt>
                <c:pt idx="6748">
                  <c:v>3172100</c:v>
                </c:pt>
                <c:pt idx="6749">
                  <c:v>4965800</c:v>
                </c:pt>
                <c:pt idx="6750">
                  <c:v>5002600</c:v>
                </c:pt>
                <c:pt idx="6751">
                  <c:v>5200600</c:v>
                </c:pt>
                <c:pt idx="6752">
                  <c:v>5240700</c:v>
                </c:pt>
                <c:pt idx="6753">
                  <c:v>5174100</c:v>
                </c:pt>
                <c:pt idx="6754">
                  <c:v>4897400</c:v>
                </c:pt>
                <c:pt idx="6755">
                  <c:v>3581900</c:v>
                </c:pt>
                <c:pt idx="6756">
                  <c:v>3569100</c:v>
                </c:pt>
                <c:pt idx="6757">
                  <c:v>3613400</c:v>
                </c:pt>
                <c:pt idx="6758">
                  <c:v>2589900</c:v>
                </c:pt>
                <c:pt idx="6759">
                  <c:v>2538300</c:v>
                </c:pt>
                <c:pt idx="6760">
                  <c:v>2411800</c:v>
                </c:pt>
                <c:pt idx="6761">
                  <c:v>2009700</c:v>
                </c:pt>
                <c:pt idx="6762">
                  <c:v>1992000</c:v>
                </c:pt>
                <c:pt idx="6763">
                  <c:v>1948300</c:v>
                </c:pt>
                <c:pt idx="6764">
                  <c:v>1905300</c:v>
                </c:pt>
                <c:pt idx="6765">
                  <c:v>2001900</c:v>
                </c:pt>
                <c:pt idx="6766">
                  <c:v>1909300</c:v>
                </c:pt>
                <c:pt idx="6767">
                  <c:v>2595500</c:v>
                </c:pt>
                <c:pt idx="6768">
                  <c:v>2622200</c:v>
                </c:pt>
                <c:pt idx="6769">
                  <c:v>2402700</c:v>
                </c:pt>
                <c:pt idx="6770">
                  <c:v>1883200</c:v>
                </c:pt>
                <c:pt idx="6771">
                  <c:v>1831800</c:v>
                </c:pt>
                <c:pt idx="6772">
                  <c:v>1764900</c:v>
                </c:pt>
                <c:pt idx="6773">
                  <c:v>1615800</c:v>
                </c:pt>
                <c:pt idx="6774">
                  <c:v>1503600</c:v>
                </c:pt>
                <c:pt idx="6775">
                  <c:v>1578600</c:v>
                </c:pt>
                <c:pt idx="6776">
                  <c:v>1636400</c:v>
                </c:pt>
                <c:pt idx="6777">
                  <c:v>1640300</c:v>
                </c:pt>
                <c:pt idx="6778">
                  <c:v>1643400</c:v>
                </c:pt>
                <c:pt idx="6779">
                  <c:v>2429800</c:v>
                </c:pt>
                <c:pt idx="6780">
                  <c:v>2359500</c:v>
                </c:pt>
                <c:pt idx="6781">
                  <c:v>2436200</c:v>
                </c:pt>
                <c:pt idx="6782">
                  <c:v>3965100</c:v>
                </c:pt>
                <c:pt idx="6783">
                  <c:v>4041300</c:v>
                </c:pt>
                <c:pt idx="6784">
                  <c:v>3955000</c:v>
                </c:pt>
                <c:pt idx="6785">
                  <c:v>6087200</c:v>
                </c:pt>
                <c:pt idx="6786">
                  <c:v>6090100</c:v>
                </c:pt>
                <c:pt idx="6787">
                  <c:v>6107100</c:v>
                </c:pt>
                <c:pt idx="6788">
                  <c:v>4308200</c:v>
                </c:pt>
                <c:pt idx="6789">
                  <c:v>4043700</c:v>
                </c:pt>
                <c:pt idx="6790">
                  <c:v>3733600</c:v>
                </c:pt>
                <c:pt idx="6791">
                  <c:v>2639100</c:v>
                </c:pt>
                <c:pt idx="6792">
                  <c:v>2752200</c:v>
                </c:pt>
                <c:pt idx="6793">
                  <c:v>2624000</c:v>
                </c:pt>
                <c:pt idx="6794">
                  <c:v>2070500</c:v>
                </c:pt>
                <c:pt idx="6795">
                  <c:v>1775800</c:v>
                </c:pt>
                <c:pt idx="6796">
                  <c:v>1696500</c:v>
                </c:pt>
                <c:pt idx="6797">
                  <c:v>1693500</c:v>
                </c:pt>
                <c:pt idx="6798">
                  <c:v>1747700</c:v>
                </c:pt>
                <c:pt idx="6799">
                  <c:v>1729100</c:v>
                </c:pt>
                <c:pt idx="6800">
                  <c:v>2108900</c:v>
                </c:pt>
                <c:pt idx="6801">
                  <c:v>2273900</c:v>
                </c:pt>
                <c:pt idx="6802">
                  <c:v>2296300</c:v>
                </c:pt>
                <c:pt idx="6803">
                  <c:v>3863800</c:v>
                </c:pt>
                <c:pt idx="6804">
                  <c:v>3713400</c:v>
                </c:pt>
                <c:pt idx="6805">
                  <c:v>3785900</c:v>
                </c:pt>
                <c:pt idx="6806">
                  <c:v>5854200</c:v>
                </c:pt>
                <c:pt idx="6807">
                  <c:v>6176500</c:v>
                </c:pt>
                <c:pt idx="6808">
                  <c:v>6154500</c:v>
                </c:pt>
                <c:pt idx="6809">
                  <c:v>4867400</c:v>
                </c:pt>
                <c:pt idx="6810">
                  <c:v>4433600</c:v>
                </c:pt>
                <c:pt idx="6811">
                  <c:v>4088500</c:v>
                </c:pt>
                <c:pt idx="6812">
                  <c:v>2556700</c:v>
                </c:pt>
                <c:pt idx="6813">
                  <c:v>2393300</c:v>
                </c:pt>
                <c:pt idx="6814">
                  <c:v>2274100</c:v>
                </c:pt>
                <c:pt idx="6815">
                  <c:v>1787000</c:v>
                </c:pt>
                <c:pt idx="6816">
                  <c:v>1786300</c:v>
                </c:pt>
                <c:pt idx="6817">
                  <c:v>1751500</c:v>
                </c:pt>
                <c:pt idx="6818">
                  <c:v>1800800</c:v>
                </c:pt>
                <c:pt idx="6819">
                  <c:v>1809700</c:v>
                </c:pt>
                <c:pt idx="6820">
                  <c:v>1808800</c:v>
                </c:pt>
                <c:pt idx="6821">
                  <c:v>2139700</c:v>
                </c:pt>
                <c:pt idx="6822">
                  <c:v>2150300</c:v>
                </c:pt>
                <c:pt idx="6823">
                  <c:v>2139000</c:v>
                </c:pt>
                <c:pt idx="6824">
                  <c:v>2629000</c:v>
                </c:pt>
                <c:pt idx="6825">
                  <c:v>2646000</c:v>
                </c:pt>
                <c:pt idx="6826">
                  <c:v>2697300</c:v>
                </c:pt>
                <c:pt idx="6827">
                  <c:v>3412900</c:v>
                </c:pt>
                <c:pt idx="6828">
                  <c:v>3441300</c:v>
                </c:pt>
                <c:pt idx="6829">
                  <c:v>3459600</c:v>
                </c:pt>
                <c:pt idx="6830">
                  <c:v>4916100</c:v>
                </c:pt>
                <c:pt idx="6831">
                  <c:v>4868800</c:v>
                </c:pt>
                <c:pt idx="6832">
                  <c:v>5008700</c:v>
                </c:pt>
                <c:pt idx="6833">
                  <c:v>5692900</c:v>
                </c:pt>
                <c:pt idx="6834">
                  <c:v>5717000</c:v>
                </c:pt>
                <c:pt idx="6835">
                  <c:v>3567500</c:v>
                </c:pt>
                <c:pt idx="6836">
                  <c:v>3828900</c:v>
                </c:pt>
                <c:pt idx="6837">
                  <c:v>3716000</c:v>
                </c:pt>
                <c:pt idx="6838">
                  <c:v>5881300</c:v>
                </c:pt>
                <c:pt idx="6839">
                  <c:v>6203800</c:v>
                </c:pt>
                <c:pt idx="6840">
                  <c:v>6210000</c:v>
                </c:pt>
                <c:pt idx="6841">
                  <c:v>5137800</c:v>
                </c:pt>
                <c:pt idx="6842">
                  <c:v>5464200</c:v>
                </c:pt>
                <c:pt idx="6843">
                  <c:v>4845100</c:v>
                </c:pt>
                <c:pt idx="6844">
                  <c:v>2891600</c:v>
                </c:pt>
                <c:pt idx="6845">
                  <c:v>2708700</c:v>
                </c:pt>
                <c:pt idx="6846">
                  <c:v>2708100</c:v>
                </c:pt>
                <c:pt idx="6847">
                  <c:v>1689800</c:v>
                </c:pt>
                <c:pt idx="6848">
                  <c:v>1577400</c:v>
                </c:pt>
                <c:pt idx="6849">
                  <c:v>1511500</c:v>
                </c:pt>
                <c:pt idx="6850">
                  <c:v>1518200</c:v>
                </c:pt>
                <c:pt idx="6851">
                  <c:v>1583700</c:v>
                </c:pt>
                <c:pt idx="6852">
                  <c:v>1904300</c:v>
                </c:pt>
                <c:pt idx="6853">
                  <c:v>1913900</c:v>
                </c:pt>
                <c:pt idx="6854">
                  <c:v>1916600</c:v>
                </c:pt>
                <c:pt idx="6855">
                  <c:v>2418000</c:v>
                </c:pt>
                <c:pt idx="6856">
                  <c:v>2420400</c:v>
                </c:pt>
                <c:pt idx="6857">
                  <c:v>2459000</c:v>
                </c:pt>
                <c:pt idx="6858">
                  <c:v>3180100</c:v>
                </c:pt>
                <c:pt idx="6859">
                  <c:v>3011300</c:v>
                </c:pt>
                <c:pt idx="6860">
                  <c:v>3027900</c:v>
                </c:pt>
                <c:pt idx="6861">
                  <c:v>3601500</c:v>
                </c:pt>
                <c:pt idx="6862">
                  <c:v>3614600</c:v>
                </c:pt>
                <c:pt idx="6863">
                  <c:v>3726800</c:v>
                </c:pt>
                <c:pt idx="6864">
                  <c:v>5334600</c:v>
                </c:pt>
                <c:pt idx="6865">
                  <c:v>1453500</c:v>
                </c:pt>
                <c:pt idx="6866">
                  <c:v>1290600</c:v>
                </c:pt>
                <c:pt idx="6867">
                  <c:v>1477600</c:v>
                </c:pt>
                <c:pt idx="6868">
                  <c:v>1562000</c:v>
                </c:pt>
                <c:pt idx="6869">
                  <c:v>2053400</c:v>
                </c:pt>
                <c:pt idx="6870">
                  <c:v>2086000</c:v>
                </c:pt>
                <c:pt idx="6871">
                  <c:v>2109500</c:v>
                </c:pt>
                <c:pt idx="6872">
                  <c:v>3161100</c:v>
                </c:pt>
                <c:pt idx="6873">
                  <c:v>3250900</c:v>
                </c:pt>
                <c:pt idx="6874">
                  <c:v>3338200</c:v>
                </c:pt>
                <c:pt idx="6875">
                  <c:v>4292000</c:v>
                </c:pt>
                <c:pt idx="6876">
                  <c:v>4312700</c:v>
                </c:pt>
                <c:pt idx="6877">
                  <c:v>4365700</c:v>
                </c:pt>
                <c:pt idx="6878">
                  <c:v>4992800</c:v>
                </c:pt>
                <c:pt idx="6879">
                  <c:v>4984700</c:v>
                </c:pt>
                <c:pt idx="6880">
                  <c:v>3352700</c:v>
                </c:pt>
                <c:pt idx="6881">
                  <c:v>3102000</c:v>
                </c:pt>
                <c:pt idx="6882">
                  <c:v>1846300</c:v>
                </c:pt>
                <c:pt idx="6883">
                  <c:v>1818400</c:v>
                </c:pt>
                <c:pt idx="6884">
                  <c:v>1689500</c:v>
                </c:pt>
                <c:pt idx="6885">
                  <c:v>1269800</c:v>
                </c:pt>
                <c:pt idx="6886">
                  <c:v>1262500</c:v>
                </c:pt>
                <c:pt idx="6887">
                  <c:v>1190800</c:v>
                </c:pt>
                <c:pt idx="6888">
                  <c:v>1323300</c:v>
                </c:pt>
                <c:pt idx="6889">
                  <c:v>1407300</c:v>
                </c:pt>
                <c:pt idx="6890">
                  <c:v>1349200</c:v>
                </c:pt>
                <c:pt idx="6891">
                  <c:v>1742800</c:v>
                </c:pt>
                <c:pt idx="6892">
                  <c:v>3336200</c:v>
                </c:pt>
                <c:pt idx="6893">
                  <c:v>3311500</c:v>
                </c:pt>
                <c:pt idx="6894">
                  <c:v>4152500</c:v>
                </c:pt>
                <c:pt idx="6895">
                  <c:v>4027700</c:v>
                </c:pt>
                <c:pt idx="6896">
                  <c:v>3825200</c:v>
                </c:pt>
                <c:pt idx="6897">
                  <c:v>3142200</c:v>
                </c:pt>
                <c:pt idx="6898">
                  <c:v>3130500</c:v>
                </c:pt>
                <c:pt idx="6899">
                  <c:v>3143200</c:v>
                </c:pt>
                <c:pt idx="6900">
                  <c:v>2175300</c:v>
                </c:pt>
                <c:pt idx="6901">
                  <c:v>2051100</c:v>
                </c:pt>
                <c:pt idx="6902">
                  <c:v>2034000</c:v>
                </c:pt>
                <c:pt idx="6903">
                  <c:v>1753600</c:v>
                </c:pt>
                <c:pt idx="6904">
                  <c:v>1688700</c:v>
                </c:pt>
                <c:pt idx="6905">
                  <c:v>1443000</c:v>
                </c:pt>
                <c:pt idx="6906">
                  <c:v>884120</c:v>
                </c:pt>
                <c:pt idx="6907">
                  <c:v>932220</c:v>
                </c:pt>
                <c:pt idx="6908">
                  <c:v>919540</c:v>
                </c:pt>
                <c:pt idx="6909">
                  <c:v>1222400</c:v>
                </c:pt>
                <c:pt idx="6910">
                  <c:v>1168400</c:v>
                </c:pt>
                <c:pt idx="6911">
                  <c:v>1250400</c:v>
                </c:pt>
                <c:pt idx="6912">
                  <c:v>1628500</c:v>
                </c:pt>
                <c:pt idx="6913">
                  <c:v>1652900</c:v>
                </c:pt>
                <c:pt idx="6914">
                  <c:v>1696000</c:v>
                </c:pt>
                <c:pt idx="6915">
                  <c:v>2219300</c:v>
                </c:pt>
                <c:pt idx="6916">
                  <c:v>2209200</c:v>
                </c:pt>
                <c:pt idx="6917">
                  <c:v>2126700</c:v>
                </c:pt>
                <c:pt idx="6918">
                  <c:v>2865600</c:v>
                </c:pt>
                <c:pt idx="6919">
                  <c:v>2859000</c:v>
                </c:pt>
                <c:pt idx="6920">
                  <c:v>2901600</c:v>
                </c:pt>
                <c:pt idx="6921">
                  <c:v>3499500</c:v>
                </c:pt>
                <c:pt idx="6922">
                  <c:v>3358000</c:v>
                </c:pt>
                <c:pt idx="6923">
                  <c:v>3318300</c:v>
                </c:pt>
                <c:pt idx="6924">
                  <c:v>2983800</c:v>
                </c:pt>
                <c:pt idx="6925">
                  <c:v>1577700</c:v>
                </c:pt>
                <c:pt idx="6926">
                  <c:v>1499600</c:v>
                </c:pt>
                <c:pt idx="6927">
                  <c:v>2574300</c:v>
                </c:pt>
                <c:pt idx="6928">
                  <c:v>2954100</c:v>
                </c:pt>
                <c:pt idx="6929">
                  <c:v>2970500</c:v>
                </c:pt>
                <c:pt idx="6930">
                  <c:v>3848600</c:v>
                </c:pt>
                <c:pt idx="6931">
                  <c:v>3885700</c:v>
                </c:pt>
                <c:pt idx="6932">
                  <c:v>3809900</c:v>
                </c:pt>
                <c:pt idx="6933">
                  <c:v>3222000</c:v>
                </c:pt>
                <c:pt idx="6934">
                  <c:v>3217700</c:v>
                </c:pt>
                <c:pt idx="6935">
                  <c:v>3084100</c:v>
                </c:pt>
                <c:pt idx="6936">
                  <c:v>2097300</c:v>
                </c:pt>
                <c:pt idx="6937">
                  <c:v>2085900</c:v>
                </c:pt>
                <c:pt idx="6938">
                  <c:v>1863300</c:v>
                </c:pt>
                <c:pt idx="6939">
                  <c:v>1382700</c:v>
                </c:pt>
                <c:pt idx="6940">
                  <c:v>1378100</c:v>
                </c:pt>
                <c:pt idx="6941">
                  <c:v>1314100</c:v>
                </c:pt>
                <c:pt idx="6942">
                  <c:v>973630</c:v>
                </c:pt>
                <c:pt idx="6943">
                  <c:v>980120</c:v>
                </c:pt>
                <c:pt idx="6944">
                  <c:v>929660</c:v>
                </c:pt>
                <c:pt idx="6945">
                  <c:v>888090</c:v>
                </c:pt>
                <c:pt idx="6946">
                  <c:v>857530</c:v>
                </c:pt>
                <c:pt idx="6947">
                  <c:v>896840</c:v>
                </c:pt>
                <c:pt idx="6948">
                  <c:v>1134800</c:v>
                </c:pt>
                <c:pt idx="6949">
                  <c:v>1091000</c:v>
                </c:pt>
                <c:pt idx="6950">
                  <c:v>1117000</c:v>
                </c:pt>
                <c:pt idx="6951">
                  <c:v>1562300</c:v>
                </c:pt>
                <c:pt idx="6952">
                  <c:v>1584600</c:v>
                </c:pt>
                <c:pt idx="6953">
                  <c:v>1605400</c:v>
                </c:pt>
                <c:pt idx="6954">
                  <c:v>2041100</c:v>
                </c:pt>
                <c:pt idx="6955">
                  <c:v>2059200</c:v>
                </c:pt>
                <c:pt idx="6956">
                  <c:v>2048600</c:v>
                </c:pt>
                <c:pt idx="6957">
                  <c:v>2465600</c:v>
                </c:pt>
                <c:pt idx="6958">
                  <c:v>1472100</c:v>
                </c:pt>
                <c:pt idx="6959">
                  <c:v>1458200</c:v>
                </c:pt>
                <c:pt idx="6960">
                  <c:v>2554100</c:v>
                </c:pt>
                <c:pt idx="6961">
                  <c:v>2766500</c:v>
                </c:pt>
                <c:pt idx="6962">
                  <c:v>2789800</c:v>
                </c:pt>
                <c:pt idx="6963">
                  <c:v>3498100</c:v>
                </c:pt>
                <c:pt idx="6964">
                  <c:v>3483500</c:v>
                </c:pt>
                <c:pt idx="6965">
                  <c:v>3638500</c:v>
                </c:pt>
                <c:pt idx="6966">
                  <c:v>2813200</c:v>
                </c:pt>
                <c:pt idx="6967">
                  <c:v>2784600</c:v>
                </c:pt>
                <c:pt idx="6968">
                  <c:v>2658800</c:v>
                </c:pt>
                <c:pt idx="6969">
                  <c:v>1613400</c:v>
                </c:pt>
                <c:pt idx="6970">
                  <c:v>1595300</c:v>
                </c:pt>
                <c:pt idx="6971">
                  <c:v>1506400</c:v>
                </c:pt>
                <c:pt idx="6972">
                  <c:v>1125200</c:v>
                </c:pt>
                <c:pt idx="6973">
                  <c:v>1116100</c:v>
                </c:pt>
                <c:pt idx="6974">
                  <c:v>1061800</c:v>
                </c:pt>
                <c:pt idx="6975">
                  <c:v>984170</c:v>
                </c:pt>
                <c:pt idx="6976">
                  <c:v>978650</c:v>
                </c:pt>
                <c:pt idx="6977">
                  <c:v>967470</c:v>
                </c:pt>
                <c:pt idx="6978">
                  <c:v>895670</c:v>
                </c:pt>
                <c:pt idx="6979">
                  <c:v>892140</c:v>
                </c:pt>
                <c:pt idx="6980">
                  <c:v>876630</c:v>
                </c:pt>
                <c:pt idx="6981">
                  <c:v>1010300</c:v>
                </c:pt>
                <c:pt idx="6982">
                  <c:v>1017700</c:v>
                </c:pt>
                <c:pt idx="6983">
                  <c:v>1033100</c:v>
                </c:pt>
                <c:pt idx="6984">
                  <c:v>1447800</c:v>
                </c:pt>
                <c:pt idx="6985">
                  <c:v>1548800</c:v>
                </c:pt>
                <c:pt idx="6986">
                  <c:v>1492700</c:v>
                </c:pt>
                <c:pt idx="6987">
                  <c:v>2048800</c:v>
                </c:pt>
                <c:pt idx="6988">
                  <c:v>2057400</c:v>
                </c:pt>
                <c:pt idx="6989">
                  <c:v>2073100</c:v>
                </c:pt>
                <c:pt idx="6990">
                  <c:v>2365200</c:v>
                </c:pt>
                <c:pt idx="6991">
                  <c:v>1470400</c:v>
                </c:pt>
                <c:pt idx="6992">
                  <c:v>1461600</c:v>
                </c:pt>
                <c:pt idx="6993">
                  <c:v>546700</c:v>
                </c:pt>
                <c:pt idx="6994">
                  <c:v>550370</c:v>
                </c:pt>
                <c:pt idx="6995">
                  <c:v>1880900</c:v>
                </c:pt>
                <c:pt idx="6996">
                  <c:v>2165000</c:v>
                </c:pt>
                <c:pt idx="6997">
                  <c:v>2978900</c:v>
                </c:pt>
                <c:pt idx="6998">
                  <c:v>2400700</c:v>
                </c:pt>
                <c:pt idx="6999">
                  <c:v>2372600</c:v>
                </c:pt>
                <c:pt idx="7000">
                  <c:v>2231800</c:v>
                </c:pt>
                <c:pt idx="7001">
                  <c:v>1383700</c:v>
                </c:pt>
                <c:pt idx="7002">
                  <c:v>1373400</c:v>
                </c:pt>
                <c:pt idx="7003">
                  <c:v>1303900</c:v>
                </c:pt>
                <c:pt idx="7004">
                  <c:v>911630</c:v>
                </c:pt>
                <c:pt idx="7005">
                  <c:v>868700</c:v>
                </c:pt>
                <c:pt idx="7006">
                  <c:v>873340</c:v>
                </c:pt>
                <c:pt idx="7007">
                  <c:v>917540</c:v>
                </c:pt>
                <c:pt idx="7008">
                  <c:v>918470</c:v>
                </c:pt>
                <c:pt idx="7009">
                  <c:v>926430</c:v>
                </c:pt>
                <c:pt idx="7010">
                  <c:v>1056000</c:v>
                </c:pt>
                <c:pt idx="7011">
                  <c:v>1099800</c:v>
                </c:pt>
                <c:pt idx="7012">
                  <c:v>1009000</c:v>
                </c:pt>
                <c:pt idx="7013">
                  <c:v>981870</c:v>
                </c:pt>
                <c:pt idx="7014">
                  <c:v>981060</c:v>
                </c:pt>
                <c:pt idx="7015">
                  <c:v>981390</c:v>
                </c:pt>
                <c:pt idx="7016">
                  <c:v>1287400</c:v>
                </c:pt>
                <c:pt idx="7017">
                  <c:v>1298700</c:v>
                </c:pt>
                <c:pt idx="7018">
                  <c:v>1318000</c:v>
                </c:pt>
                <c:pt idx="7019">
                  <c:v>1796100</c:v>
                </c:pt>
                <c:pt idx="7020">
                  <c:v>1893800</c:v>
                </c:pt>
                <c:pt idx="7021">
                  <c:v>1930300</c:v>
                </c:pt>
                <c:pt idx="7022">
                  <c:v>1991100</c:v>
                </c:pt>
                <c:pt idx="7023">
                  <c:v>1587200</c:v>
                </c:pt>
                <c:pt idx="7024">
                  <c:v>1453400</c:v>
                </c:pt>
                <c:pt idx="7025">
                  <c:v>2111700</c:v>
                </c:pt>
                <c:pt idx="7026">
                  <c:v>2185800</c:v>
                </c:pt>
                <c:pt idx="7027">
                  <c:v>2120000</c:v>
                </c:pt>
                <c:pt idx="7028">
                  <c:v>2108200</c:v>
                </c:pt>
                <c:pt idx="7029">
                  <c:v>1951400</c:v>
                </c:pt>
                <c:pt idx="7030">
                  <c:v>1513400</c:v>
                </c:pt>
                <c:pt idx="7031">
                  <c:v>1418800</c:v>
                </c:pt>
                <c:pt idx="7032">
                  <c:v>1409700</c:v>
                </c:pt>
                <c:pt idx="7033">
                  <c:v>844380</c:v>
                </c:pt>
                <c:pt idx="7034">
                  <c:v>833520</c:v>
                </c:pt>
                <c:pt idx="7035">
                  <c:v>798730</c:v>
                </c:pt>
                <c:pt idx="7036">
                  <c:v>676140</c:v>
                </c:pt>
                <c:pt idx="7037">
                  <c:v>675100</c:v>
                </c:pt>
                <c:pt idx="7038">
                  <c:v>658490</c:v>
                </c:pt>
                <c:pt idx="7039">
                  <c:v>785780</c:v>
                </c:pt>
                <c:pt idx="7040">
                  <c:v>786220</c:v>
                </c:pt>
                <c:pt idx="7041">
                  <c:v>789900</c:v>
                </c:pt>
                <c:pt idx="7042">
                  <c:v>885270</c:v>
                </c:pt>
                <c:pt idx="7043">
                  <c:v>894480</c:v>
                </c:pt>
                <c:pt idx="7044">
                  <c:v>887100</c:v>
                </c:pt>
                <c:pt idx="7045">
                  <c:v>971460</c:v>
                </c:pt>
                <c:pt idx="7046">
                  <c:v>965830</c:v>
                </c:pt>
                <c:pt idx="7047">
                  <c:v>971690</c:v>
                </c:pt>
                <c:pt idx="7048">
                  <c:v>1205400</c:v>
                </c:pt>
                <c:pt idx="7049">
                  <c:v>1209500</c:v>
                </c:pt>
                <c:pt idx="7050">
                  <c:v>1234500</c:v>
                </c:pt>
                <c:pt idx="7051">
                  <c:v>1543900</c:v>
                </c:pt>
                <c:pt idx="7052">
                  <c:v>1431900</c:v>
                </c:pt>
                <c:pt idx="7053">
                  <c:v>1401300</c:v>
                </c:pt>
                <c:pt idx="7054">
                  <c:v>1669100</c:v>
                </c:pt>
                <c:pt idx="7055">
                  <c:v>1681100</c:v>
                </c:pt>
                <c:pt idx="7056">
                  <c:v>1879100</c:v>
                </c:pt>
                <c:pt idx="7057">
                  <c:v>1937500</c:v>
                </c:pt>
                <c:pt idx="7058">
                  <c:v>1875500</c:v>
                </c:pt>
                <c:pt idx="7059">
                  <c:v>1422700</c:v>
                </c:pt>
                <c:pt idx="7060">
                  <c:v>1412800</c:v>
                </c:pt>
                <c:pt idx="7061">
                  <c:v>1337000</c:v>
                </c:pt>
                <c:pt idx="7062">
                  <c:v>873680</c:v>
                </c:pt>
                <c:pt idx="7063">
                  <c:v>865870</c:v>
                </c:pt>
                <c:pt idx="7064">
                  <c:v>822120</c:v>
                </c:pt>
                <c:pt idx="7065">
                  <c:v>584520</c:v>
                </c:pt>
                <c:pt idx="7066">
                  <c:v>582290</c:v>
                </c:pt>
                <c:pt idx="7067">
                  <c:v>560640</c:v>
                </c:pt>
                <c:pt idx="7068">
                  <c:v>555620</c:v>
                </c:pt>
                <c:pt idx="7069">
                  <c:v>708550</c:v>
                </c:pt>
                <c:pt idx="7070">
                  <c:v>697760</c:v>
                </c:pt>
                <c:pt idx="7071">
                  <c:v>742440</c:v>
                </c:pt>
                <c:pt idx="7072">
                  <c:v>39656000</c:v>
                </c:pt>
                <c:pt idx="7073">
                  <c:v>42575000</c:v>
                </c:pt>
                <c:pt idx="7074">
                  <c:v>44677000</c:v>
                </c:pt>
                <c:pt idx="7075">
                  <c:v>1835400</c:v>
                </c:pt>
                <c:pt idx="7076">
                  <c:v>1890200</c:v>
                </c:pt>
                <c:pt idx="7077">
                  <c:v>1742300</c:v>
                </c:pt>
                <c:pt idx="7078">
                  <c:v>1949600</c:v>
                </c:pt>
                <c:pt idx="7079">
                  <c:v>1874600</c:v>
                </c:pt>
                <c:pt idx="7080">
                  <c:v>1536600</c:v>
                </c:pt>
                <c:pt idx="7081">
                  <c:v>1034200</c:v>
                </c:pt>
                <c:pt idx="7082">
                  <c:v>1018900</c:v>
                </c:pt>
                <c:pt idx="7083">
                  <c:v>996800</c:v>
                </c:pt>
                <c:pt idx="7084">
                  <c:v>413470</c:v>
                </c:pt>
                <c:pt idx="7085">
                  <c:v>1769500</c:v>
                </c:pt>
                <c:pt idx="7086">
                  <c:v>1698100</c:v>
                </c:pt>
                <c:pt idx="7087">
                  <c:v>974900</c:v>
                </c:pt>
                <c:pt idx="7088">
                  <c:v>807720</c:v>
                </c:pt>
                <c:pt idx="7089">
                  <c:v>781190</c:v>
                </c:pt>
                <c:pt idx="7090">
                  <c:v>533540</c:v>
                </c:pt>
                <c:pt idx="7091">
                  <c:v>523950</c:v>
                </c:pt>
                <c:pt idx="7092">
                  <c:v>512810</c:v>
                </c:pt>
                <c:pt idx="7093">
                  <c:v>550480</c:v>
                </c:pt>
                <c:pt idx="7094">
                  <c:v>548570</c:v>
                </c:pt>
                <c:pt idx="7095">
                  <c:v>547140</c:v>
                </c:pt>
                <c:pt idx="7096">
                  <c:v>730200</c:v>
                </c:pt>
                <c:pt idx="7097">
                  <c:v>742230</c:v>
                </c:pt>
                <c:pt idx="7098">
                  <c:v>768660</c:v>
                </c:pt>
                <c:pt idx="7099">
                  <c:v>1153100</c:v>
                </c:pt>
                <c:pt idx="7100">
                  <c:v>1159600</c:v>
                </c:pt>
                <c:pt idx="7101">
                  <c:v>1174100</c:v>
                </c:pt>
                <c:pt idx="7102">
                  <c:v>1403700</c:v>
                </c:pt>
                <c:pt idx="7103">
                  <c:v>1489700</c:v>
                </c:pt>
                <c:pt idx="7104">
                  <c:v>1527600</c:v>
                </c:pt>
                <c:pt idx="7105">
                  <c:v>2003000</c:v>
                </c:pt>
                <c:pt idx="7106">
                  <c:v>2015000</c:v>
                </c:pt>
                <c:pt idx="7107">
                  <c:v>2014900</c:v>
                </c:pt>
                <c:pt idx="7108">
                  <c:v>1988200</c:v>
                </c:pt>
                <c:pt idx="7109">
                  <c:v>1984300</c:v>
                </c:pt>
                <c:pt idx="7110">
                  <c:v>2034200</c:v>
                </c:pt>
                <c:pt idx="7111">
                  <c:v>1474000</c:v>
                </c:pt>
                <c:pt idx="7112">
                  <c:v>1381500</c:v>
                </c:pt>
                <c:pt idx="7113">
                  <c:v>1387800</c:v>
                </c:pt>
                <c:pt idx="7114">
                  <c:v>940570</c:v>
                </c:pt>
                <c:pt idx="7115">
                  <c:v>945760</c:v>
                </c:pt>
                <c:pt idx="7116">
                  <c:v>905350</c:v>
                </c:pt>
                <c:pt idx="7117">
                  <c:v>811760</c:v>
                </c:pt>
                <c:pt idx="7118">
                  <c:v>1972300</c:v>
                </c:pt>
                <c:pt idx="7119">
                  <c:v>1820800</c:v>
                </c:pt>
                <c:pt idx="7120">
                  <c:v>1357800</c:v>
                </c:pt>
                <c:pt idx="7121">
                  <c:v>1144600</c:v>
                </c:pt>
                <c:pt idx="7122">
                  <c:v>1066000</c:v>
                </c:pt>
                <c:pt idx="7123">
                  <c:v>646490</c:v>
                </c:pt>
                <c:pt idx="7124">
                  <c:v>641440</c:v>
                </c:pt>
                <c:pt idx="7125">
                  <c:v>616680</c:v>
                </c:pt>
                <c:pt idx="7126">
                  <c:v>570390</c:v>
                </c:pt>
                <c:pt idx="7127">
                  <c:v>570350</c:v>
                </c:pt>
                <c:pt idx="7128">
                  <c:v>568580</c:v>
                </c:pt>
                <c:pt idx="7129">
                  <c:v>808880</c:v>
                </c:pt>
                <c:pt idx="7130">
                  <c:v>815350</c:v>
                </c:pt>
                <c:pt idx="7131">
                  <c:v>915960</c:v>
                </c:pt>
                <c:pt idx="7132">
                  <c:v>1601300</c:v>
                </c:pt>
                <c:pt idx="7133">
                  <c:v>1543000</c:v>
                </c:pt>
                <c:pt idx="7134">
                  <c:v>1666000</c:v>
                </c:pt>
                <c:pt idx="7135">
                  <c:v>2765200</c:v>
                </c:pt>
                <c:pt idx="7136">
                  <c:v>2815600</c:v>
                </c:pt>
                <c:pt idx="7137">
                  <c:v>2882000</c:v>
                </c:pt>
                <c:pt idx="7138">
                  <c:v>3521100</c:v>
                </c:pt>
                <c:pt idx="7139">
                  <c:v>3556400</c:v>
                </c:pt>
                <c:pt idx="7140">
                  <c:v>3504500</c:v>
                </c:pt>
                <c:pt idx="7141">
                  <c:v>3166400</c:v>
                </c:pt>
                <c:pt idx="7142">
                  <c:v>3153300</c:v>
                </c:pt>
                <c:pt idx="7143">
                  <c:v>2959600</c:v>
                </c:pt>
                <c:pt idx="7144">
                  <c:v>2269700</c:v>
                </c:pt>
                <c:pt idx="7145">
                  <c:v>2347900</c:v>
                </c:pt>
                <c:pt idx="7146">
                  <c:v>2157000</c:v>
                </c:pt>
                <c:pt idx="7147">
                  <c:v>1343800</c:v>
                </c:pt>
                <c:pt idx="7148">
                  <c:v>1327800</c:v>
                </c:pt>
                <c:pt idx="7149">
                  <c:v>1255100</c:v>
                </c:pt>
                <c:pt idx="7150">
                  <c:v>877590</c:v>
                </c:pt>
                <c:pt idx="7151">
                  <c:v>3474000</c:v>
                </c:pt>
                <c:pt idx="7152">
                  <c:v>3320700</c:v>
                </c:pt>
                <c:pt idx="7153">
                  <c:v>2257600</c:v>
                </c:pt>
                <c:pt idx="7154">
                  <c:v>1964600</c:v>
                </c:pt>
                <c:pt idx="7155">
                  <c:v>1760000</c:v>
                </c:pt>
                <c:pt idx="7156">
                  <c:v>1171600</c:v>
                </c:pt>
                <c:pt idx="7157">
                  <c:v>1218900</c:v>
                </c:pt>
                <c:pt idx="7158">
                  <c:v>1113100</c:v>
                </c:pt>
                <c:pt idx="7159">
                  <c:v>862200</c:v>
                </c:pt>
                <c:pt idx="7160">
                  <c:v>858760</c:v>
                </c:pt>
                <c:pt idx="7161">
                  <c:v>838510</c:v>
                </c:pt>
                <c:pt idx="7162">
                  <c:v>793790</c:v>
                </c:pt>
                <c:pt idx="7163">
                  <c:v>801380</c:v>
                </c:pt>
                <c:pt idx="7164">
                  <c:v>801150</c:v>
                </c:pt>
                <c:pt idx="7165">
                  <c:v>1398300</c:v>
                </c:pt>
                <c:pt idx="7166">
                  <c:v>1507400</c:v>
                </c:pt>
                <c:pt idx="7167">
                  <c:v>1552600</c:v>
                </c:pt>
                <c:pt idx="7168">
                  <c:v>2759000</c:v>
                </c:pt>
                <c:pt idx="7169">
                  <c:v>2760400</c:v>
                </c:pt>
                <c:pt idx="7170">
                  <c:v>2864400</c:v>
                </c:pt>
                <c:pt idx="7171">
                  <c:v>3758000</c:v>
                </c:pt>
                <c:pt idx="7172">
                  <c:v>3764300</c:v>
                </c:pt>
                <c:pt idx="7173">
                  <c:v>3845700</c:v>
                </c:pt>
                <c:pt idx="7174">
                  <c:v>4036000</c:v>
                </c:pt>
                <c:pt idx="7175">
                  <c:v>4008900</c:v>
                </c:pt>
                <c:pt idx="7176">
                  <c:v>3905400</c:v>
                </c:pt>
                <c:pt idx="7177">
                  <c:v>3418200</c:v>
                </c:pt>
                <c:pt idx="7178">
                  <c:v>2415100</c:v>
                </c:pt>
                <c:pt idx="7179">
                  <c:v>2412100</c:v>
                </c:pt>
                <c:pt idx="7180">
                  <c:v>2249200</c:v>
                </c:pt>
                <c:pt idx="7181">
                  <c:v>1558000</c:v>
                </c:pt>
                <c:pt idx="7182">
                  <c:v>2604200</c:v>
                </c:pt>
                <c:pt idx="7183">
                  <c:v>2452000</c:v>
                </c:pt>
                <c:pt idx="7184">
                  <c:v>1720500</c:v>
                </c:pt>
                <c:pt idx="7185">
                  <c:v>1626000</c:v>
                </c:pt>
                <c:pt idx="7186">
                  <c:v>1579000</c:v>
                </c:pt>
                <c:pt idx="7187">
                  <c:v>1533900</c:v>
                </c:pt>
                <c:pt idx="7188">
                  <c:v>1439300</c:v>
                </c:pt>
                <c:pt idx="7189">
                  <c:v>1501300</c:v>
                </c:pt>
                <c:pt idx="7190">
                  <c:v>1657400</c:v>
                </c:pt>
                <c:pt idx="7191">
                  <c:v>1669900</c:v>
                </c:pt>
                <c:pt idx="7192">
                  <c:v>1604300</c:v>
                </c:pt>
                <c:pt idx="7193">
                  <c:v>2973200</c:v>
                </c:pt>
                <c:pt idx="7194">
                  <c:v>3016400</c:v>
                </c:pt>
                <c:pt idx="7195">
                  <c:v>5315600</c:v>
                </c:pt>
                <c:pt idx="7196">
                  <c:v>5312100</c:v>
                </c:pt>
                <c:pt idx="7197">
                  <c:v>5400300</c:v>
                </c:pt>
                <c:pt idx="7198">
                  <c:v>6632900</c:v>
                </c:pt>
                <c:pt idx="7199">
                  <c:v>6604800</c:v>
                </c:pt>
                <c:pt idx="7200">
                  <c:v>6541900</c:v>
                </c:pt>
                <c:pt idx="7201">
                  <c:v>5062200</c:v>
                </c:pt>
                <c:pt idx="7202">
                  <c:v>5041700</c:v>
                </c:pt>
                <c:pt idx="7203">
                  <c:v>4791800</c:v>
                </c:pt>
                <c:pt idx="7204">
                  <c:v>3543500</c:v>
                </c:pt>
                <c:pt idx="7205">
                  <c:v>3509300</c:v>
                </c:pt>
                <c:pt idx="7206">
                  <c:v>3390800</c:v>
                </c:pt>
                <c:pt idx="7207">
                  <c:v>2427000</c:v>
                </c:pt>
                <c:pt idx="7208">
                  <c:v>2427500</c:v>
                </c:pt>
                <c:pt idx="7209">
                  <c:v>2338900</c:v>
                </c:pt>
                <c:pt idx="7210">
                  <c:v>1861000</c:v>
                </c:pt>
                <c:pt idx="7211">
                  <c:v>1853700</c:v>
                </c:pt>
                <c:pt idx="7212">
                  <c:v>1819600</c:v>
                </c:pt>
                <c:pt idx="7213">
                  <c:v>1532700</c:v>
                </c:pt>
                <c:pt idx="7214">
                  <c:v>10068000</c:v>
                </c:pt>
                <c:pt idx="7215">
                  <c:v>9086200</c:v>
                </c:pt>
                <c:pt idx="7216">
                  <c:v>6209300</c:v>
                </c:pt>
                <c:pt idx="7217">
                  <c:v>5742800</c:v>
                </c:pt>
                <c:pt idx="7218">
                  <c:v>5448100</c:v>
                </c:pt>
                <c:pt idx="7219">
                  <c:v>4166900</c:v>
                </c:pt>
                <c:pt idx="7220">
                  <c:v>4129800</c:v>
                </c:pt>
                <c:pt idx="7221">
                  <c:v>4021000</c:v>
                </c:pt>
                <c:pt idx="7222">
                  <c:v>3489100</c:v>
                </c:pt>
                <c:pt idx="7223">
                  <c:v>3482900</c:v>
                </c:pt>
                <c:pt idx="7224">
                  <c:v>3440100</c:v>
                </c:pt>
                <c:pt idx="7225">
                  <c:v>3312100</c:v>
                </c:pt>
                <c:pt idx="7226">
                  <c:v>3305600</c:v>
                </c:pt>
                <c:pt idx="7227">
                  <c:v>3513600</c:v>
                </c:pt>
                <c:pt idx="7228">
                  <c:v>5097000</c:v>
                </c:pt>
                <c:pt idx="7229">
                  <c:v>6709100</c:v>
                </c:pt>
                <c:pt idx="7230">
                  <c:v>7269000</c:v>
                </c:pt>
                <c:pt idx="7231">
                  <c:v>7622000</c:v>
                </c:pt>
                <c:pt idx="7232">
                  <c:v>7233200</c:v>
                </c:pt>
                <c:pt idx="7233">
                  <c:v>7574000</c:v>
                </c:pt>
                <c:pt idx="7234">
                  <c:v>7033700</c:v>
                </c:pt>
                <c:pt idx="7235">
                  <c:v>7031500</c:v>
                </c:pt>
                <c:pt idx="7236">
                  <c:v>6811400</c:v>
                </c:pt>
                <c:pt idx="7237">
                  <c:v>6414500</c:v>
                </c:pt>
                <c:pt idx="7238">
                  <c:v>6350700</c:v>
                </c:pt>
                <c:pt idx="7239">
                  <c:v>6062600</c:v>
                </c:pt>
                <c:pt idx="7240">
                  <c:v>3639200</c:v>
                </c:pt>
                <c:pt idx="7241">
                  <c:v>3612400</c:v>
                </c:pt>
                <c:pt idx="7242">
                  <c:v>3388900</c:v>
                </c:pt>
                <c:pt idx="7243">
                  <c:v>2761000</c:v>
                </c:pt>
                <c:pt idx="7244">
                  <c:v>4608000</c:v>
                </c:pt>
                <c:pt idx="7245">
                  <c:v>4496700</c:v>
                </c:pt>
                <c:pt idx="7246">
                  <c:v>4098200</c:v>
                </c:pt>
                <c:pt idx="7247">
                  <c:v>4172400</c:v>
                </c:pt>
                <c:pt idx="7248">
                  <c:v>4102200</c:v>
                </c:pt>
                <c:pt idx="7249">
                  <c:v>4714200</c:v>
                </c:pt>
                <c:pt idx="7250">
                  <c:v>5060400</c:v>
                </c:pt>
                <c:pt idx="7251">
                  <c:v>5072300</c:v>
                </c:pt>
                <c:pt idx="7252">
                  <c:v>7092000</c:v>
                </c:pt>
                <c:pt idx="7253">
                  <c:v>7124300</c:v>
                </c:pt>
                <c:pt idx="7254">
                  <c:v>7588900</c:v>
                </c:pt>
                <c:pt idx="7255">
                  <c:v>8645600</c:v>
                </c:pt>
                <c:pt idx="7256">
                  <c:v>9089500</c:v>
                </c:pt>
                <c:pt idx="7257">
                  <c:v>8628200</c:v>
                </c:pt>
                <c:pt idx="7258">
                  <c:v>8279400</c:v>
                </c:pt>
                <c:pt idx="7259">
                  <c:v>8351600</c:v>
                </c:pt>
                <c:pt idx="7260">
                  <c:v>8228100</c:v>
                </c:pt>
                <c:pt idx="7261">
                  <c:v>6821300</c:v>
                </c:pt>
                <c:pt idx="7262">
                  <c:v>8597000</c:v>
                </c:pt>
                <c:pt idx="7263">
                  <c:v>8241100</c:v>
                </c:pt>
                <c:pt idx="7264">
                  <c:v>6134900</c:v>
                </c:pt>
                <c:pt idx="7265">
                  <c:v>6067200</c:v>
                </c:pt>
                <c:pt idx="7266">
                  <c:v>5842200</c:v>
                </c:pt>
                <c:pt idx="7267">
                  <c:v>4234200</c:v>
                </c:pt>
                <c:pt idx="7268">
                  <c:v>3985600</c:v>
                </c:pt>
                <c:pt idx="7269">
                  <c:v>4023300</c:v>
                </c:pt>
                <c:pt idx="7270">
                  <c:v>3652100</c:v>
                </c:pt>
                <c:pt idx="7271">
                  <c:v>3628000</c:v>
                </c:pt>
                <c:pt idx="7272">
                  <c:v>3535600</c:v>
                </c:pt>
                <c:pt idx="7273">
                  <c:v>3626800</c:v>
                </c:pt>
                <c:pt idx="7274">
                  <c:v>3611100</c:v>
                </c:pt>
                <c:pt idx="7275">
                  <c:v>3621500</c:v>
                </c:pt>
                <c:pt idx="7276">
                  <c:v>3985500</c:v>
                </c:pt>
                <c:pt idx="7277">
                  <c:v>10045000</c:v>
                </c:pt>
                <c:pt idx="7278">
                  <c:v>9604000</c:v>
                </c:pt>
                <c:pt idx="7279">
                  <c:v>9690800</c:v>
                </c:pt>
                <c:pt idx="7280">
                  <c:v>10091000</c:v>
                </c:pt>
                <c:pt idx="7281">
                  <c:v>10155000</c:v>
                </c:pt>
                <c:pt idx="7282">
                  <c:v>7898000</c:v>
                </c:pt>
                <c:pt idx="7283">
                  <c:v>7718400</c:v>
                </c:pt>
                <c:pt idx="7284">
                  <c:v>7199600</c:v>
                </c:pt>
                <c:pt idx="7285">
                  <c:v>6557400</c:v>
                </c:pt>
                <c:pt idx="7286">
                  <c:v>6171200</c:v>
                </c:pt>
                <c:pt idx="7287">
                  <c:v>6188700</c:v>
                </c:pt>
                <c:pt idx="7288">
                  <c:v>4804200</c:v>
                </c:pt>
                <c:pt idx="7289">
                  <c:v>4554600</c:v>
                </c:pt>
                <c:pt idx="7290">
                  <c:v>4413600</c:v>
                </c:pt>
                <c:pt idx="7291">
                  <c:v>4100500</c:v>
                </c:pt>
                <c:pt idx="7292">
                  <c:v>4106400</c:v>
                </c:pt>
                <c:pt idx="7293">
                  <c:v>4240300</c:v>
                </c:pt>
                <c:pt idx="7294">
                  <c:v>3932900</c:v>
                </c:pt>
                <c:pt idx="7295">
                  <c:v>4152900</c:v>
                </c:pt>
                <c:pt idx="7296">
                  <c:v>3947400</c:v>
                </c:pt>
                <c:pt idx="7297">
                  <c:v>5453300</c:v>
                </c:pt>
                <c:pt idx="7298">
                  <c:v>5417100</c:v>
                </c:pt>
                <c:pt idx="7299">
                  <c:v>5707900</c:v>
                </c:pt>
                <c:pt idx="7300">
                  <c:v>8047700</c:v>
                </c:pt>
                <c:pt idx="7301">
                  <c:v>8132000</c:v>
                </c:pt>
                <c:pt idx="7302">
                  <c:v>-9.9990000000000006</c:v>
                </c:pt>
                <c:pt idx="7303">
                  <c:v>7248400</c:v>
                </c:pt>
                <c:pt idx="7304">
                  <c:v>7978200</c:v>
                </c:pt>
                <c:pt idx="7305">
                  <c:v>5772700</c:v>
                </c:pt>
                <c:pt idx="7306">
                  <c:v>5678200</c:v>
                </c:pt>
                <c:pt idx="7307">
                  <c:v>5670200</c:v>
                </c:pt>
                <c:pt idx="7308">
                  <c:v>5580900</c:v>
                </c:pt>
                <c:pt idx="7309">
                  <c:v>5506200</c:v>
                </c:pt>
                <c:pt idx="7310">
                  <c:v>5431600</c:v>
                </c:pt>
                <c:pt idx="7311">
                  <c:v>4667900</c:v>
                </c:pt>
                <c:pt idx="7312">
                  <c:v>4594800</c:v>
                </c:pt>
                <c:pt idx="7313">
                  <c:v>4513600</c:v>
                </c:pt>
                <c:pt idx="7314">
                  <c:v>4531800</c:v>
                </c:pt>
                <c:pt idx="7315">
                  <c:v>4214600</c:v>
                </c:pt>
                <c:pt idx="7316">
                  <c:v>4449400</c:v>
                </c:pt>
                <c:pt idx="7317">
                  <c:v>4455400</c:v>
                </c:pt>
                <c:pt idx="7318">
                  <c:v>4350600</c:v>
                </c:pt>
                <c:pt idx="7319">
                  <c:v>4253200</c:v>
                </c:pt>
                <c:pt idx="7320">
                  <c:v>4245700</c:v>
                </c:pt>
                <c:pt idx="7321">
                  <c:v>3989400</c:v>
                </c:pt>
                <c:pt idx="7322">
                  <c:v>4556100</c:v>
                </c:pt>
                <c:pt idx="7323">
                  <c:v>4553300</c:v>
                </c:pt>
                <c:pt idx="7324">
                  <c:v>4781500</c:v>
                </c:pt>
                <c:pt idx="7325">
                  <c:v>5596200</c:v>
                </c:pt>
                <c:pt idx="7326">
                  <c:v>5686300</c:v>
                </c:pt>
                <c:pt idx="7327">
                  <c:v>5670200</c:v>
                </c:pt>
                <c:pt idx="7328">
                  <c:v>7378800</c:v>
                </c:pt>
                <c:pt idx="7329">
                  <c:v>7028900</c:v>
                </c:pt>
                <c:pt idx="7330">
                  <c:v>7026700</c:v>
                </c:pt>
                <c:pt idx="7331">
                  <c:v>7170500</c:v>
                </c:pt>
                <c:pt idx="7332">
                  <c:v>7145000</c:v>
                </c:pt>
                <c:pt idx="7333">
                  <c:v>7846800</c:v>
                </c:pt>
                <c:pt idx="7334">
                  <c:v>7849000</c:v>
                </c:pt>
                <c:pt idx="7335">
                  <c:v>7710000</c:v>
                </c:pt>
                <c:pt idx="7336">
                  <c:v>6461700</c:v>
                </c:pt>
                <c:pt idx="7337">
                  <c:v>6789500</c:v>
                </c:pt>
                <c:pt idx="7338">
                  <c:v>6476000</c:v>
                </c:pt>
                <c:pt idx="7339">
                  <c:v>4177400</c:v>
                </c:pt>
                <c:pt idx="7340">
                  <c:v>4127300</c:v>
                </c:pt>
                <c:pt idx="7341">
                  <c:v>3984000</c:v>
                </c:pt>
                <c:pt idx="7342">
                  <c:v>3495000</c:v>
                </c:pt>
                <c:pt idx="7343">
                  <c:v>3294800</c:v>
                </c:pt>
                <c:pt idx="7344">
                  <c:v>3418800</c:v>
                </c:pt>
                <c:pt idx="7345">
                  <c:v>3542200</c:v>
                </c:pt>
                <c:pt idx="7346">
                  <c:v>3608700</c:v>
                </c:pt>
                <c:pt idx="7347">
                  <c:v>3598300</c:v>
                </c:pt>
                <c:pt idx="7348">
                  <c:v>4080200</c:v>
                </c:pt>
                <c:pt idx="7349">
                  <c:v>4084300</c:v>
                </c:pt>
                <c:pt idx="7350">
                  <c:v>4113600</c:v>
                </c:pt>
                <c:pt idx="7351">
                  <c:v>5984500</c:v>
                </c:pt>
                <c:pt idx="7352">
                  <c:v>6031000</c:v>
                </c:pt>
                <c:pt idx="7353">
                  <c:v>6223900</c:v>
                </c:pt>
                <c:pt idx="7354">
                  <c:v>8278600</c:v>
                </c:pt>
                <c:pt idx="7355">
                  <c:v>4528500</c:v>
                </c:pt>
                <c:pt idx="7356">
                  <c:v>4347900</c:v>
                </c:pt>
                <c:pt idx="7357">
                  <c:v>3180900</c:v>
                </c:pt>
                <c:pt idx="7358">
                  <c:v>3041600</c:v>
                </c:pt>
                <c:pt idx="7359">
                  <c:v>2972500</c:v>
                </c:pt>
                <c:pt idx="7360">
                  <c:v>3283400</c:v>
                </c:pt>
                <c:pt idx="7361">
                  <c:v>3305600</c:v>
                </c:pt>
                <c:pt idx="7362">
                  <c:v>3311300</c:v>
                </c:pt>
                <c:pt idx="7363">
                  <c:v>3638100</c:v>
                </c:pt>
                <c:pt idx="7364">
                  <c:v>3649000</c:v>
                </c:pt>
                <c:pt idx="7365">
                  <c:v>3682300</c:v>
                </c:pt>
                <c:pt idx="7366">
                  <c:v>4739100</c:v>
                </c:pt>
                <c:pt idx="7367">
                  <c:v>4730100</c:v>
                </c:pt>
                <c:pt idx="7368">
                  <c:v>4827400</c:v>
                </c:pt>
                <c:pt idx="7369">
                  <c:v>5867900</c:v>
                </c:pt>
                <c:pt idx="7370">
                  <c:v>5872800</c:v>
                </c:pt>
                <c:pt idx="7371">
                  <c:v>5910500</c:v>
                </c:pt>
                <c:pt idx="7372">
                  <c:v>7180800</c:v>
                </c:pt>
                <c:pt idx="7373">
                  <c:v>7202800</c:v>
                </c:pt>
                <c:pt idx="7374">
                  <c:v>7225600</c:v>
                </c:pt>
                <c:pt idx="7375">
                  <c:v>8279600</c:v>
                </c:pt>
                <c:pt idx="7376">
                  <c:v>8300100</c:v>
                </c:pt>
                <c:pt idx="7377">
                  <c:v>8063000</c:v>
                </c:pt>
                <c:pt idx="7378">
                  <c:v>6039200</c:v>
                </c:pt>
                <c:pt idx="7379">
                  <c:v>5980500</c:v>
                </c:pt>
                <c:pt idx="7380">
                  <c:v>5648400</c:v>
                </c:pt>
                <c:pt idx="7381">
                  <c:v>3507400</c:v>
                </c:pt>
                <c:pt idx="7382">
                  <c:v>3326700</c:v>
                </c:pt>
                <c:pt idx="7383">
                  <c:v>3154600</c:v>
                </c:pt>
                <c:pt idx="7384">
                  <c:v>2585300</c:v>
                </c:pt>
                <c:pt idx="7385">
                  <c:v>2596800</c:v>
                </c:pt>
                <c:pt idx="7386">
                  <c:v>2566600</c:v>
                </c:pt>
                <c:pt idx="7387">
                  <c:v>3205600</c:v>
                </c:pt>
                <c:pt idx="7388">
                  <c:v>3215500</c:v>
                </c:pt>
                <c:pt idx="7389">
                  <c:v>3254700</c:v>
                </c:pt>
                <c:pt idx="7390">
                  <c:v>3784200</c:v>
                </c:pt>
                <c:pt idx="7391">
                  <c:v>4012100</c:v>
                </c:pt>
                <c:pt idx="7392">
                  <c:v>4134700</c:v>
                </c:pt>
                <c:pt idx="7393">
                  <c:v>6028400</c:v>
                </c:pt>
                <c:pt idx="7394">
                  <c:v>883340</c:v>
                </c:pt>
                <c:pt idx="7395">
                  <c:v>900930</c:v>
                </c:pt>
                <c:pt idx="7396">
                  <c:v>1027700</c:v>
                </c:pt>
                <c:pt idx="7397">
                  <c:v>3663900</c:v>
                </c:pt>
                <c:pt idx="7398">
                  <c:v>3430400</c:v>
                </c:pt>
                <c:pt idx="7399">
                  <c:v>2084500</c:v>
                </c:pt>
                <c:pt idx="7400">
                  <c:v>1977200</c:v>
                </c:pt>
                <c:pt idx="7401">
                  <c:v>1920700</c:v>
                </c:pt>
                <c:pt idx="7402">
                  <c:v>2296300</c:v>
                </c:pt>
                <c:pt idx="7403">
                  <c:v>2312700</c:v>
                </c:pt>
                <c:pt idx="7404">
                  <c:v>2223000</c:v>
                </c:pt>
                <c:pt idx="7405">
                  <c:v>3431700</c:v>
                </c:pt>
                <c:pt idx="7406">
                  <c:v>3440300</c:v>
                </c:pt>
                <c:pt idx="7407">
                  <c:v>3521700</c:v>
                </c:pt>
                <c:pt idx="7408">
                  <c:v>3809400</c:v>
                </c:pt>
                <c:pt idx="7409">
                  <c:v>3822000</c:v>
                </c:pt>
                <c:pt idx="7410">
                  <c:v>3874600</c:v>
                </c:pt>
                <c:pt idx="7411">
                  <c:v>4789000</c:v>
                </c:pt>
                <c:pt idx="7412">
                  <c:v>4821100</c:v>
                </c:pt>
                <c:pt idx="7413">
                  <c:v>4901400</c:v>
                </c:pt>
                <c:pt idx="7414">
                  <c:v>6119300</c:v>
                </c:pt>
                <c:pt idx="7415">
                  <c:v>6120300</c:v>
                </c:pt>
                <c:pt idx="7416">
                  <c:v>6172300</c:v>
                </c:pt>
                <c:pt idx="7417">
                  <c:v>6112800</c:v>
                </c:pt>
                <c:pt idx="7418">
                  <c:v>6391800</c:v>
                </c:pt>
                <c:pt idx="7419">
                  <c:v>6237500</c:v>
                </c:pt>
                <c:pt idx="7420">
                  <c:v>4371900</c:v>
                </c:pt>
                <c:pt idx="7421">
                  <c:v>4345100</c:v>
                </c:pt>
                <c:pt idx="7422">
                  <c:v>4070500</c:v>
                </c:pt>
                <c:pt idx="7423">
                  <c:v>2347000</c:v>
                </c:pt>
                <c:pt idx="7424">
                  <c:v>2340800</c:v>
                </c:pt>
                <c:pt idx="7425">
                  <c:v>2089000</c:v>
                </c:pt>
                <c:pt idx="7426">
                  <c:v>1840000</c:v>
                </c:pt>
                <c:pt idx="7427">
                  <c:v>1836800</c:v>
                </c:pt>
                <c:pt idx="7428">
                  <c:v>1939000</c:v>
                </c:pt>
                <c:pt idx="7429">
                  <c:v>2809500</c:v>
                </c:pt>
                <c:pt idx="7430">
                  <c:v>2834100</c:v>
                </c:pt>
                <c:pt idx="7431">
                  <c:v>2771000</c:v>
                </c:pt>
                <c:pt idx="7432">
                  <c:v>4088400</c:v>
                </c:pt>
                <c:pt idx="7433">
                  <c:v>4079000</c:v>
                </c:pt>
                <c:pt idx="7434">
                  <c:v>4236300</c:v>
                </c:pt>
                <c:pt idx="7435">
                  <c:v>2155500</c:v>
                </c:pt>
                <c:pt idx="7436">
                  <c:v>2047200</c:v>
                </c:pt>
                <c:pt idx="7437">
                  <c:v>1638300</c:v>
                </c:pt>
                <c:pt idx="7438">
                  <c:v>1678300</c:v>
                </c:pt>
                <c:pt idx="7439">
                  <c:v>1631800</c:v>
                </c:pt>
                <c:pt idx="7440">
                  <c:v>1635200</c:v>
                </c:pt>
                <c:pt idx="7441">
                  <c:v>1646300</c:v>
                </c:pt>
                <c:pt idx="7442">
                  <c:v>1669800</c:v>
                </c:pt>
                <c:pt idx="7443">
                  <c:v>2408800</c:v>
                </c:pt>
                <c:pt idx="7444">
                  <c:v>3749600</c:v>
                </c:pt>
                <c:pt idx="7445">
                  <c:v>2548500</c:v>
                </c:pt>
                <c:pt idx="7446">
                  <c:v>3584200</c:v>
                </c:pt>
                <c:pt idx="7447">
                  <c:v>3424700</c:v>
                </c:pt>
                <c:pt idx="7448">
                  <c:v>3464400</c:v>
                </c:pt>
                <c:pt idx="7449">
                  <c:v>3797700</c:v>
                </c:pt>
                <c:pt idx="7450">
                  <c:v>3806500</c:v>
                </c:pt>
                <c:pt idx="7451">
                  <c:v>3837600</c:v>
                </c:pt>
                <c:pt idx="7452">
                  <c:v>4593000</c:v>
                </c:pt>
                <c:pt idx="7453">
                  <c:v>4599900</c:v>
                </c:pt>
                <c:pt idx="7454">
                  <c:v>4575200</c:v>
                </c:pt>
                <c:pt idx="7455">
                  <c:v>4021100</c:v>
                </c:pt>
                <c:pt idx="7456">
                  <c:v>3966300</c:v>
                </c:pt>
                <c:pt idx="7457">
                  <c:v>3792300</c:v>
                </c:pt>
                <c:pt idx="7458">
                  <c:v>2588800</c:v>
                </c:pt>
                <c:pt idx="7459">
                  <c:v>2576800</c:v>
                </c:pt>
                <c:pt idx="7460">
                  <c:v>2459600</c:v>
                </c:pt>
                <c:pt idx="7461">
                  <c:v>1636100</c:v>
                </c:pt>
                <c:pt idx="7462">
                  <c:v>1628600</c:v>
                </c:pt>
                <c:pt idx="7463">
                  <c:v>1572600</c:v>
                </c:pt>
                <c:pt idx="7464">
                  <c:v>1619500</c:v>
                </c:pt>
                <c:pt idx="7465">
                  <c:v>1528600</c:v>
                </c:pt>
                <c:pt idx="7466">
                  <c:v>1566700</c:v>
                </c:pt>
                <c:pt idx="7467">
                  <c:v>2503800</c:v>
                </c:pt>
                <c:pt idx="7468">
                  <c:v>2521100</c:v>
                </c:pt>
                <c:pt idx="7469">
                  <c:v>2622200</c:v>
                </c:pt>
                <c:pt idx="7470">
                  <c:v>3929900</c:v>
                </c:pt>
                <c:pt idx="7471">
                  <c:v>3952800</c:v>
                </c:pt>
                <c:pt idx="7472">
                  <c:v>4040400</c:v>
                </c:pt>
                <c:pt idx="7473">
                  <c:v>5138800</c:v>
                </c:pt>
                <c:pt idx="7474">
                  <c:v>746370</c:v>
                </c:pt>
                <c:pt idx="7475">
                  <c:v>738660</c:v>
                </c:pt>
                <c:pt idx="7476">
                  <c:v>713080</c:v>
                </c:pt>
                <c:pt idx="7477">
                  <c:v>1479600</c:v>
                </c:pt>
                <c:pt idx="7478">
                  <c:v>1429000</c:v>
                </c:pt>
                <c:pt idx="7479">
                  <c:v>1521500</c:v>
                </c:pt>
                <c:pt idx="7480">
                  <c:v>1535600</c:v>
                </c:pt>
                <c:pt idx="7481">
                  <c:v>1422600</c:v>
                </c:pt>
                <c:pt idx="7482">
                  <c:v>1471700</c:v>
                </c:pt>
                <c:pt idx="7483">
                  <c:v>1395500</c:v>
                </c:pt>
                <c:pt idx="7484">
                  <c:v>1474500</c:v>
                </c:pt>
                <c:pt idx="7485">
                  <c:v>1813000</c:v>
                </c:pt>
                <c:pt idx="7486">
                  <c:v>1828100</c:v>
                </c:pt>
                <c:pt idx="7487">
                  <c:v>1873400</c:v>
                </c:pt>
                <c:pt idx="7488">
                  <c:v>2920100</c:v>
                </c:pt>
                <c:pt idx="7489">
                  <c:v>3244200</c:v>
                </c:pt>
                <c:pt idx="7490">
                  <c:v>3256100</c:v>
                </c:pt>
                <c:pt idx="7491">
                  <c:v>3248900</c:v>
                </c:pt>
                <c:pt idx="7492">
                  <c:v>3758600</c:v>
                </c:pt>
                <c:pt idx="7493">
                  <c:v>3738000</c:v>
                </c:pt>
                <c:pt idx="7494">
                  <c:v>3485600</c:v>
                </c:pt>
                <c:pt idx="7495">
                  <c:v>2692500</c:v>
                </c:pt>
                <c:pt idx="7496">
                  <c:v>2660600</c:v>
                </c:pt>
                <c:pt idx="7497">
                  <c:v>2504500</c:v>
                </c:pt>
                <c:pt idx="7498">
                  <c:v>1521500</c:v>
                </c:pt>
                <c:pt idx="7499">
                  <c:v>1425700</c:v>
                </c:pt>
                <c:pt idx="7500">
                  <c:v>1449500</c:v>
                </c:pt>
                <c:pt idx="7501">
                  <c:v>1250800</c:v>
                </c:pt>
                <c:pt idx="7502">
                  <c:v>1240900</c:v>
                </c:pt>
                <c:pt idx="7503">
                  <c:v>1239700</c:v>
                </c:pt>
                <c:pt idx="7504">
                  <c:v>1531000</c:v>
                </c:pt>
                <c:pt idx="7505">
                  <c:v>1545800</c:v>
                </c:pt>
                <c:pt idx="7506">
                  <c:v>1589400</c:v>
                </c:pt>
                <c:pt idx="7507">
                  <c:v>2426400</c:v>
                </c:pt>
                <c:pt idx="7508">
                  <c:v>2559400</c:v>
                </c:pt>
                <c:pt idx="7509">
                  <c:v>2518100</c:v>
                </c:pt>
                <c:pt idx="7510">
                  <c:v>3549400</c:v>
                </c:pt>
                <c:pt idx="7511">
                  <c:v>3714000</c:v>
                </c:pt>
                <c:pt idx="7512">
                  <c:v>3744800</c:v>
                </c:pt>
                <c:pt idx="7513">
                  <c:v>3699200</c:v>
                </c:pt>
                <c:pt idx="7514">
                  <c:v>2833600</c:v>
                </c:pt>
                <c:pt idx="7515">
                  <c:v>2530600</c:v>
                </c:pt>
                <c:pt idx="7516">
                  <c:v>2459100</c:v>
                </c:pt>
                <c:pt idx="7517">
                  <c:v>1945400</c:v>
                </c:pt>
                <c:pt idx="7518">
                  <c:v>1977800</c:v>
                </c:pt>
                <c:pt idx="7519">
                  <c:v>1261100</c:v>
                </c:pt>
                <c:pt idx="7520">
                  <c:v>1187000</c:v>
                </c:pt>
                <c:pt idx="7521">
                  <c:v>1182800</c:v>
                </c:pt>
                <c:pt idx="7522">
                  <c:v>1124900</c:v>
                </c:pt>
                <c:pt idx="7523">
                  <c:v>1117300</c:v>
                </c:pt>
                <c:pt idx="7524">
                  <c:v>1173700</c:v>
                </c:pt>
                <c:pt idx="7525">
                  <c:v>1545900</c:v>
                </c:pt>
                <c:pt idx="7526">
                  <c:v>1562400</c:v>
                </c:pt>
                <c:pt idx="7527">
                  <c:v>1613500</c:v>
                </c:pt>
                <c:pt idx="7528">
                  <c:v>2640800</c:v>
                </c:pt>
                <c:pt idx="7529">
                  <c:v>3248100</c:v>
                </c:pt>
                <c:pt idx="7530">
                  <c:v>3241600</c:v>
                </c:pt>
                <c:pt idx="7531">
                  <c:v>3377600</c:v>
                </c:pt>
                <c:pt idx="7532">
                  <c:v>2628000</c:v>
                </c:pt>
                <c:pt idx="7533">
                  <c:v>2620400</c:v>
                </c:pt>
                <c:pt idx="7534">
                  <c:v>2520000</c:v>
                </c:pt>
                <c:pt idx="7535">
                  <c:v>1700200</c:v>
                </c:pt>
                <c:pt idx="7536">
                  <c:v>197580</c:v>
                </c:pt>
                <c:pt idx="7537">
                  <c:v>187220</c:v>
                </c:pt>
                <c:pt idx="7538">
                  <c:v>1368600</c:v>
                </c:pt>
                <c:pt idx="7539">
                  <c:v>1433500</c:v>
                </c:pt>
                <c:pt idx="7540">
                  <c:v>1316900</c:v>
                </c:pt>
                <c:pt idx="7541">
                  <c:v>138590</c:v>
                </c:pt>
                <c:pt idx="7542">
                  <c:v>1037900</c:v>
                </c:pt>
                <c:pt idx="7543">
                  <c:v>1002000</c:v>
                </c:pt>
                <c:pt idx="7544">
                  <c:v>1359400</c:v>
                </c:pt>
                <c:pt idx="7545">
                  <c:v>2044500</c:v>
                </c:pt>
                <c:pt idx="7546">
                  <c:v>2597100</c:v>
                </c:pt>
                <c:pt idx="7547">
                  <c:v>5428700</c:v>
                </c:pt>
                <c:pt idx="7548">
                  <c:v>5500500</c:v>
                </c:pt>
                <c:pt idx="7549">
                  <c:v>2130500</c:v>
                </c:pt>
                <c:pt idx="7550">
                  <c:v>2026800</c:v>
                </c:pt>
                <c:pt idx="7551">
                  <c:v>2057400</c:v>
                </c:pt>
                <c:pt idx="7552">
                  <c:v>2074700</c:v>
                </c:pt>
                <c:pt idx="7553">
                  <c:v>2017600</c:v>
                </c:pt>
                <c:pt idx="7554">
                  <c:v>2001400</c:v>
                </c:pt>
                <c:pt idx="7555">
                  <c:v>2046300</c:v>
                </c:pt>
                <c:pt idx="7556">
                  <c:v>1507800</c:v>
                </c:pt>
                <c:pt idx="7557">
                  <c:v>1580100</c:v>
                </c:pt>
                <c:pt idx="7558">
                  <c:v>1517400</c:v>
                </c:pt>
                <c:pt idx="7559">
                  <c:v>1014000</c:v>
                </c:pt>
                <c:pt idx="7560">
                  <c:v>1004400</c:v>
                </c:pt>
                <c:pt idx="7561">
                  <c:v>996330</c:v>
                </c:pt>
                <c:pt idx="7562">
                  <c:v>1091900</c:v>
                </c:pt>
                <c:pt idx="7563">
                  <c:v>1092900</c:v>
                </c:pt>
                <c:pt idx="7564">
                  <c:v>1075700</c:v>
                </c:pt>
                <c:pt idx="7565">
                  <c:v>1161200</c:v>
                </c:pt>
                <c:pt idx="7566">
                  <c:v>1116900</c:v>
                </c:pt>
                <c:pt idx="7567">
                  <c:v>1137000</c:v>
                </c:pt>
                <c:pt idx="7568">
                  <c:v>1862500</c:v>
                </c:pt>
                <c:pt idx="7569">
                  <c:v>1793400</c:v>
                </c:pt>
                <c:pt idx="7570">
                  <c:v>1912500</c:v>
                </c:pt>
                <c:pt idx="7571">
                  <c:v>2500300</c:v>
                </c:pt>
                <c:pt idx="7572">
                  <c:v>2505600</c:v>
                </c:pt>
                <c:pt idx="7573">
                  <c:v>2430200</c:v>
                </c:pt>
                <c:pt idx="7574">
                  <c:v>2857300</c:v>
                </c:pt>
                <c:pt idx="7575">
                  <c:v>2853700</c:v>
                </c:pt>
                <c:pt idx="7576">
                  <c:v>2800600</c:v>
                </c:pt>
                <c:pt idx="7577">
                  <c:v>2034900</c:v>
                </c:pt>
                <c:pt idx="7578">
                  <c:v>2138300</c:v>
                </c:pt>
                <c:pt idx="7579">
                  <c:v>1971000</c:v>
                </c:pt>
                <c:pt idx="7580">
                  <c:v>1095000</c:v>
                </c:pt>
                <c:pt idx="7581">
                  <c:v>1096900</c:v>
                </c:pt>
                <c:pt idx="7582">
                  <c:v>1087600</c:v>
                </c:pt>
                <c:pt idx="7583">
                  <c:v>1409200</c:v>
                </c:pt>
                <c:pt idx="7584">
                  <c:v>1574000</c:v>
                </c:pt>
                <c:pt idx="7585">
                  <c:v>1514900</c:v>
                </c:pt>
                <c:pt idx="7586">
                  <c:v>2119300</c:v>
                </c:pt>
                <c:pt idx="7587">
                  <c:v>2118700</c:v>
                </c:pt>
                <c:pt idx="7588">
                  <c:v>2148700</c:v>
                </c:pt>
                <c:pt idx="7589">
                  <c:v>2364800</c:v>
                </c:pt>
                <c:pt idx="7590">
                  <c:v>2373200</c:v>
                </c:pt>
                <c:pt idx="7591">
                  <c:v>2336600</c:v>
                </c:pt>
                <c:pt idx="7592">
                  <c:v>1966500</c:v>
                </c:pt>
                <c:pt idx="7593">
                  <c:v>1952400</c:v>
                </c:pt>
                <c:pt idx="7594">
                  <c:v>1189900</c:v>
                </c:pt>
                <c:pt idx="7595">
                  <c:v>889010</c:v>
                </c:pt>
                <c:pt idx="7596">
                  <c:v>890620</c:v>
                </c:pt>
                <c:pt idx="7597">
                  <c:v>885120</c:v>
                </c:pt>
                <c:pt idx="7598">
                  <c:v>1335700</c:v>
                </c:pt>
                <c:pt idx="7599">
                  <c:v>1334600</c:v>
                </c:pt>
                <c:pt idx="7600">
                  <c:v>1366400</c:v>
                </c:pt>
                <c:pt idx="7601">
                  <c:v>1708000</c:v>
                </c:pt>
                <c:pt idx="7602">
                  <c:v>1716300</c:v>
                </c:pt>
                <c:pt idx="7603">
                  <c:v>1732300</c:v>
                </c:pt>
                <c:pt idx="7604">
                  <c:v>2508200</c:v>
                </c:pt>
                <c:pt idx="7605">
                  <c:v>2523800</c:v>
                </c:pt>
                <c:pt idx="7606">
                  <c:v>2563700</c:v>
                </c:pt>
                <c:pt idx="7607">
                  <c:v>3032200</c:v>
                </c:pt>
                <c:pt idx="7608">
                  <c:v>3027800</c:v>
                </c:pt>
                <c:pt idx="7609">
                  <c:v>3012200</c:v>
                </c:pt>
                <c:pt idx="7610">
                  <c:v>2555000</c:v>
                </c:pt>
                <c:pt idx="7611">
                  <c:v>2541900</c:v>
                </c:pt>
                <c:pt idx="7612">
                  <c:v>2527800</c:v>
                </c:pt>
                <c:pt idx="7613">
                  <c:v>1439700</c:v>
                </c:pt>
                <c:pt idx="7614">
                  <c:v>1353200</c:v>
                </c:pt>
                <c:pt idx="7615">
                  <c:v>1262100</c:v>
                </c:pt>
                <c:pt idx="7616">
                  <c:v>720380</c:v>
                </c:pt>
                <c:pt idx="7617">
                  <c:v>94309</c:v>
                </c:pt>
                <c:pt idx="7618">
                  <c:v>90170</c:v>
                </c:pt>
                <c:pt idx="7619">
                  <c:v>78819</c:v>
                </c:pt>
                <c:pt idx="7620">
                  <c:v>78814</c:v>
                </c:pt>
                <c:pt idx="7621">
                  <c:v>76649</c:v>
                </c:pt>
                <c:pt idx="7622">
                  <c:v>77928</c:v>
                </c:pt>
                <c:pt idx="7623">
                  <c:v>1580000</c:v>
                </c:pt>
                <c:pt idx="7624">
                  <c:v>1686500</c:v>
                </c:pt>
                <c:pt idx="7625">
                  <c:v>2683000</c:v>
                </c:pt>
                <c:pt idx="7626">
                  <c:v>2695300</c:v>
                </c:pt>
                <c:pt idx="7627">
                  <c:v>2658500</c:v>
                </c:pt>
                <c:pt idx="7628">
                  <c:v>3139900</c:v>
                </c:pt>
                <c:pt idx="7629">
                  <c:v>3123800</c:v>
                </c:pt>
                <c:pt idx="7630">
                  <c:v>3286900</c:v>
                </c:pt>
                <c:pt idx="7631">
                  <c:v>2923500</c:v>
                </c:pt>
                <c:pt idx="7632">
                  <c:v>2906500</c:v>
                </c:pt>
                <c:pt idx="7633">
                  <c:v>2800700</c:v>
                </c:pt>
                <c:pt idx="7634">
                  <c:v>1820000</c:v>
                </c:pt>
                <c:pt idx="7635">
                  <c:v>1798100</c:v>
                </c:pt>
                <c:pt idx="7636">
                  <c:v>1678300</c:v>
                </c:pt>
                <c:pt idx="7637">
                  <c:v>1156000</c:v>
                </c:pt>
                <c:pt idx="7638">
                  <c:v>1151200</c:v>
                </c:pt>
                <c:pt idx="7639">
                  <c:v>1114300</c:v>
                </c:pt>
                <c:pt idx="7640">
                  <c:v>1353200</c:v>
                </c:pt>
                <c:pt idx="7641">
                  <c:v>1350500</c:v>
                </c:pt>
                <c:pt idx="7642">
                  <c:v>1331100</c:v>
                </c:pt>
                <c:pt idx="7643">
                  <c:v>2591600</c:v>
                </c:pt>
                <c:pt idx="7644">
                  <c:v>2591000</c:v>
                </c:pt>
                <c:pt idx="7645">
                  <c:v>2675500</c:v>
                </c:pt>
                <c:pt idx="7646">
                  <c:v>3535700</c:v>
                </c:pt>
                <c:pt idx="7647">
                  <c:v>3534600</c:v>
                </c:pt>
                <c:pt idx="7648">
                  <c:v>3456600</c:v>
                </c:pt>
                <c:pt idx="7649">
                  <c:v>3681100</c:v>
                </c:pt>
                <c:pt idx="7650">
                  <c:v>3676400</c:v>
                </c:pt>
                <c:pt idx="7651">
                  <c:v>3690200</c:v>
                </c:pt>
                <c:pt idx="7652">
                  <c:v>3409200</c:v>
                </c:pt>
                <c:pt idx="7653">
                  <c:v>3233400</c:v>
                </c:pt>
                <c:pt idx="7654">
                  <c:v>3298000</c:v>
                </c:pt>
                <c:pt idx="7655">
                  <c:v>2221900</c:v>
                </c:pt>
                <c:pt idx="7656">
                  <c:v>2206500</c:v>
                </c:pt>
                <c:pt idx="7657">
                  <c:v>2100500</c:v>
                </c:pt>
                <c:pt idx="7658">
                  <c:v>6828100</c:v>
                </c:pt>
                <c:pt idx="7659">
                  <c:v>6880800</c:v>
                </c:pt>
                <c:pt idx="7660">
                  <c:v>5628500</c:v>
                </c:pt>
                <c:pt idx="7661">
                  <c:v>5250500</c:v>
                </c:pt>
                <c:pt idx="7662">
                  <c:v>4931700</c:v>
                </c:pt>
                <c:pt idx="7663">
                  <c:v>3708900</c:v>
                </c:pt>
                <c:pt idx="7664">
                  <c:v>3788800</c:v>
                </c:pt>
                <c:pt idx="7665">
                  <c:v>2786800</c:v>
                </c:pt>
                <c:pt idx="7666">
                  <c:v>2747200</c:v>
                </c:pt>
                <c:pt idx="7667">
                  <c:v>2662700</c:v>
                </c:pt>
                <c:pt idx="7668">
                  <c:v>2089600</c:v>
                </c:pt>
                <c:pt idx="7669">
                  <c:v>2017600</c:v>
                </c:pt>
                <c:pt idx="7670">
                  <c:v>1625400</c:v>
                </c:pt>
                <c:pt idx="7671">
                  <c:v>1628500</c:v>
                </c:pt>
                <c:pt idx="7672">
                  <c:v>1605100</c:v>
                </c:pt>
                <c:pt idx="7673">
                  <c:v>2800400</c:v>
                </c:pt>
                <c:pt idx="7674">
                  <c:v>2929500</c:v>
                </c:pt>
                <c:pt idx="7675">
                  <c:v>3253200</c:v>
                </c:pt>
                <c:pt idx="7676">
                  <c:v>8491100</c:v>
                </c:pt>
                <c:pt idx="7677">
                  <c:v>8555300</c:v>
                </c:pt>
                <c:pt idx="7678">
                  <c:v>8869500</c:v>
                </c:pt>
                <c:pt idx="7679">
                  <c:v>9117100</c:v>
                </c:pt>
                <c:pt idx="7680">
                  <c:v>9067300</c:v>
                </c:pt>
                <c:pt idx="7681">
                  <c:v>8782800</c:v>
                </c:pt>
                <c:pt idx="7682">
                  <c:v>6360200</c:v>
                </c:pt>
                <c:pt idx="7683">
                  <c:v>6267100</c:v>
                </c:pt>
                <c:pt idx="7684">
                  <c:v>6314600</c:v>
                </c:pt>
                <c:pt idx="7685">
                  <c:v>4120800</c:v>
                </c:pt>
                <c:pt idx="7686">
                  <c:v>4099000</c:v>
                </c:pt>
                <c:pt idx="7687">
                  <c:v>3872200</c:v>
                </c:pt>
                <c:pt idx="7688">
                  <c:v>3638900</c:v>
                </c:pt>
                <c:pt idx="7689">
                  <c:v>3419900</c:v>
                </c:pt>
                <c:pt idx="7690">
                  <c:v>3271000</c:v>
                </c:pt>
                <c:pt idx="7691">
                  <c:v>2646000</c:v>
                </c:pt>
                <c:pt idx="7692">
                  <c:v>2563700</c:v>
                </c:pt>
                <c:pt idx="7693">
                  <c:v>2536700</c:v>
                </c:pt>
                <c:pt idx="7694">
                  <c:v>302650</c:v>
                </c:pt>
                <c:pt idx="7695">
                  <c:v>308070</c:v>
                </c:pt>
                <c:pt idx="7696">
                  <c:v>328080</c:v>
                </c:pt>
                <c:pt idx="7697">
                  <c:v>351330</c:v>
                </c:pt>
                <c:pt idx="7698">
                  <c:v>352660</c:v>
                </c:pt>
                <c:pt idx="7699">
                  <c:v>402410</c:v>
                </c:pt>
                <c:pt idx="7700">
                  <c:v>8371900</c:v>
                </c:pt>
                <c:pt idx="7701">
                  <c:v>8229900</c:v>
                </c:pt>
                <c:pt idx="7702">
                  <c:v>1691400</c:v>
                </c:pt>
                <c:pt idx="7703">
                  <c:v>1530000</c:v>
                </c:pt>
                <c:pt idx="7704">
                  <c:v>1419200</c:v>
                </c:pt>
                <c:pt idx="7705">
                  <c:v>778110</c:v>
                </c:pt>
                <c:pt idx="7706">
                  <c:v>801370</c:v>
                </c:pt>
                <c:pt idx="7707">
                  <c:v>718070</c:v>
                </c:pt>
                <c:pt idx="7708">
                  <c:v>546260</c:v>
                </c:pt>
                <c:pt idx="7709">
                  <c:v>542410</c:v>
                </c:pt>
                <c:pt idx="7710">
                  <c:v>557970</c:v>
                </c:pt>
                <c:pt idx="7711">
                  <c:v>494910</c:v>
                </c:pt>
                <c:pt idx="7712">
                  <c:v>492940</c:v>
                </c:pt>
                <c:pt idx="7713">
                  <c:v>472320</c:v>
                </c:pt>
                <c:pt idx="7714">
                  <c:v>448880</c:v>
                </c:pt>
                <c:pt idx="7715">
                  <c:v>451650</c:v>
                </c:pt>
                <c:pt idx="7716">
                  <c:v>446840</c:v>
                </c:pt>
                <c:pt idx="7717">
                  <c:v>541150</c:v>
                </c:pt>
                <c:pt idx="7718">
                  <c:v>551770</c:v>
                </c:pt>
                <c:pt idx="7719">
                  <c:v>624780</c:v>
                </c:pt>
                <c:pt idx="7720">
                  <c:v>9608800</c:v>
                </c:pt>
                <c:pt idx="7721">
                  <c:v>7742400</c:v>
                </c:pt>
                <c:pt idx="7722">
                  <c:v>8073300</c:v>
                </c:pt>
                <c:pt idx="7723">
                  <c:v>2691600</c:v>
                </c:pt>
                <c:pt idx="7724">
                  <c:v>2669100</c:v>
                </c:pt>
                <c:pt idx="7725">
                  <c:v>2529500</c:v>
                </c:pt>
                <c:pt idx="7726">
                  <c:v>1739000</c:v>
                </c:pt>
                <c:pt idx="7727">
                  <c:v>1721500</c:v>
                </c:pt>
                <c:pt idx="7728">
                  <c:v>1604000</c:v>
                </c:pt>
                <c:pt idx="7729">
                  <c:v>1007200</c:v>
                </c:pt>
                <c:pt idx="7730">
                  <c:v>927410</c:v>
                </c:pt>
                <c:pt idx="7731">
                  <c:v>882330</c:v>
                </c:pt>
                <c:pt idx="7732">
                  <c:v>627950</c:v>
                </c:pt>
                <c:pt idx="7733">
                  <c:v>645260</c:v>
                </c:pt>
                <c:pt idx="7734">
                  <c:v>608680</c:v>
                </c:pt>
                <c:pt idx="7735">
                  <c:v>536590</c:v>
                </c:pt>
                <c:pt idx="7736">
                  <c:v>542060</c:v>
                </c:pt>
                <c:pt idx="7737">
                  <c:v>468980</c:v>
                </c:pt>
                <c:pt idx="7738">
                  <c:v>574530</c:v>
                </c:pt>
                <c:pt idx="7739">
                  <c:v>5153200</c:v>
                </c:pt>
                <c:pt idx="7740">
                  <c:v>5274000</c:v>
                </c:pt>
                <c:pt idx="7741">
                  <c:v>-9.9990000000000006</c:v>
                </c:pt>
                <c:pt idx="7742">
                  <c:v>8956900</c:v>
                </c:pt>
                <c:pt idx="7743">
                  <c:v>9292200</c:v>
                </c:pt>
                <c:pt idx="7744">
                  <c:v>10508000</c:v>
                </c:pt>
                <c:pt idx="7745">
                  <c:v>10432000</c:v>
                </c:pt>
                <c:pt idx="7746">
                  <c:v>10086000</c:v>
                </c:pt>
                <c:pt idx="7747">
                  <c:v>7664100</c:v>
                </c:pt>
                <c:pt idx="7748">
                  <c:v>8024400</c:v>
                </c:pt>
                <c:pt idx="7749">
                  <c:v>7763500</c:v>
                </c:pt>
                <c:pt idx="7750">
                  <c:v>7392600</c:v>
                </c:pt>
                <c:pt idx="7751">
                  <c:v>7343300</c:v>
                </c:pt>
                <c:pt idx="7752">
                  <c:v>7067800</c:v>
                </c:pt>
                <c:pt idx="7753">
                  <c:v>5677300</c:v>
                </c:pt>
                <c:pt idx="7754">
                  <c:v>5625200</c:v>
                </c:pt>
                <c:pt idx="7755">
                  <c:v>5244400</c:v>
                </c:pt>
                <c:pt idx="7756">
                  <c:v>4971700</c:v>
                </c:pt>
                <c:pt idx="7757">
                  <c:v>4962200</c:v>
                </c:pt>
                <c:pt idx="7758">
                  <c:v>4878400</c:v>
                </c:pt>
                <c:pt idx="7759">
                  <c:v>5717600</c:v>
                </c:pt>
                <c:pt idx="7760">
                  <c:v>8005000</c:v>
                </c:pt>
                <c:pt idx="7761">
                  <c:v>8015700</c:v>
                </c:pt>
                <c:pt idx="7762">
                  <c:v>8230300</c:v>
                </c:pt>
                <c:pt idx="7763">
                  <c:v>7872300</c:v>
                </c:pt>
                <c:pt idx="7764">
                  <c:v>7929200</c:v>
                </c:pt>
                <c:pt idx="7765">
                  <c:v>6997700</c:v>
                </c:pt>
                <c:pt idx="7766">
                  <c:v>6625600</c:v>
                </c:pt>
                <c:pt idx="7767">
                  <c:v>7382200</c:v>
                </c:pt>
                <c:pt idx="7768">
                  <c:v>7343200</c:v>
                </c:pt>
                <c:pt idx="7769">
                  <c:v>6783000</c:v>
                </c:pt>
                <c:pt idx="7770">
                  <c:v>6791100</c:v>
                </c:pt>
                <c:pt idx="7771">
                  <c:v>6094300</c:v>
                </c:pt>
                <c:pt idx="7772">
                  <c:v>6062900</c:v>
                </c:pt>
                <c:pt idx="7773">
                  <c:v>5298800</c:v>
                </c:pt>
                <c:pt idx="7774">
                  <c:v>5237100</c:v>
                </c:pt>
                <c:pt idx="7775">
                  <c:v>4616700</c:v>
                </c:pt>
                <c:pt idx="7776">
                  <c:v>4373500</c:v>
                </c:pt>
                <c:pt idx="7777">
                  <c:v>3898000</c:v>
                </c:pt>
                <c:pt idx="7778">
                  <c:v>3853400</c:v>
                </c:pt>
                <c:pt idx="7779">
                  <c:v>3410200</c:v>
                </c:pt>
                <c:pt idx="7780">
                  <c:v>3504200</c:v>
                </c:pt>
                <c:pt idx="7781">
                  <c:v>3715300</c:v>
                </c:pt>
                <c:pt idx="7782">
                  <c:v>3259600</c:v>
                </c:pt>
                <c:pt idx="7783">
                  <c:v>3707600</c:v>
                </c:pt>
                <c:pt idx="7784">
                  <c:v>3720100</c:v>
                </c:pt>
                <c:pt idx="7785">
                  <c:v>3799000</c:v>
                </c:pt>
                <c:pt idx="7786">
                  <c:v>3744900</c:v>
                </c:pt>
                <c:pt idx="7787">
                  <c:v>4056300</c:v>
                </c:pt>
                <c:pt idx="7788">
                  <c:v>3560300</c:v>
                </c:pt>
                <c:pt idx="7789">
                  <c:v>3657300</c:v>
                </c:pt>
                <c:pt idx="7790">
                  <c:v>4187800</c:v>
                </c:pt>
                <c:pt idx="7791">
                  <c:v>4372500</c:v>
                </c:pt>
                <c:pt idx="7792">
                  <c:v>4979400</c:v>
                </c:pt>
                <c:pt idx="7793">
                  <c:v>5808400</c:v>
                </c:pt>
                <c:pt idx="7794">
                  <c:v>6339700</c:v>
                </c:pt>
                <c:pt idx="7795">
                  <c:v>6834200</c:v>
                </c:pt>
                <c:pt idx="7796">
                  <c:v>6688700</c:v>
                </c:pt>
                <c:pt idx="7797">
                  <c:v>8069000</c:v>
                </c:pt>
                <c:pt idx="7798">
                  <c:v>7843400</c:v>
                </c:pt>
                <c:pt idx="7799">
                  <c:v>8947400</c:v>
                </c:pt>
                <c:pt idx="7800">
                  <c:v>9283900</c:v>
                </c:pt>
                <c:pt idx="7801">
                  <c:v>7824600</c:v>
                </c:pt>
                <c:pt idx="7802">
                  <c:v>8047600</c:v>
                </c:pt>
                <c:pt idx="7803">
                  <c:v>8316200</c:v>
                </c:pt>
                <c:pt idx="7804">
                  <c:v>8021200</c:v>
                </c:pt>
                <c:pt idx="7805">
                  <c:v>7778200</c:v>
                </c:pt>
                <c:pt idx="7806">
                  <c:v>7720000</c:v>
                </c:pt>
                <c:pt idx="7807">
                  <c:v>-9.9990000000000006</c:v>
                </c:pt>
                <c:pt idx="7808">
                  <c:v>7049100</c:v>
                </c:pt>
                <c:pt idx="7809">
                  <c:v>7900700</c:v>
                </c:pt>
                <c:pt idx="7810">
                  <c:v>7883100</c:v>
                </c:pt>
                <c:pt idx="7811">
                  <c:v>7456000</c:v>
                </c:pt>
                <c:pt idx="7812">
                  <c:v>7390400</c:v>
                </c:pt>
                <c:pt idx="7813">
                  <c:v>6608700</c:v>
                </c:pt>
                <c:pt idx="7814">
                  <c:v>6568700</c:v>
                </c:pt>
                <c:pt idx="7815">
                  <c:v>6169300</c:v>
                </c:pt>
                <c:pt idx="7816">
                  <c:v>6177400</c:v>
                </c:pt>
                <c:pt idx="7817">
                  <c:v>5550100</c:v>
                </c:pt>
                <c:pt idx="7818">
                  <c:v>5577200</c:v>
                </c:pt>
                <c:pt idx="7819">
                  <c:v>5274000</c:v>
                </c:pt>
                <c:pt idx="7820">
                  <c:v>5043100</c:v>
                </c:pt>
                <c:pt idx="7821">
                  <c:v>4869500</c:v>
                </c:pt>
                <c:pt idx="7822">
                  <c:v>4862700</c:v>
                </c:pt>
                <c:pt idx="7823">
                  <c:v>4801700</c:v>
                </c:pt>
                <c:pt idx="7824">
                  <c:v>4847800</c:v>
                </c:pt>
                <c:pt idx="7825">
                  <c:v>4821100</c:v>
                </c:pt>
                <c:pt idx="7826">
                  <c:v>4651200</c:v>
                </c:pt>
                <c:pt idx="7827">
                  <c:v>4742100</c:v>
                </c:pt>
                <c:pt idx="7828">
                  <c:v>4842800</c:v>
                </c:pt>
                <c:pt idx="7829">
                  <c:v>5258800</c:v>
                </c:pt>
                <c:pt idx="7830">
                  <c:v>5426700</c:v>
                </c:pt>
                <c:pt idx="7831">
                  <c:v>5424300</c:v>
                </c:pt>
                <c:pt idx="7832">
                  <c:v>5825200</c:v>
                </c:pt>
                <c:pt idx="7833">
                  <c:v>6063300</c:v>
                </c:pt>
                <c:pt idx="7834">
                  <c:v>6511100</c:v>
                </c:pt>
                <c:pt idx="7835">
                  <c:v>6746200</c:v>
                </c:pt>
                <c:pt idx="7836">
                  <c:v>6959600</c:v>
                </c:pt>
                <c:pt idx="7837">
                  <c:v>7684100</c:v>
                </c:pt>
                <c:pt idx="7838">
                  <c:v>7352400</c:v>
                </c:pt>
                <c:pt idx="7839">
                  <c:v>8621200</c:v>
                </c:pt>
                <c:pt idx="7840">
                  <c:v>8288200</c:v>
                </c:pt>
                <c:pt idx="7841">
                  <c:v>7129900</c:v>
                </c:pt>
                <c:pt idx="7842">
                  <c:v>7194200</c:v>
                </c:pt>
                <c:pt idx="7843">
                  <c:v>7627900</c:v>
                </c:pt>
                <c:pt idx="7844">
                  <c:v>8054600</c:v>
                </c:pt>
                <c:pt idx="7845">
                  <c:v>7802800</c:v>
                </c:pt>
                <c:pt idx="7846">
                  <c:v>6002200</c:v>
                </c:pt>
                <c:pt idx="7847">
                  <c:v>5811200</c:v>
                </c:pt>
                <c:pt idx="7848">
                  <c:v>5684500</c:v>
                </c:pt>
                <c:pt idx="7849">
                  <c:v>4782800</c:v>
                </c:pt>
                <c:pt idx="7850">
                  <c:v>4761000</c:v>
                </c:pt>
                <c:pt idx="7851">
                  <c:v>4584400</c:v>
                </c:pt>
                <c:pt idx="7852">
                  <c:v>3891700</c:v>
                </c:pt>
                <c:pt idx="7853">
                  <c:v>3878700</c:v>
                </c:pt>
                <c:pt idx="7854">
                  <c:v>3789700</c:v>
                </c:pt>
                <c:pt idx="7855">
                  <c:v>3877500</c:v>
                </c:pt>
                <c:pt idx="7856">
                  <c:v>3888500</c:v>
                </c:pt>
                <c:pt idx="7857">
                  <c:v>3867700</c:v>
                </c:pt>
                <c:pt idx="7858">
                  <c:v>4928000</c:v>
                </c:pt>
                <c:pt idx="7859">
                  <c:v>4933300</c:v>
                </c:pt>
                <c:pt idx="7860">
                  <c:v>5320700</c:v>
                </c:pt>
                <c:pt idx="7861">
                  <c:v>7971000</c:v>
                </c:pt>
                <c:pt idx="7862">
                  <c:v>7551000</c:v>
                </c:pt>
                <c:pt idx="7863">
                  <c:v>7712000</c:v>
                </c:pt>
                <c:pt idx="7864">
                  <c:v>7796200</c:v>
                </c:pt>
                <c:pt idx="7865">
                  <c:v>7776600</c:v>
                </c:pt>
                <c:pt idx="7866">
                  <c:v>7883000</c:v>
                </c:pt>
                <c:pt idx="7867">
                  <c:v>6889400</c:v>
                </c:pt>
                <c:pt idx="7868">
                  <c:v>8163900</c:v>
                </c:pt>
                <c:pt idx="7869">
                  <c:v>7769900</c:v>
                </c:pt>
                <c:pt idx="7870">
                  <c:v>5923300</c:v>
                </c:pt>
                <c:pt idx="7871">
                  <c:v>5873700</c:v>
                </c:pt>
                <c:pt idx="7872">
                  <c:v>5700500</c:v>
                </c:pt>
                <c:pt idx="7873">
                  <c:v>4746100</c:v>
                </c:pt>
                <c:pt idx="7874">
                  <c:v>5035900</c:v>
                </c:pt>
                <c:pt idx="7875">
                  <c:v>4932800</c:v>
                </c:pt>
                <c:pt idx="7876">
                  <c:v>4549800</c:v>
                </c:pt>
                <c:pt idx="7877">
                  <c:v>4536000</c:v>
                </c:pt>
                <c:pt idx="7878">
                  <c:v>4500200</c:v>
                </c:pt>
                <c:pt idx="7879">
                  <c:v>5364200</c:v>
                </c:pt>
                <c:pt idx="7880">
                  <c:v>5341400</c:v>
                </c:pt>
                <c:pt idx="7881">
                  <c:v>5379600</c:v>
                </c:pt>
                <c:pt idx="7882">
                  <c:v>6384100</c:v>
                </c:pt>
                <c:pt idx="7883">
                  <c:v>6204700</c:v>
                </c:pt>
                <c:pt idx="7884">
                  <c:v>5867000</c:v>
                </c:pt>
                <c:pt idx="7885">
                  <c:v>3842200</c:v>
                </c:pt>
                <c:pt idx="7886">
                  <c:v>3426700</c:v>
                </c:pt>
                <c:pt idx="7887">
                  <c:v>3759200</c:v>
                </c:pt>
                <c:pt idx="7888">
                  <c:v>3296600</c:v>
                </c:pt>
                <c:pt idx="7889">
                  <c:v>3234000</c:v>
                </c:pt>
                <c:pt idx="7890">
                  <c:v>3731000</c:v>
                </c:pt>
                <c:pt idx="7891">
                  <c:v>3944700</c:v>
                </c:pt>
                <c:pt idx="7892">
                  <c:v>3979100</c:v>
                </c:pt>
                <c:pt idx="7893">
                  <c:v>4393200</c:v>
                </c:pt>
                <c:pt idx="7894">
                  <c:v>4421800</c:v>
                </c:pt>
                <c:pt idx="7895">
                  <c:v>4558300</c:v>
                </c:pt>
                <c:pt idx="7896">
                  <c:v>6378200</c:v>
                </c:pt>
                <c:pt idx="7897">
                  <c:v>6404400</c:v>
                </c:pt>
                <c:pt idx="7898">
                  <c:v>6953400</c:v>
                </c:pt>
                <c:pt idx="7899">
                  <c:v>7698600</c:v>
                </c:pt>
                <c:pt idx="7900">
                  <c:v>7680900</c:v>
                </c:pt>
                <c:pt idx="7901">
                  <c:v>7654100</c:v>
                </c:pt>
                <c:pt idx="7902">
                  <c:v>7603900</c:v>
                </c:pt>
                <c:pt idx="7903">
                  <c:v>7554300</c:v>
                </c:pt>
                <c:pt idx="7904">
                  <c:v>7416300</c:v>
                </c:pt>
                <c:pt idx="7905">
                  <c:v>5324200</c:v>
                </c:pt>
                <c:pt idx="7906">
                  <c:v>3428100</c:v>
                </c:pt>
                <c:pt idx="7907">
                  <c:v>3246400</c:v>
                </c:pt>
                <c:pt idx="7908">
                  <c:v>2552800</c:v>
                </c:pt>
                <c:pt idx="7909">
                  <c:v>3225700</c:v>
                </c:pt>
                <c:pt idx="7910">
                  <c:v>3239800</c:v>
                </c:pt>
                <c:pt idx="7911">
                  <c:v>3370700</c:v>
                </c:pt>
                <c:pt idx="7912">
                  <c:v>3857900</c:v>
                </c:pt>
                <c:pt idx="7913">
                  <c:v>3870300</c:v>
                </c:pt>
                <c:pt idx="7914">
                  <c:v>3909600</c:v>
                </c:pt>
                <c:pt idx="7915">
                  <c:v>5793500</c:v>
                </c:pt>
                <c:pt idx="7916">
                  <c:v>5733800</c:v>
                </c:pt>
                <c:pt idx="7917">
                  <c:v>6396100</c:v>
                </c:pt>
                <c:pt idx="7918">
                  <c:v>5227200</c:v>
                </c:pt>
                <c:pt idx="7919">
                  <c:v>4922400</c:v>
                </c:pt>
                <c:pt idx="7920">
                  <c:v>3307000</c:v>
                </c:pt>
                <c:pt idx="7921">
                  <c:v>2849700</c:v>
                </c:pt>
                <c:pt idx="7922">
                  <c:v>2529500</c:v>
                </c:pt>
                <c:pt idx="7923">
                  <c:v>2279600</c:v>
                </c:pt>
                <c:pt idx="7924">
                  <c:v>2296500</c:v>
                </c:pt>
                <c:pt idx="7925">
                  <c:v>2306800</c:v>
                </c:pt>
                <c:pt idx="7926">
                  <c:v>3126500</c:v>
                </c:pt>
                <c:pt idx="7927">
                  <c:v>3190800</c:v>
                </c:pt>
                <c:pt idx="7928">
                  <c:v>3283400</c:v>
                </c:pt>
                <c:pt idx="7929">
                  <c:v>4369800</c:v>
                </c:pt>
                <c:pt idx="7930">
                  <c:v>6596700</c:v>
                </c:pt>
                <c:pt idx="7931">
                  <c:v>6362600</c:v>
                </c:pt>
                <c:pt idx="7932">
                  <c:v>5420000</c:v>
                </c:pt>
                <c:pt idx="7933">
                  <c:v>4066900</c:v>
                </c:pt>
                <c:pt idx="7934">
                  <c:v>3908800</c:v>
                </c:pt>
                <c:pt idx="7935">
                  <c:v>2581000</c:v>
                </c:pt>
                <c:pt idx="7936">
                  <c:v>2553000</c:v>
                </c:pt>
                <c:pt idx="7937">
                  <c:v>2149600</c:v>
                </c:pt>
                <c:pt idx="7938">
                  <c:v>2250600</c:v>
                </c:pt>
                <c:pt idx="7939">
                  <c:v>2109900</c:v>
                </c:pt>
                <c:pt idx="7940">
                  <c:v>2121500</c:v>
                </c:pt>
                <c:pt idx="7941">
                  <c:v>2023900</c:v>
                </c:pt>
                <c:pt idx="7942">
                  <c:v>2003700</c:v>
                </c:pt>
                <c:pt idx="7943">
                  <c:v>2024200</c:v>
                </c:pt>
                <c:pt idx="7944">
                  <c:v>2020700</c:v>
                </c:pt>
                <c:pt idx="7945">
                  <c:v>2134200</c:v>
                </c:pt>
                <c:pt idx="7946">
                  <c:v>2807300</c:v>
                </c:pt>
                <c:pt idx="7947">
                  <c:v>3816500</c:v>
                </c:pt>
                <c:pt idx="7948">
                  <c:v>3821900</c:v>
                </c:pt>
                <c:pt idx="7949">
                  <c:v>4239700</c:v>
                </c:pt>
                <c:pt idx="7950">
                  <c:v>4017900</c:v>
                </c:pt>
                <c:pt idx="7951">
                  <c:v>4123100</c:v>
                </c:pt>
                <c:pt idx="7952">
                  <c:v>3046900</c:v>
                </c:pt>
                <c:pt idx="7953">
                  <c:v>2974000</c:v>
                </c:pt>
                <c:pt idx="7954">
                  <c:v>2818800</c:v>
                </c:pt>
                <c:pt idx="7955">
                  <c:v>1867000</c:v>
                </c:pt>
                <c:pt idx="7956">
                  <c:v>1839000</c:v>
                </c:pt>
                <c:pt idx="7957">
                  <c:v>1775400</c:v>
                </c:pt>
                <c:pt idx="7958">
                  <c:v>1587200</c:v>
                </c:pt>
                <c:pt idx="7959">
                  <c:v>1547800</c:v>
                </c:pt>
                <c:pt idx="7960">
                  <c:v>1581200</c:v>
                </c:pt>
                <c:pt idx="7961">
                  <c:v>2141800</c:v>
                </c:pt>
                <c:pt idx="7962">
                  <c:v>2173600</c:v>
                </c:pt>
                <c:pt idx="7963">
                  <c:v>2281800</c:v>
                </c:pt>
                <c:pt idx="7964">
                  <c:v>3584500</c:v>
                </c:pt>
                <c:pt idx="7965">
                  <c:v>3610400</c:v>
                </c:pt>
                <c:pt idx="7966">
                  <c:v>3800700</c:v>
                </c:pt>
                <c:pt idx="7967">
                  <c:v>4349700</c:v>
                </c:pt>
                <c:pt idx="7968">
                  <c:v>4325700</c:v>
                </c:pt>
                <c:pt idx="7969">
                  <c:v>4378800</c:v>
                </c:pt>
                <c:pt idx="7970">
                  <c:v>4186000</c:v>
                </c:pt>
                <c:pt idx="7971">
                  <c:v>4101900</c:v>
                </c:pt>
                <c:pt idx="7972">
                  <c:v>4039300</c:v>
                </c:pt>
                <c:pt idx="7973">
                  <c:v>2815000</c:v>
                </c:pt>
                <c:pt idx="7974">
                  <c:v>2803200</c:v>
                </c:pt>
                <c:pt idx="7975">
                  <c:v>2731100</c:v>
                </c:pt>
                <c:pt idx="7976">
                  <c:v>1623400</c:v>
                </c:pt>
                <c:pt idx="7977">
                  <c:v>1477100</c:v>
                </c:pt>
                <c:pt idx="7978">
                  <c:v>1548700</c:v>
                </c:pt>
                <c:pt idx="7979">
                  <c:v>1540900</c:v>
                </c:pt>
                <c:pt idx="7980">
                  <c:v>1569500</c:v>
                </c:pt>
                <c:pt idx="7981">
                  <c:v>2203800</c:v>
                </c:pt>
                <c:pt idx="7982">
                  <c:v>2452000</c:v>
                </c:pt>
                <c:pt idx="7983">
                  <c:v>2481400</c:v>
                </c:pt>
                <c:pt idx="7984">
                  <c:v>3065500</c:v>
                </c:pt>
                <c:pt idx="7985">
                  <c:v>3055700</c:v>
                </c:pt>
                <c:pt idx="7986">
                  <c:v>3023100</c:v>
                </c:pt>
                <c:pt idx="7987">
                  <c:v>2969500</c:v>
                </c:pt>
                <c:pt idx="7988">
                  <c:v>2981200</c:v>
                </c:pt>
                <c:pt idx="7989">
                  <c:v>2960600</c:v>
                </c:pt>
                <c:pt idx="7990">
                  <c:v>2448500</c:v>
                </c:pt>
                <c:pt idx="7991">
                  <c:v>2411700</c:v>
                </c:pt>
                <c:pt idx="7992">
                  <c:v>2287600</c:v>
                </c:pt>
                <c:pt idx="7993">
                  <c:v>1372300</c:v>
                </c:pt>
                <c:pt idx="7994">
                  <c:v>1358300</c:v>
                </c:pt>
                <c:pt idx="7995">
                  <c:v>1293000</c:v>
                </c:pt>
                <c:pt idx="7996">
                  <c:v>1220700</c:v>
                </c:pt>
                <c:pt idx="7997">
                  <c:v>1224000</c:v>
                </c:pt>
                <c:pt idx="7998">
                  <c:v>1168900</c:v>
                </c:pt>
                <c:pt idx="7999">
                  <c:v>1473500</c:v>
                </c:pt>
                <c:pt idx="8000">
                  <c:v>1617800</c:v>
                </c:pt>
                <c:pt idx="8001">
                  <c:v>1527100</c:v>
                </c:pt>
                <c:pt idx="8002">
                  <c:v>2599500</c:v>
                </c:pt>
                <c:pt idx="8003">
                  <c:v>2608600</c:v>
                </c:pt>
                <c:pt idx="8004">
                  <c:v>2702700</c:v>
                </c:pt>
                <c:pt idx="8005">
                  <c:v>3729700</c:v>
                </c:pt>
                <c:pt idx="8006">
                  <c:v>3729100</c:v>
                </c:pt>
                <c:pt idx="8007">
                  <c:v>3748900</c:v>
                </c:pt>
                <c:pt idx="8008">
                  <c:v>3536000</c:v>
                </c:pt>
                <c:pt idx="8009">
                  <c:v>3517800</c:v>
                </c:pt>
                <c:pt idx="8010">
                  <c:v>3239600</c:v>
                </c:pt>
                <c:pt idx="8011">
                  <c:v>2273200</c:v>
                </c:pt>
                <c:pt idx="8012">
                  <c:v>1085700</c:v>
                </c:pt>
                <c:pt idx="8013">
                  <c:v>1064300</c:v>
                </c:pt>
                <c:pt idx="8014">
                  <c:v>1450700</c:v>
                </c:pt>
                <c:pt idx="8015">
                  <c:v>1458600</c:v>
                </c:pt>
                <c:pt idx="8016">
                  <c:v>1438500</c:v>
                </c:pt>
                <c:pt idx="8017">
                  <c:v>1469500</c:v>
                </c:pt>
                <c:pt idx="8018">
                  <c:v>1552600</c:v>
                </c:pt>
                <c:pt idx="8019">
                  <c:v>1548900</c:v>
                </c:pt>
                <c:pt idx="8020">
                  <c:v>1802900</c:v>
                </c:pt>
                <c:pt idx="8021">
                  <c:v>1805400</c:v>
                </c:pt>
                <c:pt idx="8022">
                  <c:v>1830900</c:v>
                </c:pt>
                <c:pt idx="8023">
                  <c:v>2219700</c:v>
                </c:pt>
                <c:pt idx="8024">
                  <c:v>2216900</c:v>
                </c:pt>
                <c:pt idx="8025">
                  <c:v>2312200</c:v>
                </c:pt>
                <c:pt idx="8026">
                  <c:v>2093900</c:v>
                </c:pt>
                <c:pt idx="8027">
                  <c:v>2088200</c:v>
                </c:pt>
                <c:pt idx="8028">
                  <c:v>2011800</c:v>
                </c:pt>
                <c:pt idx="8029">
                  <c:v>1554600</c:v>
                </c:pt>
                <c:pt idx="8030">
                  <c:v>1485900</c:v>
                </c:pt>
                <c:pt idx="8031">
                  <c:v>1512100</c:v>
                </c:pt>
                <c:pt idx="8032">
                  <c:v>1317400</c:v>
                </c:pt>
                <c:pt idx="8033">
                  <c:v>1309500</c:v>
                </c:pt>
                <c:pt idx="8034">
                  <c:v>1265000</c:v>
                </c:pt>
                <c:pt idx="8035">
                  <c:v>1010000</c:v>
                </c:pt>
                <c:pt idx="8036">
                  <c:v>1003300</c:v>
                </c:pt>
                <c:pt idx="8037">
                  <c:v>1008200</c:v>
                </c:pt>
                <c:pt idx="8038">
                  <c:v>1309900</c:v>
                </c:pt>
                <c:pt idx="8039">
                  <c:v>1324000</c:v>
                </c:pt>
                <c:pt idx="8040">
                  <c:v>1358900</c:v>
                </c:pt>
                <c:pt idx="8041">
                  <c:v>1923000</c:v>
                </c:pt>
                <c:pt idx="8042">
                  <c:v>1938300</c:v>
                </c:pt>
                <c:pt idx="8043">
                  <c:v>2022100</c:v>
                </c:pt>
                <c:pt idx="8044">
                  <c:v>2999200</c:v>
                </c:pt>
                <c:pt idx="8045">
                  <c:v>987340</c:v>
                </c:pt>
                <c:pt idx="8046">
                  <c:v>795140</c:v>
                </c:pt>
                <c:pt idx="8047">
                  <c:v>824070</c:v>
                </c:pt>
                <c:pt idx="8048">
                  <c:v>770880</c:v>
                </c:pt>
                <c:pt idx="8049">
                  <c:v>890070</c:v>
                </c:pt>
                <c:pt idx="8050">
                  <c:v>892470</c:v>
                </c:pt>
                <c:pt idx="8051">
                  <c:v>863140</c:v>
                </c:pt>
                <c:pt idx="8052">
                  <c:v>1124900</c:v>
                </c:pt>
                <c:pt idx="8053">
                  <c:v>1066900</c:v>
                </c:pt>
                <c:pt idx="8054">
                  <c:v>1134300</c:v>
                </c:pt>
                <c:pt idx="8055">
                  <c:v>1330800</c:v>
                </c:pt>
                <c:pt idx="8056">
                  <c:v>1342900</c:v>
                </c:pt>
                <c:pt idx="8057">
                  <c:v>1636600</c:v>
                </c:pt>
                <c:pt idx="8058">
                  <c:v>1574000</c:v>
                </c:pt>
                <c:pt idx="8059">
                  <c:v>1681200</c:v>
                </c:pt>
                <c:pt idx="8060">
                  <c:v>2091000</c:v>
                </c:pt>
                <c:pt idx="8061">
                  <c:v>2092500</c:v>
                </c:pt>
                <c:pt idx="8062">
                  <c:v>1988600</c:v>
                </c:pt>
                <c:pt idx="8063">
                  <c:v>1909800</c:v>
                </c:pt>
                <c:pt idx="8064">
                  <c:v>1914200</c:v>
                </c:pt>
                <c:pt idx="8065">
                  <c:v>1853000</c:v>
                </c:pt>
                <c:pt idx="8066">
                  <c:v>1342800</c:v>
                </c:pt>
                <c:pt idx="8067">
                  <c:v>1265700</c:v>
                </c:pt>
                <c:pt idx="8068">
                  <c:v>1256800</c:v>
                </c:pt>
                <c:pt idx="8069">
                  <c:v>866390</c:v>
                </c:pt>
                <c:pt idx="8070">
                  <c:v>865460</c:v>
                </c:pt>
                <c:pt idx="8071">
                  <c:v>893670</c:v>
                </c:pt>
                <c:pt idx="8072">
                  <c:v>930740</c:v>
                </c:pt>
                <c:pt idx="8073">
                  <c:v>932060</c:v>
                </c:pt>
                <c:pt idx="8074">
                  <c:v>931330</c:v>
                </c:pt>
                <c:pt idx="8075">
                  <c:v>1133700</c:v>
                </c:pt>
                <c:pt idx="8076">
                  <c:v>2720000</c:v>
                </c:pt>
                <c:pt idx="8077">
                  <c:v>2629900</c:v>
                </c:pt>
                <c:pt idx="8078">
                  <c:v>1807400</c:v>
                </c:pt>
                <c:pt idx="8079">
                  <c:v>1615400</c:v>
                </c:pt>
                <c:pt idx="8080">
                  <c:v>1629900</c:v>
                </c:pt>
                <c:pt idx="8081">
                  <c:v>869950</c:v>
                </c:pt>
                <c:pt idx="8082">
                  <c:v>904430</c:v>
                </c:pt>
                <c:pt idx="8083">
                  <c:v>815620</c:v>
                </c:pt>
                <c:pt idx="8084">
                  <c:v>666720</c:v>
                </c:pt>
                <c:pt idx="8085">
                  <c:v>634680</c:v>
                </c:pt>
                <c:pt idx="8086">
                  <c:v>652470</c:v>
                </c:pt>
                <c:pt idx="8087">
                  <c:v>699690</c:v>
                </c:pt>
                <c:pt idx="8088">
                  <c:v>712890</c:v>
                </c:pt>
                <c:pt idx="8089">
                  <c:v>712610</c:v>
                </c:pt>
                <c:pt idx="8090">
                  <c:v>966270</c:v>
                </c:pt>
                <c:pt idx="8091">
                  <c:v>957480</c:v>
                </c:pt>
                <c:pt idx="8092">
                  <c:v>1334100</c:v>
                </c:pt>
                <c:pt idx="8093">
                  <c:v>1332900</c:v>
                </c:pt>
                <c:pt idx="8094">
                  <c:v>1354500</c:v>
                </c:pt>
                <c:pt idx="8095">
                  <c:v>1610900</c:v>
                </c:pt>
                <c:pt idx="8096">
                  <c:v>1617300</c:v>
                </c:pt>
                <c:pt idx="8097">
                  <c:v>1653200</c:v>
                </c:pt>
                <c:pt idx="8098">
                  <c:v>2106900</c:v>
                </c:pt>
                <c:pt idx="8099">
                  <c:v>2151100</c:v>
                </c:pt>
                <c:pt idx="8100">
                  <c:v>2145200</c:v>
                </c:pt>
                <c:pt idx="8101">
                  <c:v>2134200</c:v>
                </c:pt>
                <c:pt idx="8102">
                  <c:v>2232700</c:v>
                </c:pt>
                <c:pt idx="8103">
                  <c:v>2185900</c:v>
                </c:pt>
                <c:pt idx="8104">
                  <c:v>1555300</c:v>
                </c:pt>
                <c:pt idx="8105">
                  <c:v>1533500</c:v>
                </c:pt>
                <c:pt idx="8106">
                  <c:v>1455600</c:v>
                </c:pt>
                <c:pt idx="8107">
                  <c:v>924810</c:v>
                </c:pt>
                <c:pt idx="8108">
                  <c:v>842360</c:v>
                </c:pt>
                <c:pt idx="8109">
                  <c:v>840570</c:v>
                </c:pt>
                <c:pt idx="8110">
                  <c:v>847350</c:v>
                </c:pt>
                <c:pt idx="8111">
                  <c:v>1300000</c:v>
                </c:pt>
                <c:pt idx="8112">
                  <c:v>1303700</c:v>
                </c:pt>
                <c:pt idx="8113">
                  <c:v>1307200</c:v>
                </c:pt>
                <c:pt idx="8114">
                  <c:v>782270</c:v>
                </c:pt>
                <c:pt idx="8115">
                  <c:v>790830</c:v>
                </c:pt>
                <c:pt idx="8116">
                  <c:v>796380</c:v>
                </c:pt>
                <c:pt idx="8117">
                  <c:v>1318800</c:v>
                </c:pt>
                <c:pt idx="8118">
                  <c:v>1319800</c:v>
                </c:pt>
                <c:pt idx="8119">
                  <c:v>1334900</c:v>
                </c:pt>
                <c:pt idx="8120">
                  <c:v>1925800</c:v>
                </c:pt>
                <c:pt idx="8121">
                  <c:v>2034700</c:v>
                </c:pt>
                <c:pt idx="8122">
                  <c:v>2702000</c:v>
                </c:pt>
                <c:pt idx="8123">
                  <c:v>1826200</c:v>
                </c:pt>
                <c:pt idx="8124">
                  <c:v>1792600</c:v>
                </c:pt>
                <c:pt idx="8125">
                  <c:v>1676500</c:v>
                </c:pt>
                <c:pt idx="8126">
                  <c:v>1160900</c:v>
                </c:pt>
                <c:pt idx="8127">
                  <c:v>801410</c:v>
                </c:pt>
                <c:pt idx="8128">
                  <c:v>752550</c:v>
                </c:pt>
                <c:pt idx="8129">
                  <c:v>1087600</c:v>
                </c:pt>
                <c:pt idx="8130">
                  <c:v>1198400</c:v>
                </c:pt>
                <c:pt idx="8131">
                  <c:v>1223300</c:v>
                </c:pt>
                <c:pt idx="8132">
                  <c:v>1934400</c:v>
                </c:pt>
                <c:pt idx="8133">
                  <c:v>1940300</c:v>
                </c:pt>
                <c:pt idx="8134">
                  <c:v>1996500</c:v>
                </c:pt>
                <c:pt idx="8135">
                  <c:v>2259600</c:v>
                </c:pt>
                <c:pt idx="8136">
                  <c:v>2366700</c:v>
                </c:pt>
                <c:pt idx="8137">
                  <c:v>2361100</c:v>
                </c:pt>
                <c:pt idx="8138">
                  <c:v>2665600</c:v>
                </c:pt>
                <c:pt idx="8139">
                  <c:v>2661300</c:v>
                </c:pt>
                <c:pt idx="8140">
                  <c:v>2020200</c:v>
                </c:pt>
                <c:pt idx="8141">
                  <c:v>2008700</c:v>
                </c:pt>
                <c:pt idx="8142">
                  <c:v>1893500</c:v>
                </c:pt>
                <c:pt idx="8143">
                  <c:v>1183600</c:v>
                </c:pt>
                <c:pt idx="8144">
                  <c:v>1126000</c:v>
                </c:pt>
                <c:pt idx="8145">
                  <c:v>905370</c:v>
                </c:pt>
                <c:pt idx="8146">
                  <c:v>909330</c:v>
                </c:pt>
                <c:pt idx="8147">
                  <c:v>896620</c:v>
                </c:pt>
                <c:pt idx="8148">
                  <c:v>1258600</c:v>
                </c:pt>
                <c:pt idx="8149">
                  <c:v>1270700</c:v>
                </c:pt>
                <c:pt idx="8150">
                  <c:v>1265400</c:v>
                </c:pt>
                <c:pt idx="8151">
                  <c:v>2189000</c:v>
                </c:pt>
                <c:pt idx="8152">
                  <c:v>2213400</c:v>
                </c:pt>
                <c:pt idx="8153">
                  <c:v>2263900</c:v>
                </c:pt>
                <c:pt idx="8154">
                  <c:v>2404000</c:v>
                </c:pt>
                <c:pt idx="8155">
                  <c:v>2550000</c:v>
                </c:pt>
                <c:pt idx="8156">
                  <c:v>2578900</c:v>
                </c:pt>
                <c:pt idx="8157">
                  <c:v>2896800</c:v>
                </c:pt>
                <c:pt idx="8158">
                  <c:v>834910</c:v>
                </c:pt>
                <c:pt idx="8159">
                  <c:v>732060</c:v>
                </c:pt>
                <c:pt idx="8160">
                  <c:v>537530</c:v>
                </c:pt>
                <c:pt idx="8161">
                  <c:v>528980</c:v>
                </c:pt>
                <c:pt idx="8162">
                  <c:v>512400</c:v>
                </c:pt>
                <c:pt idx="8163">
                  <c:v>659620</c:v>
                </c:pt>
                <c:pt idx="8164">
                  <c:v>670160</c:v>
                </c:pt>
                <c:pt idx="8165">
                  <c:v>692870</c:v>
                </c:pt>
                <c:pt idx="8166">
                  <c:v>1056700</c:v>
                </c:pt>
                <c:pt idx="8167">
                  <c:v>1063900</c:v>
                </c:pt>
                <c:pt idx="8168">
                  <c:v>1105700</c:v>
                </c:pt>
                <c:pt idx="8169">
                  <c:v>1757200</c:v>
                </c:pt>
                <c:pt idx="8170">
                  <c:v>1756700</c:v>
                </c:pt>
                <c:pt idx="8171">
                  <c:v>1809900</c:v>
                </c:pt>
                <c:pt idx="8172">
                  <c:v>2608000</c:v>
                </c:pt>
                <c:pt idx="8173">
                  <c:v>2586600</c:v>
                </c:pt>
                <c:pt idx="8174">
                  <c:v>2648900</c:v>
                </c:pt>
                <c:pt idx="8175">
                  <c:v>2710200</c:v>
                </c:pt>
                <c:pt idx="8176">
                  <c:v>2686800</c:v>
                </c:pt>
                <c:pt idx="8177">
                  <c:v>2576600</c:v>
                </c:pt>
                <c:pt idx="8178">
                  <c:v>2538900</c:v>
                </c:pt>
                <c:pt idx="8179">
                  <c:v>2452900</c:v>
                </c:pt>
                <c:pt idx="8180">
                  <c:v>1600200</c:v>
                </c:pt>
                <c:pt idx="8181">
                  <c:v>1600600</c:v>
                </c:pt>
                <c:pt idx="8182">
                  <c:v>1553900</c:v>
                </c:pt>
                <c:pt idx="8183">
                  <c:v>918900</c:v>
                </c:pt>
                <c:pt idx="8184">
                  <c:v>913910</c:v>
                </c:pt>
                <c:pt idx="8185">
                  <c:v>874020</c:v>
                </c:pt>
                <c:pt idx="8186">
                  <c:v>1020900</c:v>
                </c:pt>
                <c:pt idx="8187">
                  <c:v>1028000</c:v>
                </c:pt>
                <c:pt idx="8188">
                  <c:v>1060300</c:v>
                </c:pt>
                <c:pt idx="8189">
                  <c:v>1801800</c:v>
                </c:pt>
                <c:pt idx="8190">
                  <c:v>2838400</c:v>
                </c:pt>
                <c:pt idx="8191">
                  <c:v>2618500</c:v>
                </c:pt>
                <c:pt idx="8192">
                  <c:v>1976500</c:v>
                </c:pt>
                <c:pt idx="8193">
                  <c:v>1796300</c:v>
                </c:pt>
                <c:pt idx="8194">
                  <c:v>1710700</c:v>
                </c:pt>
                <c:pt idx="8195">
                  <c:v>1100900</c:v>
                </c:pt>
                <c:pt idx="8196">
                  <c:v>1083500</c:v>
                </c:pt>
                <c:pt idx="8197">
                  <c:v>1015100</c:v>
                </c:pt>
                <c:pt idx="8198">
                  <c:v>674410</c:v>
                </c:pt>
                <c:pt idx="8199">
                  <c:v>664870</c:v>
                </c:pt>
                <c:pt idx="8200">
                  <c:v>683730</c:v>
                </c:pt>
                <c:pt idx="8201">
                  <c:v>600760</c:v>
                </c:pt>
                <c:pt idx="8202">
                  <c:v>838740</c:v>
                </c:pt>
                <c:pt idx="8203">
                  <c:v>848830</c:v>
                </c:pt>
                <c:pt idx="8204">
                  <c:v>883790</c:v>
                </c:pt>
                <c:pt idx="8205">
                  <c:v>1491200</c:v>
                </c:pt>
                <c:pt idx="8206">
                  <c:v>1557700</c:v>
                </c:pt>
                <c:pt idx="8207">
                  <c:v>1557700</c:v>
                </c:pt>
                <c:pt idx="8208">
                  <c:v>2457900</c:v>
                </c:pt>
                <c:pt idx="8209">
                  <c:v>2480700</c:v>
                </c:pt>
                <c:pt idx="8210">
                  <c:v>2514800</c:v>
                </c:pt>
                <c:pt idx="8211">
                  <c:v>2990500</c:v>
                </c:pt>
                <c:pt idx="8212">
                  <c:v>2986200</c:v>
                </c:pt>
                <c:pt idx="8213">
                  <c:v>2998100</c:v>
                </c:pt>
                <c:pt idx="8214">
                  <c:v>2644700</c:v>
                </c:pt>
                <c:pt idx="8215">
                  <c:v>2654500</c:v>
                </c:pt>
                <c:pt idx="8216">
                  <c:v>2602700</c:v>
                </c:pt>
                <c:pt idx="8217">
                  <c:v>2194900</c:v>
                </c:pt>
                <c:pt idx="8218">
                  <c:v>2163900</c:v>
                </c:pt>
                <c:pt idx="8219">
                  <c:v>2076800</c:v>
                </c:pt>
                <c:pt idx="8220">
                  <c:v>1345200</c:v>
                </c:pt>
                <c:pt idx="8221">
                  <c:v>1169700</c:v>
                </c:pt>
                <c:pt idx="8222">
                  <c:v>1087200</c:v>
                </c:pt>
                <c:pt idx="8223">
                  <c:v>713690</c:v>
                </c:pt>
                <c:pt idx="8224">
                  <c:v>724680</c:v>
                </c:pt>
                <c:pt idx="8225">
                  <c:v>700870</c:v>
                </c:pt>
                <c:pt idx="8226">
                  <c:v>1154900</c:v>
                </c:pt>
                <c:pt idx="8227">
                  <c:v>1184500</c:v>
                </c:pt>
                <c:pt idx="8228">
                  <c:v>1193700</c:v>
                </c:pt>
                <c:pt idx="8229">
                  <c:v>2272100</c:v>
                </c:pt>
                <c:pt idx="8230">
                  <c:v>2296000</c:v>
                </c:pt>
                <c:pt idx="8231">
                  <c:v>2385200</c:v>
                </c:pt>
                <c:pt idx="8232">
                  <c:v>3704800</c:v>
                </c:pt>
                <c:pt idx="8233">
                  <c:v>3719200</c:v>
                </c:pt>
                <c:pt idx="8234">
                  <c:v>3601000</c:v>
                </c:pt>
                <c:pt idx="8235">
                  <c:v>3797800</c:v>
                </c:pt>
                <c:pt idx="8236">
                  <c:v>3094500</c:v>
                </c:pt>
                <c:pt idx="8237">
                  <c:v>1538300</c:v>
                </c:pt>
                <c:pt idx="8238">
                  <c:v>164990</c:v>
                </c:pt>
                <c:pt idx="8239">
                  <c:v>144310</c:v>
                </c:pt>
                <c:pt idx="8240">
                  <c:v>138230</c:v>
                </c:pt>
                <c:pt idx="8241">
                  <c:v>125200</c:v>
                </c:pt>
                <c:pt idx="8242">
                  <c:v>123660</c:v>
                </c:pt>
                <c:pt idx="8243">
                  <c:v>115050</c:v>
                </c:pt>
                <c:pt idx="8244">
                  <c:v>119400</c:v>
                </c:pt>
                <c:pt idx="8245">
                  <c:v>128970</c:v>
                </c:pt>
                <c:pt idx="8246">
                  <c:v>133220</c:v>
                </c:pt>
                <c:pt idx="8247">
                  <c:v>1494800</c:v>
                </c:pt>
                <c:pt idx="8248">
                  <c:v>1520900</c:v>
                </c:pt>
                <c:pt idx="8249">
                  <c:v>1764500</c:v>
                </c:pt>
                <c:pt idx="8250">
                  <c:v>324340</c:v>
                </c:pt>
                <c:pt idx="8251">
                  <c:v>332060</c:v>
                </c:pt>
                <c:pt idx="8252">
                  <c:v>381670</c:v>
                </c:pt>
                <c:pt idx="8253">
                  <c:v>4710000</c:v>
                </c:pt>
                <c:pt idx="8254">
                  <c:v>582840</c:v>
                </c:pt>
                <c:pt idx="8255">
                  <c:v>593080</c:v>
                </c:pt>
                <c:pt idx="8256">
                  <c:v>780680</c:v>
                </c:pt>
                <c:pt idx="8257">
                  <c:v>786830</c:v>
                </c:pt>
                <c:pt idx="8258">
                  <c:v>795190</c:v>
                </c:pt>
                <c:pt idx="8259">
                  <c:v>797250</c:v>
                </c:pt>
                <c:pt idx="8260">
                  <c:v>769670</c:v>
                </c:pt>
                <c:pt idx="8261">
                  <c:v>787750</c:v>
                </c:pt>
                <c:pt idx="8262">
                  <c:v>710870</c:v>
                </c:pt>
                <c:pt idx="8263">
                  <c:v>707100</c:v>
                </c:pt>
                <c:pt idx="8264">
                  <c:v>677220</c:v>
                </c:pt>
                <c:pt idx="8265">
                  <c:v>581100</c:v>
                </c:pt>
                <c:pt idx="8266">
                  <c:v>603440</c:v>
                </c:pt>
                <c:pt idx="8267">
                  <c:v>547690</c:v>
                </c:pt>
                <c:pt idx="8268">
                  <c:v>3788100</c:v>
                </c:pt>
                <c:pt idx="8269">
                  <c:v>3603900</c:v>
                </c:pt>
                <c:pt idx="8270">
                  <c:v>2553800</c:v>
                </c:pt>
                <c:pt idx="8271">
                  <c:v>2423800</c:v>
                </c:pt>
                <c:pt idx="8272">
                  <c:v>1465700</c:v>
                </c:pt>
                <c:pt idx="8273">
                  <c:v>1446400</c:v>
                </c:pt>
                <c:pt idx="8274">
                  <c:v>1374300</c:v>
                </c:pt>
                <c:pt idx="8275">
                  <c:v>1100900</c:v>
                </c:pt>
                <c:pt idx="8276">
                  <c:v>1092300</c:v>
                </c:pt>
                <c:pt idx="8277">
                  <c:v>1060500</c:v>
                </c:pt>
                <c:pt idx="8278">
                  <c:v>985660</c:v>
                </c:pt>
                <c:pt idx="8279">
                  <c:v>982370</c:v>
                </c:pt>
                <c:pt idx="8280">
                  <c:v>1023000</c:v>
                </c:pt>
                <c:pt idx="8281">
                  <c:v>1205800</c:v>
                </c:pt>
                <c:pt idx="8282">
                  <c:v>1221500</c:v>
                </c:pt>
                <c:pt idx="8283">
                  <c:v>1320000</c:v>
                </c:pt>
                <c:pt idx="8284">
                  <c:v>2365600</c:v>
                </c:pt>
                <c:pt idx="8285">
                  <c:v>1656500</c:v>
                </c:pt>
                <c:pt idx="8286">
                  <c:v>1608400</c:v>
                </c:pt>
                <c:pt idx="8287">
                  <c:v>3248600</c:v>
                </c:pt>
                <c:pt idx="8288">
                  <c:v>4056500</c:v>
                </c:pt>
                <c:pt idx="8289">
                  <c:v>4184800</c:v>
                </c:pt>
                <c:pt idx="8290">
                  <c:v>4974200</c:v>
                </c:pt>
                <c:pt idx="8291">
                  <c:v>4953100</c:v>
                </c:pt>
                <c:pt idx="8292">
                  <c:v>4699000</c:v>
                </c:pt>
                <c:pt idx="8293">
                  <c:v>4655100</c:v>
                </c:pt>
                <c:pt idx="8294">
                  <c:v>4621200</c:v>
                </c:pt>
                <c:pt idx="8295">
                  <c:v>4470800</c:v>
                </c:pt>
                <c:pt idx="8296">
                  <c:v>3585600</c:v>
                </c:pt>
                <c:pt idx="8297">
                  <c:v>3560800</c:v>
                </c:pt>
                <c:pt idx="8298">
                  <c:v>3376600</c:v>
                </c:pt>
                <c:pt idx="8299">
                  <c:v>2450400</c:v>
                </c:pt>
                <c:pt idx="8300">
                  <c:v>2447900</c:v>
                </c:pt>
                <c:pt idx="8301">
                  <c:v>2368300</c:v>
                </c:pt>
                <c:pt idx="8302">
                  <c:v>2051300</c:v>
                </c:pt>
                <c:pt idx="8303">
                  <c:v>2056500</c:v>
                </c:pt>
                <c:pt idx="8304">
                  <c:v>2145300</c:v>
                </c:pt>
                <c:pt idx="8305">
                  <c:v>1599700</c:v>
                </c:pt>
                <c:pt idx="8306">
                  <c:v>1525100</c:v>
                </c:pt>
                <c:pt idx="8307">
                  <c:v>1539000</c:v>
                </c:pt>
                <c:pt idx="8308">
                  <c:v>1610900</c:v>
                </c:pt>
                <c:pt idx="8309">
                  <c:v>3775900</c:v>
                </c:pt>
                <c:pt idx="8310">
                  <c:v>3878000</c:v>
                </c:pt>
                <c:pt idx="8311">
                  <c:v>4283900</c:v>
                </c:pt>
                <c:pt idx="8312">
                  <c:v>7923300</c:v>
                </c:pt>
                <c:pt idx="8313">
                  <c:v>7922600</c:v>
                </c:pt>
                <c:pt idx="8314">
                  <c:v>7868900</c:v>
                </c:pt>
                <c:pt idx="8315">
                  <c:v>6738800</c:v>
                </c:pt>
                <c:pt idx="8316">
                  <c:v>2666700</c:v>
                </c:pt>
                <c:pt idx="8317">
                  <c:v>2744400</c:v>
                </c:pt>
                <c:pt idx="8318">
                  <c:v>2245200</c:v>
                </c:pt>
                <c:pt idx="8319">
                  <c:v>2125600</c:v>
                </c:pt>
                <c:pt idx="8320">
                  <c:v>2152600</c:v>
                </c:pt>
                <c:pt idx="8321">
                  <c:v>2157000</c:v>
                </c:pt>
                <c:pt idx="8322">
                  <c:v>2144800</c:v>
                </c:pt>
                <c:pt idx="8323">
                  <c:v>2727000</c:v>
                </c:pt>
                <c:pt idx="8324">
                  <c:v>2801400</c:v>
                </c:pt>
                <c:pt idx="8325">
                  <c:v>2838600</c:v>
                </c:pt>
                <c:pt idx="8326">
                  <c:v>3876100</c:v>
                </c:pt>
                <c:pt idx="8327">
                  <c:v>3931100</c:v>
                </c:pt>
                <c:pt idx="8328">
                  <c:v>4061800</c:v>
                </c:pt>
                <c:pt idx="8329">
                  <c:v>6139600</c:v>
                </c:pt>
                <c:pt idx="8330">
                  <c:v>6143900</c:v>
                </c:pt>
                <c:pt idx="8331">
                  <c:v>6105600</c:v>
                </c:pt>
                <c:pt idx="8332">
                  <c:v>5615600</c:v>
                </c:pt>
                <c:pt idx="8333">
                  <c:v>5601800</c:v>
                </c:pt>
                <c:pt idx="8334">
                  <c:v>5446500</c:v>
                </c:pt>
                <c:pt idx="8335">
                  <c:v>3563300</c:v>
                </c:pt>
                <c:pt idx="8336">
                  <c:v>3683800</c:v>
                </c:pt>
                <c:pt idx="8337">
                  <c:v>3511000</c:v>
                </c:pt>
                <c:pt idx="8338">
                  <c:v>2710300</c:v>
                </c:pt>
                <c:pt idx="8339">
                  <c:v>2665400</c:v>
                </c:pt>
                <c:pt idx="8340">
                  <c:v>2512300</c:v>
                </c:pt>
                <c:pt idx="8341">
                  <c:v>2276000</c:v>
                </c:pt>
                <c:pt idx="8342">
                  <c:v>2270500</c:v>
                </c:pt>
                <c:pt idx="8343">
                  <c:v>2152700</c:v>
                </c:pt>
                <c:pt idx="8344">
                  <c:v>1964600</c:v>
                </c:pt>
                <c:pt idx="8345">
                  <c:v>1980900</c:v>
                </c:pt>
                <c:pt idx="8346">
                  <c:v>1902100</c:v>
                </c:pt>
                <c:pt idx="8347">
                  <c:v>1914700</c:v>
                </c:pt>
                <c:pt idx="8348">
                  <c:v>1930100</c:v>
                </c:pt>
                <c:pt idx="8349">
                  <c:v>1887600</c:v>
                </c:pt>
                <c:pt idx="8350">
                  <c:v>3648200</c:v>
                </c:pt>
                <c:pt idx="8351">
                  <c:v>3739100</c:v>
                </c:pt>
                <c:pt idx="8352">
                  <c:v>4076000</c:v>
                </c:pt>
                <c:pt idx="8353">
                  <c:v>8749900</c:v>
                </c:pt>
                <c:pt idx="8354">
                  <c:v>8760600</c:v>
                </c:pt>
                <c:pt idx="8355">
                  <c:v>8745700</c:v>
                </c:pt>
                <c:pt idx="8356">
                  <c:v>7838200</c:v>
                </c:pt>
                <c:pt idx="8357">
                  <c:v>7756400</c:v>
                </c:pt>
                <c:pt idx="8358">
                  <c:v>7517300</c:v>
                </c:pt>
                <c:pt idx="8359">
                  <c:v>6025000</c:v>
                </c:pt>
                <c:pt idx="8360">
                  <c:v>5956700</c:v>
                </c:pt>
                <c:pt idx="8361">
                  <c:v>5794500</c:v>
                </c:pt>
                <c:pt idx="8362">
                  <c:v>3806800</c:v>
                </c:pt>
                <c:pt idx="8363">
                  <c:v>3802800</c:v>
                </c:pt>
                <c:pt idx="8364">
                  <c:v>3614900</c:v>
                </c:pt>
                <c:pt idx="8365">
                  <c:v>3653200</c:v>
                </c:pt>
                <c:pt idx="8366">
                  <c:v>3630200</c:v>
                </c:pt>
                <c:pt idx="8367">
                  <c:v>2930500</c:v>
                </c:pt>
                <c:pt idx="8368">
                  <c:v>4140100</c:v>
                </c:pt>
                <c:pt idx="8369">
                  <c:v>4278600</c:v>
                </c:pt>
                <c:pt idx="8370">
                  <c:v>6435500</c:v>
                </c:pt>
                <c:pt idx="8371">
                  <c:v>6515900</c:v>
                </c:pt>
                <c:pt idx="8372">
                  <c:v>6527200</c:v>
                </c:pt>
                <c:pt idx="8373">
                  <c:v>6661700</c:v>
                </c:pt>
                <c:pt idx="8374">
                  <c:v>6635100</c:v>
                </c:pt>
                <c:pt idx="8375">
                  <c:v>6362100</c:v>
                </c:pt>
                <c:pt idx="8376">
                  <c:v>4628600</c:v>
                </c:pt>
                <c:pt idx="8377">
                  <c:v>4591600</c:v>
                </c:pt>
                <c:pt idx="8378">
                  <c:v>4308200</c:v>
                </c:pt>
                <c:pt idx="8379">
                  <c:v>3124600</c:v>
                </c:pt>
                <c:pt idx="8380">
                  <c:v>3095300</c:v>
                </c:pt>
                <c:pt idx="8381">
                  <c:v>2971400</c:v>
                </c:pt>
                <c:pt idx="8382">
                  <c:v>2416900</c:v>
                </c:pt>
                <c:pt idx="8383">
                  <c:v>2398600</c:v>
                </c:pt>
                <c:pt idx="8384">
                  <c:v>2340800</c:v>
                </c:pt>
                <c:pt idx="8385">
                  <c:v>2432100</c:v>
                </c:pt>
                <c:pt idx="8386">
                  <c:v>2425500</c:v>
                </c:pt>
                <c:pt idx="8387">
                  <c:v>2365900</c:v>
                </c:pt>
                <c:pt idx="8388">
                  <c:v>2591900</c:v>
                </c:pt>
                <c:pt idx="8389">
                  <c:v>2612200</c:v>
                </c:pt>
                <c:pt idx="8390">
                  <c:v>2603600</c:v>
                </c:pt>
                <c:pt idx="8391">
                  <c:v>3973400</c:v>
                </c:pt>
                <c:pt idx="8392">
                  <c:v>4080900</c:v>
                </c:pt>
                <c:pt idx="8393">
                  <c:v>3652500</c:v>
                </c:pt>
                <c:pt idx="8394">
                  <c:v>7909500</c:v>
                </c:pt>
                <c:pt idx="8395">
                  <c:v>8336300</c:v>
                </c:pt>
                <c:pt idx="8396">
                  <c:v>8148200</c:v>
                </c:pt>
                <c:pt idx="8397">
                  <c:v>8367100</c:v>
                </c:pt>
                <c:pt idx="8398">
                  <c:v>8372500</c:v>
                </c:pt>
                <c:pt idx="8399">
                  <c:v>8149800</c:v>
                </c:pt>
                <c:pt idx="8400">
                  <c:v>7040900</c:v>
                </c:pt>
                <c:pt idx="8401">
                  <c:v>3863700</c:v>
                </c:pt>
                <c:pt idx="8402">
                  <c:v>3789500</c:v>
                </c:pt>
                <c:pt idx="8403">
                  <c:v>3975400</c:v>
                </c:pt>
                <c:pt idx="8404">
                  <c:v>4135500</c:v>
                </c:pt>
                <c:pt idx="8405">
                  <c:v>4146900</c:v>
                </c:pt>
                <c:pt idx="8406">
                  <c:v>4541400</c:v>
                </c:pt>
                <c:pt idx="8407">
                  <c:v>4598100</c:v>
                </c:pt>
                <c:pt idx="8408">
                  <c:v>4597500</c:v>
                </c:pt>
                <c:pt idx="8409">
                  <c:v>5959100</c:v>
                </c:pt>
                <c:pt idx="8410">
                  <c:v>6003100</c:v>
                </c:pt>
                <c:pt idx="8411">
                  <c:v>5674200</c:v>
                </c:pt>
                <c:pt idx="8412">
                  <c:v>7030200</c:v>
                </c:pt>
                <c:pt idx="8413">
                  <c:v>7295300</c:v>
                </c:pt>
                <c:pt idx="8414">
                  <c:v>7299500</c:v>
                </c:pt>
                <c:pt idx="8415">
                  <c:v>7273100</c:v>
                </c:pt>
                <c:pt idx="8416">
                  <c:v>6687800</c:v>
                </c:pt>
                <c:pt idx="8417">
                  <c:v>5179600</c:v>
                </c:pt>
                <c:pt idx="8418">
                  <c:v>5456500</c:v>
                </c:pt>
                <c:pt idx="8419">
                  <c:v>5213200</c:v>
                </c:pt>
                <c:pt idx="8420">
                  <c:v>3610100</c:v>
                </c:pt>
                <c:pt idx="8421">
                  <c:v>3771800</c:v>
                </c:pt>
                <c:pt idx="8422">
                  <c:v>3541500</c:v>
                </c:pt>
                <c:pt idx="8423">
                  <c:v>2660500</c:v>
                </c:pt>
                <c:pt idx="8424">
                  <c:v>2586900</c:v>
                </c:pt>
                <c:pt idx="8425">
                  <c:v>2607400</c:v>
                </c:pt>
                <c:pt idx="8426">
                  <c:v>2523300</c:v>
                </c:pt>
                <c:pt idx="8427">
                  <c:v>2547200</c:v>
                </c:pt>
                <c:pt idx="8428">
                  <c:v>3134500</c:v>
                </c:pt>
                <c:pt idx="8429">
                  <c:v>7788000</c:v>
                </c:pt>
                <c:pt idx="8430">
                  <c:v>7576700</c:v>
                </c:pt>
                <c:pt idx="8431">
                  <c:v>1658600</c:v>
                </c:pt>
                <c:pt idx="8432">
                  <c:v>1536000</c:v>
                </c:pt>
                <c:pt idx="8433">
                  <c:v>1456500</c:v>
                </c:pt>
                <c:pt idx="8434">
                  <c:v>1050700</c:v>
                </c:pt>
                <c:pt idx="8435">
                  <c:v>1104400</c:v>
                </c:pt>
                <c:pt idx="8436">
                  <c:v>1052400</c:v>
                </c:pt>
                <c:pt idx="8437">
                  <c:v>921620</c:v>
                </c:pt>
                <c:pt idx="8438">
                  <c:v>920450</c:v>
                </c:pt>
                <c:pt idx="8439">
                  <c:v>862670</c:v>
                </c:pt>
                <c:pt idx="8440">
                  <c:v>916030</c:v>
                </c:pt>
                <c:pt idx="8441">
                  <c:v>933490</c:v>
                </c:pt>
                <c:pt idx="8442">
                  <c:v>958430</c:v>
                </c:pt>
                <c:pt idx="8443">
                  <c:v>5712500</c:v>
                </c:pt>
                <c:pt idx="8444">
                  <c:v>5800900</c:v>
                </c:pt>
                <c:pt idx="8445">
                  <c:v>6113500</c:v>
                </c:pt>
                <c:pt idx="8446">
                  <c:v>6947100</c:v>
                </c:pt>
                <c:pt idx="8447">
                  <c:v>7216800</c:v>
                </c:pt>
                <c:pt idx="8448">
                  <c:v>7260800</c:v>
                </c:pt>
                <c:pt idx="8449">
                  <c:v>7828700</c:v>
                </c:pt>
                <c:pt idx="8450">
                  <c:v>7860200</c:v>
                </c:pt>
                <c:pt idx="8451">
                  <c:v>7814400</c:v>
                </c:pt>
                <c:pt idx="8452">
                  <c:v>7498100</c:v>
                </c:pt>
                <c:pt idx="8453">
                  <c:v>7490200</c:v>
                </c:pt>
                <c:pt idx="8454">
                  <c:v>7958200</c:v>
                </c:pt>
                <c:pt idx="8455">
                  <c:v>5893200</c:v>
                </c:pt>
                <c:pt idx="8456">
                  <c:v>3799900</c:v>
                </c:pt>
                <c:pt idx="8457">
                  <c:v>3774100</c:v>
                </c:pt>
                <c:pt idx="8458">
                  <c:v>3575000</c:v>
                </c:pt>
                <c:pt idx="8459">
                  <c:v>2928300</c:v>
                </c:pt>
                <c:pt idx="8460">
                  <c:v>5976600</c:v>
                </c:pt>
                <c:pt idx="8461">
                  <c:v>-9.9990000000000006</c:v>
                </c:pt>
                <c:pt idx="8462">
                  <c:v>5859900</c:v>
                </c:pt>
                <c:pt idx="8463">
                  <c:v>5471400</c:v>
                </c:pt>
                <c:pt idx="8464">
                  <c:v>5892400</c:v>
                </c:pt>
                <c:pt idx="8465">
                  <c:v>6110200</c:v>
                </c:pt>
                <c:pt idx="8466">
                  <c:v>6531700</c:v>
                </c:pt>
                <c:pt idx="8467">
                  <c:v>6929300</c:v>
                </c:pt>
                <c:pt idx="8468">
                  <c:v>8043200</c:v>
                </c:pt>
                <c:pt idx="8469">
                  <c:v>8064400</c:v>
                </c:pt>
                <c:pt idx="8470">
                  <c:v>6790500</c:v>
                </c:pt>
                <c:pt idx="8471">
                  <c:v>6899800</c:v>
                </c:pt>
                <c:pt idx="8472">
                  <c:v>7253800</c:v>
                </c:pt>
                <c:pt idx="8473">
                  <c:v>6998900</c:v>
                </c:pt>
                <c:pt idx="8474">
                  <c:v>6847300</c:v>
                </c:pt>
                <c:pt idx="8475">
                  <c:v>3865600</c:v>
                </c:pt>
                <c:pt idx="8476">
                  <c:v>3480800</c:v>
                </c:pt>
                <c:pt idx="8477">
                  <c:v>3489400</c:v>
                </c:pt>
                <c:pt idx="8478">
                  <c:v>3458100</c:v>
                </c:pt>
                <c:pt idx="8479">
                  <c:v>3353700</c:v>
                </c:pt>
                <c:pt idx="8480">
                  <c:v>3979900</c:v>
                </c:pt>
                <c:pt idx="8481">
                  <c:v>3955800</c:v>
                </c:pt>
                <c:pt idx="8482">
                  <c:v>4261300</c:v>
                </c:pt>
                <c:pt idx="8483">
                  <c:v>4305800</c:v>
                </c:pt>
                <c:pt idx="8484">
                  <c:v>6119400</c:v>
                </c:pt>
                <c:pt idx="8485">
                  <c:v>6075000</c:v>
                </c:pt>
                <c:pt idx="8486">
                  <c:v>6998800</c:v>
                </c:pt>
                <c:pt idx="8487">
                  <c:v>6936300</c:v>
                </c:pt>
                <c:pt idx="8488">
                  <c:v>7466200</c:v>
                </c:pt>
                <c:pt idx="8489">
                  <c:v>7960000</c:v>
                </c:pt>
                <c:pt idx="8490">
                  <c:v>6870800</c:v>
                </c:pt>
                <c:pt idx="8491">
                  <c:v>6784600</c:v>
                </c:pt>
                <c:pt idx="8492">
                  <c:v>5894700</c:v>
                </c:pt>
                <c:pt idx="8493">
                  <c:v>5646700</c:v>
                </c:pt>
                <c:pt idx="8494">
                  <c:v>5099500</c:v>
                </c:pt>
                <c:pt idx="8495">
                  <c:v>5035100</c:v>
                </c:pt>
                <c:pt idx="8496">
                  <c:v>4504800</c:v>
                </c:pt>
                <c:pt idx="8497">
                  <c:v>4281200</c:v>
                </c:pt>
                <c:pt idx="8498">
                  <c:v>3858300</c:v>
                </c:pt>
                <c:pt idx="8499">
                  <c:v>3942100</c:v>
                </c:pt>
                <c:pt idx="8500">
                  <c:v>3831100</c:v>
                </c:pt>
                <c:pt idx="8501">
                  <c:v>3913500</c:v>
                </c:pt>
                <c:pt idx="8502">
                  <c:v>4512000</c:v>
                </c:pt>
                <c:pt idx="8503">
                  <c:v>4453900</c:v>
                </c:pt>
                <c:pt idx="8504">
                  <c:v>5141700</c:v>
                </c:pt>
                <c:pt idx="8505">
                  <c:v>5349100</c:v>
                </c:pt>
                <c:pt idx="8506">
                  <c:v>5739900</c:v>
                </c:pt>
                <c:pt idx="8507">
                  <c:v>6155900</c:v>
                </c:pt>
                <c:pt idx="8508">
                  <c:v>5729200</c:v>
                </c:pt>
                <c:pt idx="8509">
                  <c:v>5022400</c:v>
                </c:pt>
                <c:pt idx="8510">
                  <c:v>4615800</c:v>
                </c:pt>
                <c:pt idx="8511">
                  <c:v>4457200</c:v>
                </c:pt>
                <c:pt idx="8512">
                  <c:v>3492700</c:v>
                </c:pt>
                <c:pt idx="8513">
                  <c:v>3489900</c:v>
                </c:pt>
                <c:pt idx="8514">
                  <c:v>3379500</c:v>
                </c:pt>
                <c:pt idx="8515">
                  <c:v>3175300</c:v>
                </c:pt>
                <c:pt idx="8516">
                  <c:v>3157500</c:v>
                </c:pt>
                <c:pt idx="8517">
                  <c:v>3088900</c:v>
                </c:pt>
                <c:pt idx="8518">
                  <c:v>2650500</c:v>
                </c:pt>
                <c:pt idx="8519">
                  <c:v>2651100</c:v>
                </c:pt>
                <c:pt idx="8520">
                  <c:v>2595500</c:v>
                </c:pt>
                <c:pt idx="8521">
                  <c:v>2742200</c:v>
                </c:pt>
                <c:pt idx="8522">
                  <c:v>2753400</c:v>
                </c:pt>
                <c:pt idx="8523">
                  <c:v>2777000</c:v>
                </c:pt>
                <c:pt idx="8524">
                  <c:v>3473200</c:v>
                </c:pt>
                <c:pt idx="8525">
                  <c:v>3515300</c:v>
                </c:pt>
                <c:pt idx="8526">
                  <c:v>3605500</c:v>
                </c:pt>
                <c:pt idx="8527">
                  <c:v>5314200</c:v>
                </c:pt>
                <c:pt idx="8528">
                  <c:v>5391600</c:v>
                </c:pt>
                <c:pt idx="8529">
                  <c:v>5418200</c:v>
                </c:pt>
                <c:pt idx="8530">
                  <c:v>6236000</c:v>
                </c:pt>
                <c:pt idx="8531">
                  <c:v>6232400</c:v>
                </c:pt>
                <c:pt idx="8532">
                  <c:v>6110800</c:v>
                </c:pt>
                <c:pt idx="8533">
                  <c:v>4835400</c:v>
                </c:pt>
                <c:pt idx="8534">
                  <c:v>4806700</c:v>
                </c:pt>
                <c:pt idx="8535">
                  <c:v>4618400</c:v>
                </c:pt>
                <c:pt idx="8536">
                  <c:v>3770300</c:v>
                </c:pt>
                <c:pt idx="8537">
                  <c:v>3731700</c:v>
                </c:pt>
                <c:pt idx="8538">
                  <c:v>3646500</c:v>
                </c:pt>
                <c:pt idx="8539">
                  <c:v>2960400</c:v>
                </c:pt>
                <c:pt idx="8540">
                  <c:v>2209300</c:v>
                </c:pt>
                <c:pt idx="8541">
                  <c:v>2105500</c:v>
                </c:pt>
                <c:pt idx="8542">
                  <c:v>2282400</c:v>
                </c:pt>
                <c:pt idx="8543">
                  <c:v>2301600</c:v>
                </c:pt>
                <c:pt idx="8544">
                  <c:v>2213500</c:v>
                </c:pt>
                <c:pt idx="8545">
                  <c:v>2404800</c:v>
                </c:pt>
                <c:pt idx="8546">
                  <c:v>2465700</c:v>
                </c:pt>
                <c:pt idx="8547">
                  <c:v>2520800</c:v>
                </c:pt>
                <c:pt idx="8548">
                  <c:v>2845300</c:v>
                </c:pt>
                <c:pt idx="8549">
                  <c:v>2854500</c:v>
                </c:pt>
                <c:pt idx="8550">
                  <c:v>2529100</c:v>
                </c:pt>
                <c:pt idx="8551">
                  <c:v>3276100</c:v>
                </c:pt>
                <c:pt idx="8552">
                  <c:v>3302200</c:v>
                </c:pt>
                <c:pt idx="8553">
                  <c:v>3303600</c:v>
                </c:pt>
                <c:pt idx="8554">
                  <c:v>4083700</c:v>
                </c:pt>
                <c:pt idx="8555">
                  <c:v>4122200</c:v>
                </c:pt>
                <c:pt idx="8556">
                  <c:v>4136100</c:v>
                </c:pt>
                <c:pt idx="8557">
                  <c:v>4751900</c:v>
                </c:pt>
                <c:pt idx="8558">
                  <c:v>4749600</c:v>
                </c:pt>
                <c:pt idx="8559">
                  <c:v>4826600</c:v>
                </c:pt>
                <c:pt idx="8560">
                  <c:v>5013700</c:v>
                </c:pt>
                <c:pt idx="8561">
                  <c:v>5043700</c:v>
                </c:pt>
                <c:pt idx="8562">
                  <c:v>4942400</c:v>
                </c:pt>
                <c:pt idx="8563">
                  <c:v>3856200</c:v>
                </c:pt>
                <c:pt idx="8564">
                  <c:v>3830800</c:v>
                </c:pt>
                <c:pt idx="8565">
                  <c:v>3621700</c:v>
                </c:pt>
                <c:pt idx="8566">
                  <c:v>2658800</c:v>
                </c:pt>
                <c:pt idx="8567">
                  <c:v>2639600</c:v>
                </c:pt>
                <c:pt idx="8568">
                  <c:v>2389200</c:v>
                </c:pt>
                <c:pt idx="8569">
                  <c:v>2213700</c:v>
                </c:pt>
                <c:pt idx="8570">
                  <c:v>2213500</c:v>
                </c:pt>
                <c:pt idx="8571">
                  <c:v>2207000</c:v>
                </c:pt>
                <c:pt idx="8572">
                  <c:v>2033100</c:v>
                </c:pt>
                <c:pt idx="8573">
                  <c:v>2114500</c:v>
                </c:pt>
                <c:pt idx="8574">
                  <c:v>2030400</c:v>
                </c:pt>
                <c:pt idx="8575">
                  <c:v>2422100</c:v>
                </c:pt>
                <c:pt idx="8576">
                  <c:v>2299500</c:v>
                </c:pt>
                <c:pt idx="8577">
                  <c:v>2313400</c:v>
                </c:pt>
                <c:pt idx="8578">
                  <c:v>3163500</c:v>
                </c:pt>
                <c:pt idx="8579">
                  <c:v>3168800</c:v>
                </c:pt>
                <c:pt idx="8580">
                  <c:v>3169200</c:v>
                </c:pt>
                <c:pt idx="8581">
                  <c:v>4588000</c:v>
                </c:pt>
                <c:pt idx="8582">
                  <c:v>4603600</c:v>
                </c:pt>
                <c:pt idx="8583">
                  <c:v>4693900</c:v>
                </c:pt>
                <c:pt idx="8584">
                  <c:v>5307200</c:v>
                </c:pt>
                <c:pt idx="8585">
                  <c:v>5270300</c:v>
                </c:pt>
                <c:pt idx="8586">
                  <c:v>5228200</c:v>
                </c:pt>
                <c:pt idx="8587">
                  <c:v>4253900</c:v>
                </c:pt>
                <c:pt idx="8588">
                  <c:v>4223100</c:v>
                </c:pt>
                <c:pt idx="8589">
                  <c:v>4016500</c:v>
                </c:pt>
                <c:pt idx="8590">
                  <c:v>2305800</c:v>
                </c:pt>
                <c:pt idx="8591">
                  <c:v>2604400</c:v>
                </c:pt>
                <c:pt idx="8592">
                  <c:v>2507400</c:v>
                </c:pt>
                <c:pt idx="8593">
                  <c:v>2051300</c:v>
                </c:pt>
                <c:pt idx="8594">
                  <c:v>1957400</c:v>
                </c:pt>
                <c:pt idx="8595">
                  <c:v>1930700</c:v>
                </c:pt>
                <c:pt idx="8596">
                  <c:v>2233200</c:v>
                </c:pt>
                <c:pt idx="8597">
                  <c:v>2927000</c:v>
                </c:pt>
                <c:pt idx="8598">
                  <c:v>3028700</c:v>
                </c:pt>
                <c:pt idx="8599">
                  <c:v>3845000</c:v>
                </c:pt>
                <c:pt idx="8600">
                  <c:v>3828600</c:v>
                </c:pt>
                <c:pt idx="8601">
                  <c:v>4025200</c:v>
                </c:pt>
                <c:pt idx="8602">
                  <c:v>4690800</c:v>
                </c:pt>
                <c:pt idx="8603">
                  <c:v>4647200</c:v>
                </c:pt>
                <c:pt idx="8604">
                  <c:v>4632600</c:v>
                </c:pt>
                <c:pt idx="8605">
                  <c:v>3885000</c:v>
                </c:pt>
                <c:pt idx="8606">
                  <c:v>3849100</c:v>
                </c:pt>
                <c:pt idx="8607">
                  <c:v>3861100</c:v>
                </c:pt>
                <c:pt idx="8608">
                  <c:v>2328600</c:v>
                </c:pt>
                <c:pt idx="8609">
                  <c:v>2292300</c:v>
                </c:pt>
                <c:pt idx="8610">
                  <c:v>2174400</c:v>
                </c:pt>
                <c:pt idx="8611">
                  <c:v>1537900</c:v>
                </c:pt>
                <c:pt idx="8612">
                  <c:v>1528000</c:v>
                </c:pt>
                <c:pt idx="8613">
                  <c:v>1489700</c:v>
                </c:pt>
                <c:pt idx="8614">
                  <c:v>1600300</c:v>
                </c:pt>
                <c:pt idx="8615">
                  <c:v>1607500</c:v>
                </c:pt>
                <c:pt idx="8616">
                  <c:v>1704000</c:v>
                </c:pt>
                <c:pt idx="8617">
                  <c:v>2041300</c:v>
                </c:pt>
                <c:pt idx="8618">
                  <c:v>2062400</c:v>
                </c:pt>
                <c:pt idx="8619">
                  <c:v>2097300</c:v>
                </c:pt>
                <c:pt idx="8620">
                  <c:v>2818700</c:v>
                </c:pt>
                <c:pt idx="8621">
                  <c:v>4163300</c:v>
                </c:pt>
                <c:pt idx="8622">
                  <c:v>4186100</c:v>
                </c:pt>
                <c:pt idx="8623">
                  <c:v>4205200</c:v>
                </c:pt>
                <c:pt idx="8624">
                  <c:v>4766800</c:v>
                </c:pt>
                <c:pt idx="8625">
                  <c:v>4769900</c:v>
                </c:pt>
                <c:pt idx="8626">
                  <c:v>4998900</c:v>
                </c:pt>
                <c:pt idx="8627">
                  <c:v>4011000</c:v>
                </c:pt>
                <c:pt idx="8628">
                  <c:v>3981900</c:v>
                </c:pt>
                <c:pt idx="8629">
                  <c:v>3884400</c:v>
                </c:pt>
                <c:pt idx="8630">
                  <c:v>2447400</c:v>
                </c:pt>
                <c:pt idx="8631">
                  <c:v>1249300</c:v>
                </c:pt>
                <c:pt idx="8632">
                  <c:v>1473900</c:v>
                </c:pt>
                <c:pt idx="8633">
                  <c:v>1547600</c:v>
                </c:pt>
                <c:pt idx="8634">
                  <c:v>1983800</c:v>
                </c:pt>
                <c:pt idx="8635">
                  <c:v>2060600</c:v>
                </c:pt>
                <c:pt idx="8636">
                  <c:v>2442800</c:v>
                </c:pt>
                <c:pt idx="8637">
                  <c:v>2511000</c:v>
                </c:pt>
                <c:pt idx="8638">
                  <c:v>2850400</c:v>
                </c:pt>
                <c:pt idx="8639">
                  <c:v>2561100</c:v>
                </c:pt>
                <c:pt idx="8640">
                  <c:v>3053100</c:v>
                </c:pt>
                <c:pt idx="8641">
                  <c:v>3183000</c:v>
                </c:pt>
                <c:pt idx="8642">
                  <c:v>3503500</c:v>
                </c:pt>
                <c:pt idx="8643">
                  <c:v>3800800</c:v>
                </c:pt>
                <c:pt idx="8644">
                  <c:v>4278200</c:v>
                </c:pt>
                <c:pt idx="8645">
                  <c:v>4375300</c:v>
                </c:pt>
                <c:pt idx="8646">
                  <c:v>3879400</c:v>
                </c:pt>
                <c:pt idx="8647">
                  <c:v>3818300</c:v>
                </c:pt>
                <c:pt idx="8648">
                  <c:v>2832500</c:v>
                </c:pt>
                <c:pt idx="8649">
                  <c:v>2638800</c:v>
                </c:pt>
                <c:pt idx="8650">
                  <c:v>1158500</c:v>
                </c:pt>
                <c:pt idx="8651">
                  <c:v>1238400</c:v>
                </c:pt>
                <c:pt idx="8652">
                  <c:v>884060</c:v>
                </c:pt>
                <c:pt idx="8653">
                  <c:v>882410</c:v>
                </c:pt>
                <c:pt idx="8654">
                  <c:v>864330</c:v>
                </c:pt>
                <c:pt idx="8655">
                  <c:v>963480</c:v>
                </c:pt>
                <c:pt idx="8656">
                  <c:v>1006500</c:v>
                </c:pt>
                <c:pt idx="8657">
                  <c:v>1063900</c:v>
                </c:pt>
                <c:pt idx="8658">
                  <c:v>1117400</c:v>
                </c:pt>
                <c:pt idx="8659">
                  <c:v>1411700</c:v>
                </c:pt>
                <c:pt idx="8660">
                  <c:v>1491100</c:v>
                </c:pt>
                <c:pt idx="8661">
                  <c:v>1855800</c:v>
                </c:pt>
                <c:pt idx="8662">
                  <c:v>2770500</c:v>
                </c:pt>
                <c:pt idx="8663">
                  <c:v>1199100</c:v>
                </c:pt>
                <c:pt idx="8664">
                  <c:v>1049700</c:v>
                </c:pt>
                <c:pt idx="8665">
                  <c:v>983580</c:v>
                </c:pt>
                <c:pt idx="8666">
                  <c:v>690300</c:v>
                </c:pt>
                <c:pt idx="8667">
                  <c:v>671440</c:v>
                </c:pt>
                <c:pt idx="8668">
                  <c:v>626760</c:v>
                </c:pt>
                <c:pt idx="8669">
                  <c:v>635280</c:v>
                </c:pt>
                <c:pt idx="8670">
                  <c:v>735050</c:v>
                </c:pt>
                <c:pt idx="8671">
                  <c:v>773720</c:v>
                </c:pt>
                <c:pt idx="8672">
                  <c:v>981190</c:v>
                </c:pt>
                <c:pt idx="8673">
                  <c:v>1023200</c:v>
                </c:pt>
                <c:pt idx="8674">
                  <c:v>1071900</c:v>
                </c:pt>
                <c:pt idx="8675">
                  <c:v>1124700</c:v>
                </c:pt>
                <c:pt idx="8676">
                  <c:v>1301600</c:v>
                </c:pt>
                <c:pt idx="8677">
                  <c:v>1343700</c:v>
                </c:pt>
                <c:pt idx="8678">
                  <c:v>1493000</c:v>
                </c:pt>
                <c:pt idx="8679">
                  <c:v>1547000</c:v>
                </c:pt>
                <c:pt idx="8680">
                  <c:v>1777600</c:v>
                </c:pt>
                <c:pt idx="8681">
                  <c:v>1839400</c:v>
                </c:pt>
                <c:pt idx="8682">
                  <c:v>1994100</c:v>
                </c:pt>
                <c:pt idx="8683">
                  <c:v>2038200</c:v>
                </c:pt>
                <c:pt idx="8684">
                  <c:v>2072600</c:v>
                </c:pt>
                <c:pt idx="8685">
                  <c:v>2001100</c:v>
                </c:pt>
                <c:pt idx="8686">
                  <c:v>1639700</c:v>
                </c:pt>
                <c:pt idx="8687">
                  <c:v>1617900</c:v>
                </c:pt>
                <c:pt idx="8688">
                  <c:v>1181600</c:v>
                </c:pt>
                <c:pt idx="8689">
                  <c:v>1121500</c:v>
                </c:pt>
                <c:pt idx="8690">
                  <c:v>774950</c:v>
                </c:pt>
                <c:pt idx="8691">
                  <c:v>2009400</c:v>
                </c:pt>
                <c:pt idx="8692">
                  <c:v>216220</c:v>
                </c:pt>
                <c:pt idx="8693">
                  <c:v>487580</c:v>
                </c:pt>
                <c:pt idx="8694">
                  <c:v>57957</c:v>
                </c:pt>
                <c:pt idx="8695">
                  <c:v>56410</c:v>
                </c:pt>
                <c:pt idx="8696">
                  <c:v>55454</c:v>
                </c:pt>
                <c:pt idx="8697">
                  <c:v>56550</c:v>
                </c:pt>
                <c:pt idx="8698">
                  <c:v>58166</c:v>
                </c:pt>
                <c:pt idx="8699">
                  <c:v>69556</c:v>
                </c:pt>
                <c:pt idx="8700">
                  <c:v>70647</c:v>
                </c:pt>
                <c:pt idx="8701">
                  <c:v>71490</c:v>
                </c:pt>
                <c:pt idx="8702">
                  <c:v>83893</c:v>
                </c:pt>
                <c:pt idx="8703">
                  <c:v>85229</c:v>
                </c:pt>
                <c:pt idx="8704">
                  <c:v>87613</c:v>
                </c:pt>
                <c:pt idx="8705">
                  <c:v>107390</c:v>
                </c:pt>
                <c:pt idx="8706">
                  <c:v>109200</c:v>
                </c:pt>
                <c:pt idx="8707">
                  <c:v>112080</c:v>
                </c:pt>
                <c:pt idx="8708">
                  <c:v>129120</c:v>
                </c:pt>
                <c:pt idx="8709">
                  <c:v>131650</c:v>
                </c:pt>
                <c:pt idx="8710">
                  <c:v>133250</c:v>
                </c:pt>
                <c:pt idx="8711">
                  <c:v>1083100</c:v>
                </c:pt>
                <c:pt idx="8712">
                  <c:v>136580</c:v>
                </c:pt>
                <c:pt idx="8713">
                  <c:v>149580</c:v>
                </c:pt>
                <c:pt idx="8714">
                  <c:v>153220</c:v>
                </c:pt>
                <c:pt idx="8715">
                  <c:v>170610</c:v>
                </c:pt>
                <c:pt idx="8716">
                  <c:v>174450</c:v>
                </c:pt>
                <c:pt idx="8717">
                  <c:v>177410</c:v>
                </c:pt>
                <c:pt idx="8718">
                  <c:v>198420</c:v>
                </c:pt>
                <c:pt idx="8719">
                  <c:v>202330</c:v>
                </c:pt>
                <c:pt idx="8720">
                  <c:v>206250</c:v>
                </c:pt>
                <c:pt idx="8721">
                  <c:v>216430</c:v>
                </c:pt>
                <c:pt idx="8722">
                  <c:v>219080</c:v>
                </c:pt>
                <c:pt idx="8723">
                  <c:v>218350</c:v>
                </c:pt>
                <c:pt idx="8724">
                  <c:v>217660</c:v>
                </c:pt>
                <c:pt idx="8725">
                  <c:v>1491800</c:v>
                </c:pt>
                <c:pt idx="8726">
                  <c:v>1092400</c:v>
                </c:pt>
                <c:pt idx="8727">
                  <c:v>492480</c:v>
                </c:pt>
                <c:pt idx="8728">
                  <c:v>514360</c:v>
                </c:pt>
                <c:pt idx="8729">
                  <c:v>516090</c:v>
                </c:pt>
                <c:pt idx="8730">
                  <c:v>704710</c:v>
                </c:pt>
                <c:pt idx="8731">
                  <c:v>708160</c:v>
                </c:pt>
                <c:pt idx="8732">
                  <c:v>741150</c:v>
                </c:pt>
                <c:pt idx="8733">
                  <c:v>1048000</c:v>
                </c:pt>
                <c:pt idx="8734">
                  <c:v>1071000</c:v>
                </c:pt>
                <c:pt idx="8735">
                  <c:v>1098900</c:v>
                </c:pt>
                <c:pt idx="8736">
                  <c:v>1584900</c:v>
                </c:pt>
                <c:pt idx="8737">
                  <c:v>1591300</c:v>
                </c:pt>
                <c:pt idx="8738">
                  <c:v>1610200</c:v>
                </c:pt>
                <c:pt idx="8739">
                  <c:v>1681700</c:v>
                </c:pt>
                <c:pt idx="8740">
                  <c:v>1629300</c:v>
                </c:pt>
                <c:pt idx="8741">
                  <c:v>1172400</c:v>
                </c:pt>
                <c:pt idx="8742">
                  <c:v>1133600</c:v>
                </c:pt>
                <c:pt idx="8743">
                  <c:v>1115700</c:v>
                </c:pt>
                <c:pt idx="8744">
                  <c:v>945330</c:v>
                </c:pt>
                <c:pt idx="8745">
                  <c:v>940700</c:v>
                </c:pt>
                <c:pt idx="8746">
                  <c:v>904740</c:v>
                </c:pt>
                <c:pt idx="8747">
                  <c:v>718740</c:v>
                </c:pt>
                <c:pt idx="8748">
                  <c:v>714980</c:v>
                </c:pt>
                <c:pt idx="8749">
                  <c:v>693460</c:v>
                </c:pt>
                <c:pt idx="8750">
                  <c:v>578830</c:v>
                </c:pt>
                <c:pt idx="8751">
                  <c:v>578980</c:v>
                </c:pt>
                <c:pt idx="8752">
                  <c:v>567090</c:v>
                </c:pt>
                <c:pt idx="8753">
                  <c:v>565370</c:v>
                </c:pt>
                <c:pt idx="8754">
                  <c:v>571290</c:v>
                </c:pt>
                <c:pt idx="8755">
                  <c:v>582290</c:v>
                </c:pt>
                <c:pt idx="8756">
                  <c:v>745600</c:v>
                </c:pt>
                <c:pt idx="8757">
                  <c:v>766860</c:v>
                </c:pt>
                <c:pt idx="8758">
                  <c:v>785680</c:v>
                </c:pt>
                <c:pt idx="8759">
                  <c:v>1030300</c:v>
                </c:pt>
                <c:pt idx="8760">
                  <c:v>2290400</c:v>
                </c:pt>
                <c:pt idx="8761">
                  <c:v>1297500</c:v>
                </c:pt>
                <c:pt idx="8762">
                  <c:v>1157000</c:v>
                </c:pt>
                <c:pt idx="8763">
                  <c:v>1106600</c:v>
                </c:pt>
                <c:pt idx="8764">
                  <c:v>1108600</c:v>
                </c:pt>
                <c:pt idx="8765">
                  <c:v>895420</c:v>
                </c:pt>
                <c:pt idx="8766">
                  <c:v>885420</c:v>
                </c:pt>
                <c:pt idx="8767">
                  <c:v>670110</c:v>
                </c:pt>
                <c:pt idx="8768">
                  <c:v>679220</c:v>
                </c:pt>
                <c:pt idx="8769">
                  <c:v>480700</c:v>
                </c:pt>
                <c:pt idx="8770">
                  <c:v>481410</c:v>
                </c:pt>
                <c:pt idx="8771">
                  <c:v>484970</c:v>
                </c:pt>
                <c:pt idx="8772">
                  <c:v>494500</c:v>
                </c:pt>
                <c:pt idx="8773">
                  <c:v>618810</c:v>
                </c:pt>
                <c:pt idx="8774">
                  <c:v>648010</c:v>
                </c:pt>
                <c:pt idx="8775">
                  <c:v>924230</c:v>
                </c:pt>
                <c:pt idx="8776">
                  <c:v>932570</c:v>
                </c:pt>
                <c:pt idx="8777">
                  <c:v>1053700</c:v>
                </c:pt>
                <c:pt idx="8778">
                  <c:v>1347800</c:v>
                </c:pt>
                <c:pt idx="8779">
                  <c:v>1398100</c:v>
                </c:pt>
                <c:pt idx="8780">
                  <c:v>1341400</c:v>
                </c:pt>
                <c:pt idx="8781">
                  <c:v>1340200</c:v>
                </c:pt>
                <c:pt idx="8782">
                  <c:v>1306100</c:v>
                </c:pt>
                <c:pt idx="8783">
                  <c:v>2826400</c:v>
                </c:pt>
                <c:pt idx="8784">
                  <c:v>1967900</c:v>
                </c:pt>
                <c:pt idx="8785">
                  <c:v>1161100</c:v>
                </c:pt>
                <c:pt idx="8786">
                  <c:v>2325000</c:v>
                </c:pt>
                <c:pt idx="8787">
                  <c:v>2429800</c:v>
                </c:pt>
                <c:pt idx="8788">
                  <c:v>2602900</c:v>
                </c:pt>
                <c:pt idx="8789">
                  <c:v>1514400</c:v>
                </c:pt>
                <c:pt idx="8790">
                  <c:v>1511300</c:v>
                </c:pt>
                <c:pt idx="8791">
                  <c:v>1552500</c:v>
                </c:pt>
                <c:pt idx="8792">
                  <c:v>632330</c:v>
                </c:pt>
                <c:pt idx="8793">
                  <c:v>903600</c:v>
                </c:pt>
                <c:pt idx="8794">
                  <c:v>718360</c:v>
                </c:pt>
                <c:pt idx="8795">
                  <c:v>574420</c:v>
                </c:pt>
                <c:pt idx="8796">
                  <c:v>651970</c:v>
                </c:pt>
                <c:pt idx="8797">
                  <c:v>658580</c:v>
                </c:pt>
                <c:pt idx="8798">
                  <c:v>872070</c:v>
                </c:pt>
                <c:pt idx="8799">
                  <c:v>880940</c:v>
                </c:pt>
                <c:pt idx="8800">
                  <c:v>892610</c:v>
                </c:pt>
                <c:pt idx="8801">
                  <c:v>1100400</c:v>
                </c:pt>
                <c:pt idx="8802">
                  <c:v>1109200</c:v>
                </c:pt>
                <c:pt idx="8803">
                  <c:v>1121900</c:v>
                </c:pt>
                <c:pt idx="8804">
                  <c:v>1036800</c:v>
                </c:pt>
                <c:pt idx="8805">
                  <c:v>1184900</c:v>
                </c:pt>
                <c:pt idx="8806">
                  <c:v>1018200</c:v>
                </c:pt>
                <c:pt idx="8807">
                  <c:v>807960</c:v>
                </c:pt>
                <c:pt idx="8808">
                  <c:v>800310</c:v>
                </c:pt>
                <c:pt idx="8809">
                  <c:v>782520</c:v>
                </c:pt>
                <c:pt idx="8810">
                  <c:v>545990</c:v>
                </c:pt>
                <c:pt idx="8811">
                  <c:v>551310</c:v>
                </c:pt>
                <c:pt idx="8812">
                  <c:v>593910</c:v>
                </c:pt>
                <c:pt idx="8813">
                  <c:v>452680</c:v>
                </c:pt>
                <c:pt idx="8814">
                  <c:v>601770</c:v>
                </c:pt>
                <c:pt idx="8815">
                  <c:v>598660</c:v>
                </c:pt>
                <c:pt idx="8816">
                  <c:v>615740</c:v>
                </c:pt>
                <c:pt idx="8817">
                  <c:v>900990</c:v>
                </c:pt>
                <c:pt idx="8818">
                  <c:v>904100</c:v>
                </c:pt>
                <c:pt idx="8819">
                  <c:v>940560</c:v>
                </c:pt>
                <c:pt idx="8820">
                  <c:v>1109200</c:v>
                </c:pt>
                <c:pt idx="8821">
                  <c:v>1111500</c:v>
                </c:pt>
                <c:pt idx="8822">
                  <c:v>1148800</c:v>
                </c:pt>
                <c:pt idx="8823">
                  <c:v>1192000</c:v>
                </c:pt>
                <c:pt idx="8824">
                  <c:v>1176800</c:v>
                </c:pt>
                <c:pt idx="8825">
                  <c:v>1157500</c:v>
                </c:pt>
                <c:pt idx="8826">
                  <c:v>977820</c:v>
                </c:pt>
                <c:pt idx="8827">
                  <c:v>125460</c:v>
                </c:pt>
                <c:pt idx="8828">
                  <c:v>86317</c:v>
                </c:pt>
                <c:pt idx="8829">
                  <c:v>425020</c:v>
                </c:pt>
                <c:pt idx="8830">
                  <c:v>60756</c:v>
                </c:pt>
                <c:pt idx="8831">
                  <c:v>61396</c:v>
                </c:pt>
                <c:pt idx="8832">
                  <c:v>534360</c:v>
                </c:pt>
                <c:pt idx="8833">
                  <c:v>70634</c:v>
                </c:pt>
                <c:pt idx="8834">
                  <c:v>71413</c:v>
                </c:pt>
                <c:pt idx="8835">
                  <c:v>75129</c:v>
                </c:pt>
                <c:pt idx="8836">
                  <c:v>75646</c:v>
                </c:pt>
                <c:pt idx="8837">
                  <c:v>75976</c:v>
                </c:pt>
                <c:pt idx="8838">
                  <c:v>76426</c:v>
                </c:pt>
                <c:pt idx="8839">
                  <c:v>77198</c:v>
                </c:pt>
                <c:pt idx="8840">
                  <c:v>73961</c:v>
                </c:pt>
                <c:pt idx="8841">
                  <c:v>69807</c:v>
                </c:pt>
                <c:pt idx="8842">
                  <c:v>71090</c:v>
                </c:pt>
                <c:pt idx="8843">
                  <c:v>69281</c:v>
                </c:pt>
                <c:pt idx="8844">
                  <c:v>67845</c:v>
                </c:pt>
                <c:pt idx="8845">
                  <c:v>68069</c:v>
                </c:pt>
                <c:pt idx="8846">
                  <c:v>67471</c:v>
                </c:pt>
                <c:pt idx="8847">
                  <c:v>72625</c:v>
                </c:pt>
                <c:pt idx="8848">
                  <c:v>75091</c:v>
                </c:pt>
                <c:pt idx="8849">
                  <c:v>76436</c:v>
                </c:pt>
                <c:pt idx="8850">
                  <c:v>87856</c:v>
                </c:pt>
                <c:pt idx="8851">
                  <c:v>89418</c:v>
                </c:pt>
                <c:pt idx="8852">
                  <c:v>91793</c:v>
                </c:pt>
                <c:pt idx="8853">
                  <c:v>102750</c:v>
                </c:pt>
                <c:pt idx="8854">
                  <c:v>105070</c:v>
                </c:pt>
                <c:pt idx="8855">
                  <c:v>107060</c:v>
                </c:pt>
                <c:pt idx="8856">
                  <c:v>117700</c:v>
                </c:pt>
                <c:pt idx="8857">
                  <c:v>119830</c:v>
                </c:pt>
                <c:pt idx="8858">
                  <c:v>119850</c:v>
                </c:pt>
                <c:pt idx="8859">
                  <c:v>130710</c:v>
                </c:pt>
                <c:pt idx="8860">
                  <c:v>130380</c:v>
                </c:pt>
                <c:pt idx="8861">
                  <c:v>129680</c:v>
                </c:pt>
                <c:pt idx="8862">
                  <c:v>132080</c:v>
                </c:pt>
                <c:pt idx="8863">
                  <c:v>131900</c:v>
                </c:pt>
                <c:pt idx="8864">
                  <c:v>139100</c:v>
                </c:pt>
                <c:pt idx="8865">
                  <c:v>150430</c:v>
                </c:pt>
                <c:pt idx="8866">
                  <c:v>152910</c:v>
                </c:pt>
                <c:pt idx="8867">
                  <c:v>153790</c:v>
                </c:pt>
                <c:pt idx="8868">
                  <c:v>158370</c:v>
                </c:pt>
                <c:pt idx="8869">
                  <c:v>158460</c:v>
                </c:pt>
                <c:pt idx="8870">
                  <c:v>155590</c:v>
                </c:pt>
                <c:pt idx="8871">
                  <c:v>140150</c:v>
                </c:pt>
                <c:pt idx="8872">
                  <c:v>138440</c:v>
                </c:pt>
                <c:pt idx="8873">
                  <c:v>135310</c:v>
                </c:pt>
                <c:pt idx="8874">
                  <c:v>115010</c:v>
                </c:pt>
                <c:pt idx="8875">
                  <c:v>731390</c:v>
                </c:pt>
                <c:pt idx="8876">
                  <c:v>668050</c:v>
                </c:pt>
                <c:pt idx="8877">
                  <c:v>477900</c:v>
                </c:pt>
                <c:pt idx="8878">
                  <c:v>478100</c:v>
                </c:pt>
                <c:pt idx="8879">
                  <c:v>452310</c:v>
                </c:pt>
                <c:pt idx="8880">
                  <c:v>437490</c:v>
                </c:pt>
                <c:pt idx="8881">
                  <c:v>440440</c:v>
                </c:pt>
                <c:pt idx="8882">
                  <c:v>443560</c:v>
                </c:pt>
                <c:pt idx="8883">
                  <c:v>519060</c:v>
                </c:pt>
                <c:pt idx="8884">
                  <c:v>528530</c:v>
                </c:pt>
                <c:pt idx="8885">
                  <c:v>542750</c:v>
                </c:pt>
                <c:pt idx="8886">
                  <c:v>786760</c:v>
                </c:pt>
                <c:pt idx="8887">
                  <c:v>796800</c:v>
                </c:pt>
                <c:pt idx="8888">
                  <c:v>808400</c:v>
                </c:pt>
                <c:pt idx="8889">
                  <c:v>928140</c:v>
                </c:pt>
                <c:pt idx="8890">
                  <c:v>914750</c:v>
                </c:pt>
                <c:pt idx="8891">
                  <c:v>794580</c:v>
                </c:pt>
                <c:pt idx="8892">
                  <c:v>1011600</c:v>
                </c:pt>
                <c:pt idx="8893">
                  <c:v>1018200</c:v>
                </c:pt>
                <c:pt idx="8894">
                  <c:v>1027300</c:v>
                </c:pt>
                <c:pt idx="8895">
                  <c:v>698180</c:v>
                </c:pt>
                <c:pt idx="8896">
                  <c:v>692470</c:v>
                </c:pt>
                <c:pt idx="8897">
                  <c:v>654070</c:v>
                </c:pt>
                <c:pt idx="8898">
                  <c:v>488630</c:v>
                </c:pt>
                <c:pt idx="8899">
                  <c:v>485690</c:v>
                </c:pt>
                <c:pt idx="8900">
                  <c:v>432210</c:v>
                </c:pt>
                <c:pt idx="8901">
                  <c:v>311680</c:v>
                </c:pt>
                <c:pt idx="8902">
                  <c:v>447340</c:v>
                </c:pt>
                <c:pt idx="8903">
                  <c:v>451720</c:v>
                </c:pt>
                <c:pt idx="8904">
                  <c:v>459780</c:v>
                </c:pt>
                <c:pt idx="8905">
                  <c:v>450290</c:v>
                </c:pt>
                <c:pt idx="8906">
                  <c:v>467780</c:v>
                </c:pt>
                <c:pt idx="8907">
                  <c:v>525570</c:v>
                </c:pt>
                <c:pt idx="8908">
                  <c:v>536600</c:v>
                </c:pt>
                <c:pt idx="8909">
                  <c:v>532290</c:v>
                </c:pt>
                <c:pt idx="8910">
                  <c:v>549210</c:v>
                </c:pt>
                <c:pt idx="8911">
                  <c:v>577070</c:v>
                </c:pt>
                <c:pt idx="8912">
                  <c:v>595330</c:v>
                </c:pt>
                <c:pt idx="8913">
                  <c:v>600740</c:v>
                </c:pt>
                <c:pt idx="8914">
                  <c:v>597210</c:v>
                </c:pt>
                <c:pt idx="8915">
                  <c:v>436420</c:v>
                </c:pt>
                <c:pt idx="8916">
                  <c:v>383840</c:v>
                </c:pt>
                <c:pt idx="8917">
                  <c:v>389810</c:v>
                </c:pt>
                <c:pt idx="8918">
                  <c:v>405410</c:v>
                </c:pt>
                <c:pt idx="8919">
                  <c:v>385500</c:v>
                </c:pt>
                <c:pt idx="8920">
                  <c:v>388360</c:v>
                </c:pt>
                <c:pt idx="8921">
                  <c:v>389750</c:v>
                </c:pt>
                <c:pt idx="8922">
                  <c:v>488810</c:v>
                </c:pt>
                <c:pt idx="8923">
                  <c:v>498760</c:v>
                </c:pt>
                <c:pt idx="8924">
                  <c:v>511570</c:v>
                </c:pt>
                <c:pt idx="8925">
                  <c:v>716230</c:v>
                </c:pt>
                <c:pt idx="8926">
                  <c:v>724710</c:v>
                </c:pt>
                <c:pt idx="8927">
                  <c:v>722230</c:v>
                </c:pt>
                <c:pt idx="8928">
                  <c:v>757650</c:v>
                </c:pt>
                <c:pt idx="8929">
                  <c:v>752710</c:v>
                </c:pt>
                <c:pt idx="8930">
                  <c:v>750280</c:v>
                </c:pt>
                <c:pt idx="8931">
                  <c:v>616020</c:v>
                </c:pt>
                <c:pt idx="8932">
                  <c:v>620840</c:v>
                </c:pt>
                <c:pt idx="8933">
                  <c:v>617340</c:v>
                </c:pt>
                <c:pt idx="8934">
                  <c:v>465100</c:v>
                </c:pt>
                <c:pt idx="8935">
                  <c:v>600330</c:v>
                </c:pt>
                <c:pt idx="8936">
                  <c:v>453140</c:v>
                </c:pt>
                <c:pt idx="8937">
                  <c:v>372970</c:v>
                </c:pt>
                <c:pt idx="8938">
                  <c:v>386400</c:v>
                </c:pt>
                <c:pt idx="8939">
                  <c:v>385230</c:v>
                </c:pt>
                <c:pt idx="8940">
                  <c:v>400780</c:v>
                </c:pt>
                <c:pt idx="8941">
                  <c:v>399190</c:v>
                </c:pt>
                <c:pt idx="8942">
                  <c:v>396440</c:v>
                </c:pt>
                <c:pt idx="8943">
                  <c:v>411090</c:v>
                </c:pt>
                <c:pt idx="8944">
                  <c:v>415960</c:v>
                </c:pt>
                <c:pt idx="8945">
                  <c:v>416230</c:v>
                </c:pt>
                <c:pt idx="8946">
                  <c:v>433440</c:v>
                </c:pt>
                <c:pt idx="8947">
                  <c:v>435090</c:v>
                </c:pt>
                <c:pt idx="8948">
                  <c:v>435800</c:v>
                </c:pt>
                <c:pt idx="8949">
                  <c:v>466610</c:v>
                </c:pt>
                <c:pt idx="8950">
                  <c:v>469070</c:v>
                </c:pt>
                <c:pt idx="8951">
                  <c:v>447880</c:v>
                </c:pt>
                <c:pt idx="8952">
                  <c:v>440170</c:v>
                </c:pt>
                <c:pt idx="8953">
                  <c:v>447610</c:v>
                </c:pt>
                <c:pt idx="8954">
                  <c:v>448270</c:v>
                </c:pt>
                <c:pt idx="8955">
                  <c:v>450990</c:v>
                </c:pt>
                <c:pt idx="8956">
                  <c:v>455200</c:v>
                </c:pt>
                <c:pt idx="8957">
                  <c:v>449890</c:v>
                </c:pt>
                <c:pt idx="8958">
                  <c:v>357450</c:v>
                </c:pt>
                <c:pt idx="8959">
                  <c:v>358250</c:v>
                </c:pt>
                <c:pt idx="8960">
                  <c:v>352480</c:v>
                </c:pt>
                <c:pt idx="8961">
                  <c:v>372800</c:v>
                </c:pt>
                <c:pt idx="8962">
                  <c:v>375880</c:v>
                </c:pt>
                <c:pt idx="8963">
                  <c:v>378220</c:v>
                </c:pt>
                <c:pt idx="8964">
                  <c:v>457850</c:v>
                </c:pt>
                <c:pt idx="8965">
                  <c:v>715890</c:v>
                </c:pt>
                <c:pt idx="8966">
                  <c:v>507940</c:v>
                </c:pt>
                <c:pt idx="8967">
                  <c:v>265950</c:v>
                </c:pt>
                <c:pt idx="8968">
                  <c:v>240090</c:v>
                </c:pt>
                <c:pt idx="8969">
                  <c:v>243710</c:v>
                </c:pt>
                <c:pt idx="8970">
                  <c:v>275590</c:v>
                </c:pt>
                <c:pt idx="8971">
                  <c:v>274310</c:v>
                </c:pt>
                <c:pt idx="8972">
                  <c:v>287840</c:v>
                </c:pt>
                <c:pt idx="8973">
                  <c:v>353400</c:v>
                </c:pt>
                <c:pt idx="8974">
                  <c:v>357760</c:v>
                </c:pt>
                <c:pt idx="8975">
                  <c:v>378990</c:v>
                </c:pt>
                <c:pt idx="8976">
                  <c:v>426760</c:v>
                </c:pt>
                <c:pt idx="8977">
                  <c:v>430370</c:v>
                </c:pt>
                <c:pt idx="8978">
                  <c:v>452340</c:v>
                </c:pt>
                <c:pt idx="8979">
                  <c:v>436670</c:v>
                </c:pt>
                <c:pt idx="8980">
                  <c:v>348670</c:v>
                </c:pt>
                <c:pt idx="8981">
                  <c:v>651720</c:v>
                </c:pt>
                <c:pt idx="8982">
                  <c:v>333720</c:v>
                </c:pt>
                <c:pt idx="8983">
                  <c:v>330040</c:v>
                </c:pt>
                <c:pt idx="8984">
                  <c:v>408280</c:v>
                </c:pt>
                <c:pt idx="8985">
                  <c:v>445030</c:v>
                </c:pt>
                <c:pt idx="8986">
                  <c:v>517940</c:v>
                </c:pt>
                <c:pt idx="8987">
                  <c:v>550150</c:v>
                </c:pt>
                <c:pt idx="8988">
                  <c:v>625260</c:v>
                </c:pt>
                <c:pt idx="8989">
                  <c:v>627150</c:v>
                </c:pt>
                <c:pt idx="8990">
                  <c:v>657910</c:v>
                </c:pt>
                <c:pt idx="8991">
                  <c:v>698550</c:v>
                </c:pt>
                <c:pt idx="8992">
                  <c:v>625680</c:v>
                </c:pt>
                <c:pt idx="8993">
                  <c:v>607820</c:v>
                </c:pt>
                <c:pt idx="8994">
                  <c:v>482880</c:v>
                </c:pt>
                <c:pt idx="8995">
                  <c:v>469290</c:v>
                </c:pt>
                <c:pt idx="8996">
                  <c:v>309300</c:v>
                </c:pt>
                <c:pt idx="8997">
                  <c:v>307500</c:v>
                </c:pt>
                <c:pt idx="8998">
                  <c:v>310760</c:v>
                </c:pt>
                <c:pt idx="8999">
                  <c:v>312960</c:v>
                </c:pt>
                <c:pt idx="9000">
                  <c:v>368870</c:v>
                </c:pt>
                <c:pt idx="9001">
                  <c:v>377210</c:v>
                </c:pt>
                <c:pt idx="9002">
                  <c:v>380550</c:v>
                </c:pt>
                <c:pt idx="9003">
                  <c:v>432720</c:v>
                </c:pt>
                <c:pt idx="9004">
                  <c:v>438170</c:v>
                </c:pt>
                <c:pt idx="9005">
                  <c:v>441720</c:v>
                </c:pt>
                <c:pt idx="9006">
                  <c:v>455150</c:v>
                </c:pt>
                <c:pt idx="9007">
                  <c:v>456660</c:v>
                </c:pt>
                <c:pt idx="9008">
                  <c:v>454320</c:v>
                </c:pt>
                <c:pt idx="9009">
                  <c:v>495890</c:v>
                </c:pt>
                <c:pt idx="9010">
                  <c:v>500600</c:v>
                </c:pt>
                <c:pt idx="9011">
                  <c:v>505950</c:v>
                </c:pt>
                <c:pt idx="9012">
                  <c:v>610210</c:v>
                </c:pt>
                <c:pt idx="9013">
                  <c:v>879550</c:v>
                </c:pt>
                <c:pt idx="9014">
                  <c:v>853550</c:v>
                </c:pt>
                <c:pt idx="9015">
                  <c:v>437020</c:v>
                </c:pt>
                <c:pt idx="9016">
                  <c:v>395210</c:v>
                </c:pt>
                <c:pt idx="9017">
                  <c:v>377940</c:v>
                </c:pt>
                <c:pt idx="9018">
                  <c:v>295240</c:v>
                </c:pt>
                <c:pt idx="9019">
                  <c:v>297890</c:v>
                </c:pt>
                <c:pt idx="9020">
                  <c:v>298280</c:v>
                </c:pt>
                <c:pt idx="9021">
                  <c:v>427440</c:v>
                </c:pt>
                <c:pt idx="9022">
                  <c:v>434780</c:v>
                </c:pt>
                <c:pt idx="9023">
                  <c:v>452320</c:v>
                </c:pt>
                <c:pt idx="9024">
                  <c:v>497060</c:v>
                </c:pt>
                <c:pt idx="9025">
                  <c:v>501200</c:v>
                </c:pt>
                <c:pt idx="9026">
                  <c:v>510610</c:v>
                </c:pt>
                <c:pt idx="9027">
                  <c:v>733460</c:v>
                </c:pt>
                <c:pt idx="9028">
                  <c:v>737770</c:v>
                </c:pt>
                <c:pt idx="9029">
                  <c:v>753880</c:v>
                </c:pt>
                <c:pt idx="9030">
                  <c:v>833040</c:v>
                </c:pt>
                <c:pt idx="9031">
                  <c:v>830280</c:v>
                </c:pt>
                <c:pt idx="9032">
                  <c:v>821490</c:v>
                </c:pt>
                <c:pt idx="9033">
                  <c:v>756970</c:v>
                </c:pt>
                <c:pt idx="9034">
                  <c:v>757070</c:v>
                </c:pt>
                <c:pt idx="9035">
                  <c:v>728350</c:v>
                </c:pt>
                <c:pt idx="9036">
                  <c:v>451390</c:v>
                </c:pt>
                <c:pt idx="9037">
                  <c:v>449400</c:v>
                </c:pt>
                <c:pt idx="9038">
                  <c:v>428080</c:v>
                </c:pt>
                <c:pt idx="9039">
                  <c:v>307950</c:v>
                </c:pt>
                <c:pt idx="9040">
                  <c:v>304490</c:v>
                </c:pt>
                <c:pt idx="9041">
                  <c:v>291570</c:v>
                </c:pt>
                <c:pt idx="9042">
                  <c:v>273490</c:v>
                </c:pt>
                <c:pt idx="9043">
                  <c:v>276750</c:v>
                </c:pt>
                <c:pt idx="9044">
                  <c:v>279840</c:v>
                </c:pt>
                <c:pt idx="9045">
                  <c:v>358670</c:v>
                </c:pt>
                <c:pt idx="9046">
                  <c:v>362900</c:v>
                </c:pt>
                <c:pt idx="9047">
                  <c:v>367030</c:v>
                </c:pt>
                <c:pt idx="9048">
                  <c:v>394040</c:v>
                </c:pt>
                <c:pt idx="9049">
                  <c:v>1278800</c:v>
                </c:pt>
                <c:pt idx="9050">
                  <c:v>1084500</c:v>
                </c:pt>
                <c:pt idx="9051">
                  <c:v>94736</c:v>
                </c:pt>
                <c:pt idx="9052">
                  <c:v>91127</c:v>
                </c:pt>
                <c:pt idx="9053">
                  <c:v>90047</c:v>
                </c:pt>
                <c:pt idx="9054">
                  <c:v>95101</c:v>
                </c:pt>
                <c:pt idx="9055">
                  <c:v>98929</c:v>
                </c:pt>
                <c:pt idx="9056">
                  <c:v>104950</c:v>
                </c:pt>
                <c:pt idx="9057">
                  <c:v>118000</c:v>
                </c:pt>
                <c:pt idx="9058">
                  <c:v>118680</c:v>
                </c:pt>
                <c:pt idx="9059">
                  <c:v>118440</c:v>
                </c:pt>
                <c:pt idx="9060">
                  <c:v>115340</c:v>
                </c:pt>
                <c:pt idx="9061">
                  <c:v>116980</c:v>
                </c:pt>
                <c:pt idx="9062">
                  <c:v>115650</c:v>
                </c:pt>
                <c:pt idx="9063">
                  <c:v>110250</c:v>
                </c:pt>
                <c:pt idx="9064">
                  <c:v>110550</c:v>
                </c:pt>
                <c:pt idx="9065">
                  <c:v>107410</c:v>
                </c:pt>
                <c:pt idx="9066">
                  <c:v>91805</c:v>
                </c:pt>
                <c:pt idx="9067">
                  <c:v>92849</c:v>
                </c:pt>
                <c:pt idx="9068">
                  <c:v>86842</c:v>
                </c:pt>
                <c:pt idx="9069">
                  <c:v>75828</c:v>
                </c:pt>
                <c:pt idx="9070">
                  <c:v>75214</c:v>
                </c:pt>
                <c:pt idx="9071">
                  <c:v>72341</c:v>
                </c:pt>
                <c:pt idx="9072">
                  <c:v>450910</c:v>
                </c:pt>
                <c:pt idx="9073">
                  <c:v>58542</c:v>
                </c:pt>
                <c:pt idx="9074">
                  <c:v>57245</c:v>
                </c:pt>
                <c:pt idx="9075">
                  <c:v>51302</c:v>
                </c:pt>
                <c:pt idx="9076">
                  <c:v>50839</c:v>
                </c:pt>
                <c:pt idx="9077">
                  <c:v>47819</c:v>
                </c:pt>
                <c:pt idx="9078">
                  <c:v>38993</c:v>
                </c:pt>
                <c:pt idx="9079">
                  <c:v>37889</c:v>
                </c:pt>
                <c:pt idx="9080">
                  <c:v>38510</c:v>
                </c:pt>
                <c:pt idx="9081">
                  <c:v>39263</c:v>
                </c:pt>
                <c:pt idx="9082">
                  <c:v>40282</c:v>
                </c:pt>
                <c:pt idx="9083">
                  <c:v>40791</c:v>
                </c:pt>
                <c:pt idx="9084">
                  <c:v>49985</c:v>
                </c:pt>
                <c:pt idx="9085">
                  <c:v>52343</c:v>
                </c:pt>
                <c:pt idx="9086">
                  <c:v>55143</c:v>
                </c:pt>
                <c:pt idx="9087">
                  <c:v>677790</c:v>
                </c:pt>
                <c:pt idx="9088">
                  <c:v>92479</c:v>
                </c:pt>
                <c:pt idx="9089">
                  <c:v>96777</c:v>
                </c:pt>
                <c:pt idx="9090">
                  <c:v>105220</c:v>
                </c:pt>
                <c:pt idx="9091">
                  <c:v>106650</c:v>
                </c:pt>
                <c:pt idx="9092">
                  <c:v>105960</c:v>
                </c:pt>
                <c:pt idx="9093">
                  <c:v>107650</c:v>
                </c:pt>
                <c:pt idx="9094">
                  <c:v>110220</c:v>
                </c:pt>
                <c:pt idx="9095">
                  <c:v>113290</c:v>
                </c:pt>
                <c:pt idx="9096">
                  <c:v>124690</c:v>
                </c:pt>
                <c:pt idx="9097">
                  <c:v>810610</c:v>
                </c:pt>
                <c:pt idx="9098">
                  <c:v>827210</c:v>
                </c:pt>
                <c:pt idx="9099">
                  <c:v>987220</c:v>
                </c:pt>
                <c:pt idx="9100">
                  <c:v>982650</c:v>
                </c:pt>
                <c:pt idx="9101">
                  <c:v>977300</c:v>
                </c:pt>
                <c:pt idx="9102">
                  <c:v>631410</c:v>
                </c:pt>
                <c:pt idx="9103">
                  <c:v>632850</c:v>
                </c:pt>
                <c:pt idx="9104">
                  <c:v>616780</c:v>
                </c:pt>
                <c:pt idx="9105">
                  <c:v>200030</c:v>
                </c:pt>
                <c:pt idx="9106">
                  <c:v>199350</c:v>
                </c:pt>
                <c:pt idx="9107">
                  <c:v>191300</c:v>
                </c:pt>
                <c:pt idx="9108">
                  <c:v>283010</c:v>
                </c:pt>
                <c:pt idx="9109">
                  <c:v>1668900</c:v>
                </c:pt>
                <c:pt idx="9110">
                  <c:v>592600</c:v>
                </c:pt>
                <c:pt idx="9111">
                  <c:v>617760</c:v>
                </c:pt>
                <c:pt idx="9112">
                  <c:v>612510</c:v>
                </c:pt>
                <c:pt idx="9113">
                  <c:v>618920</c:v>
                </c:pt>
                <c:pt idx="9114">
                  <c:v>484290</c:v>
                </c:pt>
                <c:pt idx="9115">
                  <c:v>480670</c:v>
                </c:pt>
                <c:pt idx="9116">
                  <c:v>381980</c:v>
                </c:pt>
                <c:pt idx="9117">
                  <c:v>367170</c:v>
                </c:pt>
                <c:pt idx="9118">
                  <c:v>273370</c:v>
                </c:pt>
                <c:pt idx="9119">
                  <c:v>288650</c:v>
                </c:pt>
                <c:pt idx="9120">
                  <c:v>444270</c:v>
                </c:pt>
                <c:pt idx="9121">
                  <c:v>456660</c:v>
                </c:pt>
                <c:pt idx="9122">
                  <c:v>676480</c:v>
                </c:pt>
                <c:pt idx="9123">
                  <c:v>734320</c:v>
                </c:pt>
                <c:pt idx="9124">
                  <c:v>769360</c:v>
                </c:pt>
                <c:pt idx="9125">
                  <c:v>1101700</c:v>
                </c:pt>
                <c:pt idx="9126">
                  <c:v>1124500</c:v>
                </c:pt>
                <c:pt idx="9127">
                  <c:v>1272000</c:v>
                </c:pt>
                <c:pt idx="9128">
                  <c:v>1084100</c:v>
                </c:pt>
                <c:pt idx="9129">
                  <c:v>1214000</c:v>
                </c:pt>
                <c:pt idx="9130">
                  <c:v>1061000</c:v>
                </c:pt>
                <c:pt idx="9131">
                  <c:v>1111000</c:v>
                </c:pt>
                <c:pt idx="9132">
                  <c:v>1115500</c:v>
                </c:pt>
                <c:pt idx="9133">
                  <c:v>1084500</c:v>
                </c:pt>
                <c:pt idx="9134">
                  <c:v>856600</c:v>
                </c:pt>
                <c:pt idx="9135">
                  <c:v>853730</c:v>
                </c:pt>
                <c:pt idx="9136">
                  <c:v>803010</c:v>
                </c:pt>
                <c:pt idx="9137">
                  <c:v>554720</c:v>
                </c:pt>
                <c:pt idx="9138">
                  <c:v>550310</c:v>
                </c:pt>
                <c:pt idx="9139">
                  <c:v>523080</c:v>
                </c:pt>
                <c:pt idx="9140">
                  <c:v>376450</c:v>
                </c:pt>
                <c:pt idx="9141">
                  <c:v>907910</c:v>
                </c:pt>
                <c:pt idx="9142">
                  <c:v>753210</c:v>
                </c:pt>
                <c:pt idx="9143">
                  <c:v>733320</c:v>
                </c:pt>
                <c:pt idx="9144">
                  <c:v>833240</c:v>
                </c:pt>
                <c:pt idx="9145">
                  <c:v>868180</c:v>
                </c:pt>
                <c:pt idx="9146">
                  <c:v>1054300</c:v>
                </c:pt>
                <c:pt idx="9147">
                  <c:v>1206900</c:v>
                </c:pt>
                <c:pt idx="9148">
                  <c:v>1150900</c:v>
                </c:pt>
                <c:pt idx="9149">
                  <c:v>1311000</c:v>
                </c:pt>
                <c:pt idx="9150">
                  <c:v>1146200</c:v>
                </c:pt>
                <c:pt idx="9151">
                  <c:v>978170</c:v>
                </c:pt>
                <c:pt idx="9152">
                  <c:v>145380</c:v>
                </c:pt>
                <c:pt idx="9153">
                  <c:v>145500</c:v>
                </c:pt>
                <c:pt idx="9154">
                  <c:v>136020</c:v>
                </c:pt>
                <c:pt idx="9155">
                  <c:v>138300</c:v>
                </c:pt>
                <c:pt idx="9156">
                  <c:v>138860</c:v>
                </c:pt>
                <c:pt idx="9157">
                  <c:v>123570</c:v>
                </c:pt>
                <c:pt idx="9158">
                  <c:v>123030</c:v>
                </c:pt>
                <c:pt idx="9159">
                  <c:v>113130</c:v>
                </c:pt>
                <c:pt idx="9160">
                  <c:v>99945</c:v>
                </c:pt>
                <c:pt idx="9161">
                  <c:v>93156</c:v>
                </c:pt>
                <c:pt idx="9162">
                  <c:v>84974</c:v>
                </c:pt>
                <c:pt idx="9163">
                  <c:v>67023</c:v>
                </c:pt>
                <c:pt idx="9164">
                  <c:v>65279</c:v>
                </c:pt>
                <c:pt idx="9165">
                  <c:v>494100</c:v>
                </c:pt>
                <c:pt idx="9166">
                  <c:v>56651</c:v>
                </c:pt>
                <c:pt idx="9167">
                  <c:v>55997</c:v>
                </c:pt>
                <c:pt idx="9168">
                  <c:v>51537</c:v>
                </c:pt>
                <c:pt idx="9169">
                  <c:v>46052</c:v>
                </c:pt>
                <c:pt idx="9170">
                  <c:v>47005</c:v>
                </c:pt>
                <c:pt idx="9171">
                  <c:v>48439</c:v>
                </c:pt>
                <c:pt idx="9172">
                  <c:v>567610</c:v>
                </c:pt>
                <c:pt idx="9173">
                  <c:v>76947</c:v>
                </c:pt>
                <c:pt idx="9174">
                  <c:v>78709</c:v>
                </c:pt>
                <c:pt idx="9175">
                  <c:v>118840</c:v>
                </c:pt>
                <c:pt idx="9176">
                  <c:v>127820</c:v>
                </c:pt>
                <c:pt idx="9177">
                  <c:v>141050</c:v>
                </c:pt>
                <c:pt idx="9178">
                  <c:v>1500800</c:v>
                </c:pt>
                <c:pt idx="9179">
                  <c:v>181110</c:v>
                </c:pt>
                <c:pt idx="9180">
                  <c:v>186830</c:v>
                </c:pt>
                <c:pt idx="9181">
                  <c:v>216260</c:v>
                </c:pt>
                <c:pt idx="9182">
                  <c:v>220790</c:v>
                </c:pt>
                <c:pt idx="9183">
                  <c:v>227160</c:v>
                </c:pt>
                <c:pt idx="9184">
                  <c:v>251240</c:v>
                </c:pt>
                <c:pt idx="9185">
                  <c:v>251160</c:v>
                </c:pt>
                <c:pt idx="9186">
                  <c:v>249140</c:v>
                </c:pt>
                <c:pt idx="9187">
                  <c:v>235360</c:v>
                </c:pt>
                <c:pt idx="9188">
                  <c:v>235590</c:v>
                </c:pt>
                <c:pt idx="9189">
                  <c:v>228700</c:v>
                </c:pt>
                <c:pt idx="9190">
                  <c:v>202750</c:v>
                </c:pt>
                <c:pt idx="9191">
                  <c:v>202700</c:v>
                </c:pt>
                <c:pt idx="9192">
                  <c:v>193070</c:v>
                </c:pt>
                <c:pt idx="9193">
                  <c:v>167520</c:v>
                </c:pt>
                <c:pt idx="9194">
                  <c:v>166170</c:v>
                </c:pt>
                <c:pt idx="9195">
                  <c:v>1412600</c:v>
                </c:pt>
                <c:pt idx="9196">
                  <c:v>1378600</c:v>
                </c:pt>
                <c:pt idx="9197">
                  <c:v>1354400</c:v>
                </c:pt>
                <c:pt idx="9198">
                  <c:v>1359100</c:v>
                </c:pt>
                <c:pt idx="9199">
                  <c:v>1203700</c:v>
                </c:pt>
                <c:pt idx="9200">
                  <c:v>747610</c:v>
                </c:pt>
                <c:pt idx="9201">
                  <c:v>422140</c:v>
                </c:pt>
                <c:pt idx="9202">
                  <c:v>388470</c:v>
                </c:pt>
                <c:pt idx="9203">
                  <c:v>384050</c:v>
                </c:pt>
                <c:pt idx="9204">
                  <c:v>365070</c:v>
                </c:pt>
                <c:pt idx="9205">
                  <c:v>381290</c:v>
                </c:pt>
                <c:pt idx="9206">
                  <c:v>423750</c:v>
                </c:pt>
                <c:pt idx="9207">
                  <c:v>565920</c:v>
                </c:pt>
                <c:pt idx="9208">
                  <c:v>586440</c:v>
                </c:pt>
                <c:pt idx="9209">
                  <c:v>616700</c:v>
                </c:pt>
                <c:pt idx="9210">
                  <c:v>1174400</c:v>
                </c:pt>
                <c:pt idx="9211">
                  <c:v>1554100</c:v>
                </c:pt>
                <c:pt idx="9212">
                  <c:v>1075300</c:v>
                </c:pt>
                <c:pt idx="9213">
                  <c:v>1082800</c:v>
                </c:pt>
                <c:pt idx="9214">
                  <c:v>1424100</c:v>
                </c:pt>
                <c:pt idx="9215">
                  <c:v>1423300</c:v>
                </c:pt>
                <c:pt idx="9216">
                  <c:v>1428700</c:v>
                </c:pt>
                <c:pt idx="9217">
                  <c:v>1492300</c:v>
                </c:pt>
                <c:pt idx="9218">
                  <c:v>1486800</c:v>
                </c:pt>
                <c:pt idx="9219">
                  <c:v>1456800</c:v>
                </c:pt>
                <c:pt idx="9220">
                  <c:v>1172600</c:v>
                </c:pt>
                <c:pt idx="9221">
                  <c:v>1170800</c:v>
                </c:pt>
                <c:pt idx="9222">
                  <c:v>1137100</c:v>
                </c:pt>
                <c:pt idx="9223">
                  <c:v>1039600</c:v>
                </c:pt>
                <c:pt idx="9224">
                  <c:v>930740</c:v>
                </c:pt>
                <c:pt idx="9225">
                  <c:v>1035600</c:v>
                </c:pt>
                <c:pt idx="9226">
                  <c:v>864530</c:v>
                </c:pt>
                <c:pt idx="9227">
                  <c:v>1893700</c:v>
                </c:pt>
                <c:pt idx="9228">
                  <c:v>1714500</c:v>
                </c:pt>
                <c:pt idx="9229">
                  <c:v>2388000</c:v>
                </c:pt>
                <c:pt idx="9230">
                  <c:v>2646900</c:v>
                </c:pt>
                <c:pt idx="9231">
                  <c:v>2656600</c:v>
                </c:pt>
                <c:pt idx="9232">
                  <c:v>2556900</c:v>
                </c:pt>
                <c:pt idx="9233">
                  <c:v>2554300</c:v>
                </c:pt>
                <c:pt idx="9234">
                  <c:v>2510200</c:v>
                </c:pt>
                <c:pt idx="9235">
                  <c:v>1874800</c:v>
                </c:pt>
                <c:pt idx="9236">
                  <c:v>1878300</c:v>
                </c:pt>
                <c:pt idx="9237">
                  <c:v>1816000</c:v>
                </c:pt>
                <c:pt idx="9238">
                  <c:v>1412100</c:v>
                </c:pt>
                <c:pt idx="9239">
                  <c:v>1427500</c:v>
                </c:pt>
                <c:pt idx="9240">
                  <c:v>1378400</c:v>
                </c:pt>
                <c:pt idx="9241">
                  <c:v>1126200</c:v>
                </c:pt>
                <c:pt idx="9242">
                  <c:v>1089800</c:v>
                </c:pt>
                <c:pt idx="9243">
                  <c:v>905540</c:v>
                </c:pt>
                <c:pt idx="9244">
                  <c:v>905050</c:v>
                </c:pt>
                <c:pt idx="9245">
                  <c:v>903290</c:v>
                </c:pt>
                <c:pt idx="9246">
                  <c:v>853650</c:v>
                </c:pt>
                <c:pt idx="9247">
                  <c:v>859280</c:v>
                </c:pt>
                <c:pt idx="9248">
                  <c:v>864210</c:v>
                </c:pt>
                <c:pt idx="9249">
                  <c:v>1002400</c:v>
                </c:pt>
                <c:pt idx="9250">
                  <c:v>1013900</c:v>
                </c:pt>
                <c:pt idx="9251">
                  <c:v>1040500</c:v>
                </c:pt>
                <c:pt idx="9252">
                  <c:v>1450900</c:v>
                </c:pt>
                <c:pt idx="9253">
                  <c:v>1480900</c:v>
                </c:pt>
                <c:pt idx="9254">
                  <c:v>1533200</c:v>
                </c:pt>
                <c:pt idx="9255">
                  <c:v>2296500</c:v>
                </c:pt>
                <c:pt idx="9256">
                  <c:v>2333600</c:v>
                </c:pt>
                <c:pt idx="9257">
                  <c:v>2358000</c:v>
                </c:pt>
                <c:pt idx="9258">
                  <c:v>2362400</c:v>
                </c:pt>
                <c:pt idx="9259">
                  <c:v>2367900</c:v>
                </c:pt>
                <c:pt idx="9260">
                  <c:v>2017900</c:v>
                </c:pt>
                <c:pt idx="9261">
                  <c:v>1978000</c:v>
                </c:pt>
                <c:pt idx="9262">
                  <c:v>1419100</c:v>
                </c:pt>
                <c:pt idx="9263">
                  <c:v>1698300</c:v>
                </c:pt>
                <c:pt idx="9264">
                  <c:v>1483700</c:v>
                </c:pt>
                <c:pt idx="9265">
                  <c:v>806080</c:v>
                </c:pt>
                <c:pt idx="9266">
                  <c:v>936620</c:v>
                </c:pt>
                <c:pt idx="9267">
                  <c:v>945710</c:v>
                </c:pt>
                <c:pt idx="9268">
                  <c:v>999060</c:v>
                </c:pt>
                <c:pt idx="9269">
                  <c:v>2194600</c:v>
                </c:pt>
                <c:pt idx="9270">
                  <c:v>2193800</c:v>
                </c:pt>
                <c:pt idx="9271">
                  <c:v>2373200</c:v>
                </c:pt>
                <c:pt idx="9272">
                  <c:v>3212300</c:v>
                </c:pt>
                <c:pt idx="9273">
                  <c:v>3213700</c:v>
                </c:pt>
                <c:pt idx="9274">
                  <c:v>3143900</c:v>
                </c:pt>
                <c:pt idx="9275">
                  <c:v>2736700</c:v>
                </c:pt>
                <c:pt idx="9276">
                  <c:v>2673400</c:v>
                </c:pt>
                <c:pt idx="9277">
                  <c:v>2640500</c:v>
                </c:pt>
                <c:pt idx="9278">
                  <c:v>2181800</c:v>
                </c:pt>
                <c:pt idx="9279">
                  <c:v>2157200</c:v>
                </c:pt>
                <c:pt idx="9280">
                  <c:v>2093900</c:v>
                </c:pt>
                <c:pt idx="9281">
                  <c:v>1762000</c:v>
                </c:pt>
                <c:pt idx="9282">
                  <c:v>1761400</c:v>
                </c:pt>
                <c:pt idx="9283">
                  <c:v>1703300</c:v>
                </c:pt>
                <c:pt idx="9284">
                  <c:v>1358000</c:v>
                </c:pt>
                <c:pt idx="9285">
                  <c:v>1357300</c:v>
                </c:pt>
                <c:pt idx="9286">
                  <c:v>1318600</c:v>
                </c:pt>
                <c:pt idx="9287">
                  <c:v>1209700</c:v>
                </c:pt>
                <c:pt idx="9288">
                  <c:v>176060</c:v>
                </c:pt>
                <c:pt idx="9289">
                  <c:v>171270</c:v>
                </c:pt>
                <c:pt idx="9290">
                  <c:v>174500</c:v>
                </c:pt>
                <c:pt idx="9291">
                  <c:v>177360</c:v>
                </c:pt>
                <c:pt idx="9292">
                  <c:v>174880</c:v>
                </c:pt>
                <c:pt idx="9293">
                  <c:v>182330</c:v>
                </c:pt>
                <c:pt idx="9294">
                  <c:v>185250</c:v>
                </c:pt>
                <c:pt idx="9295">
                  <c:v>186090</c:v>
                </c:pt>
                <c:pt idx="9296">
                  <c:v>205070</c:v>
                </c:pt>
                <c:pt idx="9297">
                  <c:v>207540</c:v>
                </c:pt>
                <c:pt idx="9298">
                  <c:v>207590</c:v>
                </c:pt>
                <c:pt idx="9299">
                  <c:v>239120</c:v>
                </c:pt>
                <c:pt idx="9300">
                  <c:v>244530</c:v>
                </c:pt>
                <c:pt idx="9301">
                  <c:v>245080</c:v>
                </c:pt>
                <c:pt idx="9302">
                  <c:v>293940</c:v>
                </c:pt>
                <c:pt idx="9303">
                  <c:v>302890</c:v>
                </c:pt>
                <c:pt idx="9304">
                  <c:v>307730</c:v>
                </c:pt>
                <c:pt idx="9305">
                  <c:v>361590</c:v>
                </c:pt>
                <c:pt idx="9306">
                  <c:v>370550</c:v>
                </c:pt>
                <c:pt idx="9307">
                  <c:v>2905900</c:v>
                </c:pt>
                <c:pt idx="9308">
                  <c:v>422210</c:v>
                </c:pt>
                <c:pt idx="9309">
                  <c:v>611800</c:v>
                </c:pt>
                <c:pt idx="9310">
                  <c:v>386610</c:v>
                </c:pt>
                <c:pt idx="9311">
                  <c:v>1995100</c:v>
                </c:pt>
                <c:pt idx="9312">
                  <c:v>226760</c:v>
                </c:pt>
                <c:pt idx="9313">
                  <c:v>213070</c:v>
                </c:pt>
                <c:pt idx="9314">
                  <c:v>183470</c:v>
                </c:pt>
                <c:pt idx="9315">
                  <c:v>182780</c:v>
                </c:pt>
                <c:pt idx="9316">
                  <c:v>176340</c:v>
                </c:pt>
                <c:pt idx="9317">
                  <c:v>167420</c:v>
                </c:pt>
                <c:pt idx="9318">
                  <c:v>169360</c:v>
                </c:pt>
                <c:pt idx="9319">
                  <c:v>167150</c:v>
                </c:pt>
                <c:pt idx="9320">
                  <c:v>161200</c:v>
                </c:pt>
                <c:pt idx="9321">
                  <c:v>161820</c:v>
                </c:pt>
                <c:pt idx="9322">
                  <c:v>159620</c:v>
                </c:pt>
                <c:pt idx="9323">
                  <c:v>160520</c:v>
                </c:pt>
                <c:pt idx="9324">
                  <c:v>161490</c:v>
                </c:pt>
                <c:pt idx="9325">
                  <c:v>164060</c:v>
                </c:pt>
                <c:pt idx="9326">
                  <c:v>164490</c:v>
                </c:pt>
                <c:pt idx="9327">
                  <c:v>166310</c:v>
                </c:pt>
                <c:pt idx="9328">
                  <c:v>159810</c:v>
                </c:pt>
                <c:pt idx="9329">
                  <c:v>158430</c:v>
                </c:pt>
                <c:pt idx="9330">
                  <c:v>159880</c:v>
                </c:pt>
                <c:pt idx="9331">
                  <c:v>158460</c:v>
                </c:pt>
                <c:pt idx="9332">
                  <c:v>155680</c:v>
                </c:pt>
                <c:pt idx="9333">
                  <c:v>1071800</c:v>
                </c:pt>
                <c:pt idx="9334">
                  <c:v>1059200</c:v>
                </c:pt>
                <c:pt idx="9335">
                  <c:v>1420000</c:v>
                </c:pt>
                <c:pt idx="9336">
                  <c:v>1475200</c:v>
                </c:pt>
                <c:pt idx="9337">
                  <c:v>1557100</c:v>
                </c:pt>
                <c:pt idx="9338">
                  <c:v>2827400</c:v>
                </c:pt>
                <c:pt idx="9339">
                  <c:v>2929100</c:v>
                </c:pt>
                <c:pt idx="9340">
                  <c:v>3106700</c:v>
                </c:pt>
                <c:pt idx="9341">
                  <c:v>3528000</c:v>
                </c:pt>
                <c:pt idx="9342">
                  <c:v>3475900</c:v>
                </c:pt>
                <c:pt idx="9343">
                  <c:v>3452000</c:v>
                </c:pt>
                <c:pt idx="9344">
                  <c:v>2973100</c:v>
                </c:pt>
                <c:pt idx="9345">
                  <c:v>2962600</c:v>
                </c:pt>
                <c:pt idx="9346">
                  <c:v>2912800</c:v>
                </c:pt>
                <c:pt idx="9347">
                  <c:v>2133000</c:v>
                </c:pt>
                <c:pt idx="9348">
                  <c:v>2133800</c:v>
                </c:pt>
                <c:pt idx="9349">
                  <c:v>2092600</c:v>
                </c:pt>
                <c:pt idx="9350">
                  <c:v>2084000</c:v>
                </c:pt>
                <c:pt idx="9351">
                  <c:v>4046200</c:v>
                </c:pt>
                <c:pt idx="9352">
                  <c:v>2689800</c:v>
                </c:pt>
                <c:pt idx="9353">
                  <c:v>2434200</c:v>
                </c:pt>
                <c:pt idx="9354">
                  <c:v>2548400</c:v>
                </c:pt>
                <c:pt idx="9355">
                  <c:v>2558800</c:v>
                </c:pt>
                <c:pt idx="9356">
                  <c:v>2296400</c:v>
                </c:pt>
                <c:pt idx="9357">
                  <c:v>2309900</c:v>
                </c:pt>
                <c:pt idx="9358">
                  <c:v>2218400</c:v>
                </c:pt>
                <c:pt idx="9359">
                  <c:v>1848800</c:v>
                </c:pt>
                <c:pt idx="9360">
                  <c:v>1833700</c:v>
                </c:pt>
                <c:pt idx="9361">
                  <c:v>1759100</c:v>
                </c:pt>
                <c:pt idx="9362">
                  <c:v>1223600</c:v>
                </c:pt>
                <c:pt idx="9363">
                  <c:v>1217700</c:v>
                </c:pt>
                <c:pt idx="9364">
                  <c:v>1182200</c:v>
                </c:pt>
                <c:pt idx="9365">
                  <c:v>1220400</c:v>
                </c:pt>
                <c:pt idx="9366">
                  <c:v>1208300</c:v>
                </c:pt>
                <c:pt idx="9367">
                  <c:v>1194300</c:v>
                </c:pt>
                <c:pt idx="9368">
                  <c:v>1260200</c:v>
                </c:pt>
                <c:pt idx="9369">
                  <c:v>1254000</c:v>
                </c:pt>
                <c:pt idx="9370">
                  <c:v>1352800</c:v>
                </c:pt>
                <c:pt idx="9371">
                  <c:v>1384900</c:v>
                </c:pt>
                <c:pt idx="9372">
                  <c:v>1600800</c:v>
                </c:pt>
                <c:pt idx="9373">
                  <c:v>1667500</c:v>
                </c:pt>
                <c:pt idx="9374">
                  <c:v>2568700</c:v>
                </c:pt>
                <c:pt idx="9375">
                  <c:v>2751700</c:v>
                </c:pt>
                <c:pt idx="9376">
                  <c:v>3538100</c:v>
                </c:pt>
                <c:pt idx="9377">
                  <c:v>3715900</c:v>
                </c:pt>
                <c:pt idx="9378">
                  <c:v>3649600</c:v>
                </c:pt>
                <c:pt idx="9379">
                  <c:v>3520100</c:v>
                </c:pt>
                <c:pt idx="9380">
                  <c:v>3101700</c:v>
                </c:pt>
                <c:pt idx="9381">
                  <c:v>3065600</c:v>
                </c:pt>
                <c:pt idx="9382">
                  <c:v>2547200</c:v>
                </c:pt>
                <c:pt idx="9383">
                  <c:v>2573600</c:v>
                </c:pt>
                <c:pt idx="9384">
                  <c:v>2380400</c:v>
                </c:pt>
                <c:pt idx="9385">
                  <c:v>2928400</c:v>
                </c:pt>
                <c:pt idx="9386">
                  <c:v>2483700</c:v>
                </c:pt>
                <c:pt idx="9387">
                  <c:v>1864800</c:v>
                </c:pt>
                <c:pt idx="9388">
                  <c:v>1964700</c:v>
                </c:pt>
                <c:pt idx="9389">
                  <c:v>1967400</c:v>
                </c:pt>
                <c:pt idx="9390">
                  <c:v>2442600</c:v>
                </c:pt>
                <c:pt idx="9391">
                  <c:v>2477800</c:v>
                </c:pt>
                <c:pt idx="9392">
                  <c:v>2446400</c:v>
                </c:pt>
                <c:pt idx="9393">
                  <c:v>3053900</c:v>
                </c:pt>
                <c:pt idx="9394">
                  <c:v>3092800</c:v>
                </c:pt>
                <c:pt idx="9395">
                  <c:v>3098500</c:v>
                </c:pt>
                <c:pt idx="9396">
                  <c:v>2757500</c:v>
                </c:pt>
                <c:pt idx="9397">
                  <c:v>2750700</c:v>
                </c:pt>
                <c:pt idx="9398">
                  <c:v>2673300</c:v>
                </c:pt>
                <c:pt idx="9399">
                  <c:v>2467200</c:v>
                </c:pt>
                <c:pt idx="9400">
                  <c:v>2448900</c:v>
                </c:pt>
                <c:pt idx="9401">
                  <c:v>228180</c:v>
                </c:pt>
                <c:pt idx="9402">
                  <c:v>188990</c:v>
                </c:pt>
                <c:pt idx="9403">
                  <c:v>189610</c:v>
                </c:pt>
                <c:pt idx="9404">
                  <c:v>182400</c:v>
                </c:pt>
                <c:pt idx="9405">
                  <c:v>170570</c:v>
                </c:pt>
                <c:pt idx="9406">
                  <c:v>172280</c:v>
                </c:pt>
                <c:pt idx="9407">
                  <c:v>168520</c:v>
                </c:pt>
                <c:pt idx="9408">
                  <c:v>165530</c:v>
                </c:pt>
                <c:pt idx="9409">
                  <c:v>167890</c:v>
                </c:pt>
                <c:pt idx="9410">
                  <c:v>165130</c:v>
                </c:pt>
                <c:pt idx="9411">
                  <c:v>165300</c:v>
                </c:pt>
                <c:pt idx="9412">
                  <c:v>166580</c:v>
                </c:pt>
                <c:pt idx="9413">
                  <c:v>165100</c:v>
                </c:pt>
                <c:pt idx="9414">
                  <c:v>180430</c:v>
                </c:pt>
                <c:pt idx="9415">
                  <c:v>185060</c:v>
                </c:pt>
                <c:pt idx="9416">
                  <c:v>186940</c:v>
                </c:pt>
                <c:pt idx="9417">
                  <c:v>206000</c:v>
                </c:pt>
                <c:pt idx="9418">
                  <c:v>209370</c:v>
                </c:pt>
                <c:pt idx="9419">
                  <c:v>211020</c:v>
                </c:pt>
                <c:pt idx="9420">
                  <c:v>238710</c:v>
                </c:pt>
                <c:pt idx="9421">
                  <c:v>242950</c:v>
                </c:pt>
                <c:pt idx="9422">
                  <c:v>244590</c:v>
                </c:pt>
                <c:pt idx="9423">
                  <c:v>273660</c:v>
                </c:pt>
                <c:pt idx="9424">
                  <c:v>281250</c:v>
                </c:pt>
                <c:pt idx="9425">
                  <c:v>283760</c:v>
                </c:pt>
                <c:pt idx="9426">
                  <c:v>316940</c:v>
                </c:pt>
                <c:pt idx="9427">
                  <c:v>322940</c:v>
                </c:pt>
                <c:pt idx="9428">
                  <c:v>334240</c:v>
                </c:pt>
                <c:pt idx="9429">
                  <c:v>428130</c:v>
                </c:pt>
                <c:pt idx="9430">
                  <c:v>444240</c:v>
                </c:pt>
                <c:pt idx="9431">
                  <c:v>451510</c:v>
                </c:pt>
                <c:pt idx="9432">
                  <c:v>4079900</c:v>
                </c:pt>
                <c:pt idx="9433">
                  <c:v>507230</c:v>
                </c:pt>
                <c:pt idx="9434">
                  <c:v>517330</c:v>
                </c:pt>
                <c:pt idx="9435">
                  <c:v>559550</c:v>
                </c:pt>
                <c:pt idx="9436">
                  <c:v>564700</c:v>
                </c:pt>
                <c:pt idx="9437">
                  <c:v>546880</c:v>
                </c:pt>
                <c:pt idx="9438">
                  <c:v>498170</c:v>
                </c:pt>
                <c:pt idx="9439">
                  <c:v>3581000</c:v>
                </c:pt>
                <c:pt idx="9440">
                  <c:v>2574000</c:v>
                </c:pt>
                <c:pt idx="9441">
                  <c:v>286400</c:v>
                </c:pt>
                <c:pt idx="9442">
                  <c:v>262040</c:v>
                </c:pt>
                <c:pt idx="9443">
                  <c:v>252840</c:v>
                </c:pt>
                <c:pt idx="9444">
                  <c:v>337860</c:v>
                </c:pt>
                <c:pt idx="9445">
                  <c:v>356750</c:v>
                </c:pt>
                <c:pt idx="9446">
                  <c:v>405480</c:v>
                </c:pt>
                <c:pt idx="9447">
                  <c:v>1462100</c:v>
                </c:pt>
                <c:pt idx="9448">
                  <c:v>1095800</c:v>
                </c:pt>
                <c:pt idx="9449">
                  <c:v>895230</c:v>
                </c:pt>
                <c:pt idx="9450">
                  <c:v>701480</c:v>
                </c:pt>
                <c:pt idx="9451">
                  <c:v>705310</c:v>
                </c:pt>
                <c:pt idx="9452">
                  <c:v>748160</c:v>
                </c:pt>
                <c:pt idx="9453">
                  <c:v>3143100</c:v>
                </c:pt>
                <c:pt idx="9454">
                  <c:v>3208900</c:v>
                </c:pt>
                <c:pt idx="9455">
                  <c:v>3316400</c:v>
                </c:pt>
                <c:pt idx="9456">
                  <c:v>3396900</c:v>
                </c:pt>
                <c:pt idx="9457">
                  <c:v>3044600</c:v>
                </c:pt>
                <c:pt idx="9458">
                  <c:v>2960000</c:v>
                </c:pt>
                <c:pt idx="9459">
                  <c:v>2417200</c:v>
                </c:pt>
                <c:pt idx="9460">
                  <c:v>2378300</c:v>
                </c:pt>
                <c:pt idx="9461">
                  <c:v>1936800</c:v>
                </c:pt>
                <c:pt idx="9462">
                  <c:v>1882500</c:v>
                </c:pt>
                <c:pt idx="9463">
                  <c:v>1503700</c:v>
                </c:pt>
                <c:pt idx="9464">
                  <c:v>1477800</c:v>
                </c:pt>
                <c:pt idx="9465">
                  <c:v>1324300</c:v>
                </c:pt>
                <c:pt idx="9466">
                  <c:v>1336500</c:v>
                </c:pt>
                <c:pt idx="9467">
                  <c:v>1408400</c:v>
                </c:pt>
                <c:pt idx="9468">
                  <c:v>1425600</c:v>
                </c:pt>
                <c:pt idx="9469">
                  <c:v>8703700</c:v>
                </c:pt>
                <c:pt idx="9470">
                  <c:v>2682500</c:v>
                </c:pt>
                <c:pt idx="9471">
                  <c:v>1998400</c:v>
                </c:pt>
                <c:pt idx="9472">
                  <c:v>2214600</c:v>
                </c:pt>
                <c:pt idx="9473">
                  <c:v>2307600</c:v>
                </c:pt>
                <c:pt idx="9474">
                  <c:v>2414300</c:v>
                </c:pt>
                <c:pt idx="9475">
                  <c:v>2404300</c:v>
                </c:pt>
                <c:pt idx="9476">
                  <c:v>2403400</c:v>
                </c:pt>
                <c:pt idx="9477">
                  <c:v>2682300</c:v>
                </c:pt>
                <c:pt idx="9478">
                  <c:v>2698900</c:v>
                </c:pt>
                <c:pt idx="9479">
                  <c:v>2692000</c:v>
                </c:pt>
                <c:pt idx="9480">
                  <c:v>2331300</c:v>
                </c:pt>
                <c:pt idx="9481">
                  <c:v>365160</c:v>
                </c:pt>
                <c:pt idx="9482">
                  <c:v>354920</c:v>
                </c:pt>
                <c:pt idx="9483">
                  <c:v>2707000</c:v>
                </c:pt>
                <c:pt idx="9484">
                  <c:v>349390</c:v>
                </c:pt>
                <c:pt idx="9485">
                  <c:v>334430</c:v>
                </c:pt>
                <c:pt idx="9486">
                  <c:v>312640</c:v>
                </c:pt>
                <c:pt idx="9487">
                  <c:v>313750</c:v>
                </c:pt>
                <c:pt idx="9488">
                  <c:v>302510</c:v>
                </c:pt>
                <c:pt idx="9489">
                  <c:v>282340</c:v>
                </c:pt>
                <c:pt idx="9490">
                  <c:v>283090</c:v>
                </c:pt>
                <c:pt idx="9491">
                  <c:v>273550</c:v>
                </c:pt>
                <c:pt idx="9492">
                  <c:v>255930</c:v>
                </c:pt>
                <c:pt idx="9493">
                  <c:v>256810</c:v>
                </c:pt>
                <c:pt idx="9494">
                  <c:v>250220</c:v>
                </c:pt>
                <c:pt idx="9495">
                  <c:v>234040</c:v>
                </c:pt>
                <c:pt idx="9496">
                  <c:v>2864300</c:v>
                </c:pt>
                <c:pt idx="9497">
                  <c:v>2431200</c:v>
                </c:pt>
                <c:pt idx="9498">
                  <c:v>1961500</c:v>
                </c:pt>
                <c:pt idx="9499">
                  <c:v>2205600</c:v>
                </c:pt>
                <c:pt idx="9500">
                  <c:v>2268300</c:v>
                </c:pt>
                <c:pt idx="9501">
                  <c:v>2961000</c:v>
                </c:pt>
                <c:pt idx="9502">
                  <c:v>2963700</c:v>
                </c:pt>
                <c:pt idx="9503">
                  <c:v>2995300</c:v>
                </c:pt>
                <c:pt idx="9504">
                  <c:v>2725400</c:v>
                </c:pt>
                <c:pt idx="9505">
                  <c:v>2726000</c:v>
                </c:pt>
                <c:pt idx="9506">
                  <c:v>2696400</c:v>
                </c:pt>
                <c:pt idx="9507">
                  <c:v>2688800</c:v>
                </c:pt>
                <c:pt idx="9508">
                  <c:v>2668400</c:v>
                </c:pt>
                <c:pt idx="9509">
                  <c:v>2620000</c:v>
                </c:pt>
                <c:pt idx="9510">
                  <c:v>2307300</c:v>
                </c:pt>
                <c:pt idx="9511">
                  <c:v>2354500</c:v>
                </c:pt>
                <c:pt idx="9512">
                  <c:v>2237500</c:v>
                </c:pt>
                <c:pt idx="9513">
                  <c:v>2239700</c:v>
                </c:pt>
                <c:pt idx="9514">
                  <c:v>2105400</c:v>
                </c:pt>
                <c:pt idx="9515">
                  <c:v>2165400</c:v>
                </c:pt>
                <c:pt idx="9516">
                  <c:v>2134200</c:v>
                </c:pt>
                <c:pt idx="9517">
                  <c:v>2167400</c:v>
                </c:pt>
                <c:pt idx="9518">
                  <c:v>2343100</c:v>
                </c:pt>
                <c:pt idx="9519">
                  <c:v>2449900</c:v>
                </c:pt>
                <c:pt idx="9520">
                  <c:v>2730300</c:v>
                </c:pt>
                <c:pt idx="9521">
                  <c:v>2814900</c:v>
                </c:pt>
                <c:pt idx="9522">
                  <c:v>3065300</c:v>
                </c:pt>
                <c:pt idx="9523">
                  <c:v>2810400</c:v>
                </c:pt>
                <c:pt idx="9524">
                  <c:v>2973100</c:v>
                </c:pt>
                <c:pt idx="9525">
                  <c:v>3033700</c:v>
                </c:pt>
                <c:pt idx="9526">
                  <c:v>3035600</c:v>
                </c:pt>
                <c:pt idx="9527">
                  <c:v>3109200</c:v>
                </c:pt>
                <c:pt idx="9528">
                  <c:v>2908500</c:v>
                </c:pt>
                <c:pt idx="9529">
                  <c:v>2697700</c:v>
                </c:pt>
                <c:pt idx="9530">
                  <c:v>2181300</c:v>
                </c:pt>
                <c:pt idx="9531">
                  <c:v>1427700</c:v>
                </c:pt>
                <c:pt idx="9532">
                  <c:v>1431600</c:v>
                </c:pt>
                <c:pt idx="9533">
                  <c:v>1424100</c:v>
                </c:pt>
                <c:pt idx="9534">
                  <c:v>1473000</c:v>
                </c:pt>
                <c:pt idx="9535">
                  <c:v>1492300</c:v>
                </c:pt>
                <c:pt idx="9536">
                  <c:v>1499600</c:v>
                </c:pt>
                <c:pt idx="9537">
                  <c:v>1975500</c:v>
                </c:pt>
                <c:pt idx="9538">
                  <c:v>1994500</c:v>
                </c:pt>
                <c:pt idx="9539">
                  <c:v>2023900</c:v>
                </c:pt>
                <c:pt idx="9540">
                  <c:v>2770900</c:v>
                </c:pt>
                <c:pt idx="9541">
                  <c:v>2784200</c:v>
                </c:pt>
                <c:pt idx="9542">
                  <c:v>2869400</c:v>
                </c:pt>
                <c:pt idx="9543">
                  <c:v>2852900</c:v>
                </c:pt>
                <c:pt idx="9544">
                  <c:v>2887200</c:v>
                </c:pt>
                <c:pt idx="9545">
                  <c:v>2837000</c:v>
                </c:pt>
                <c:pt idx="9546">
                  <c:v>2925000</c:v>
                </c:pt>
                <c:pt idx="9547">
                  <c:v>407580</c:v>
                </c:pt>
                <c:pt idx="9548">
                  <c:v>393570</c:v>
                </c:pt>
                <c:pt idx="9549">
                  <c:v>344600</c:v>
                </c:pt>
                <c:pt idx="9550">
                  <c:v>343400</c:v>
                </c:pt>
                <c:pt idx="9551">
                  <c:v>332530</c:v>
                </c:pt>
                <c:pt idx="9552">
                  <c:v>313030</c:v>
                </c:pt>
                <c:pt idx="9553">
                  <c:v>312560</c:v>
                </c:pt>
                <c:pt idx="9554">
                  <c:v>306900</c:v>
                </c:pt>
                <c:pt idx="9555">
                  <c:v>293560</c:v>
                </c:pt>
                <c:pt idx="9556">
                  <c:v>292910</c:v>
                </c:pt>
                <c:pt idx="9557">
                  <c:v>291880</c:v>
                </c:pt>
                <c:pt idx="9558">
                  <c:v>280360</c:v>
                </c:pt>
                <c:pt idx="9559">
                  <c:v>285010</c:v>
                </c:pt>
                <c:pt idx="9560">
                  <c:v>278800</c:v>
                </c:pt>
                <c:pt idx="9561">
                  <c:v>282460</c:v>
                </c:pt>
                <c:pt idx="9562">
                  <c:v>285260</c:v>
                </c:pt>
                <c:pt idx="9563">
                  <c:v>279750</c:v>
                </c:pt>
                <c:pt idx="9564">
                  <c:v>279500</c:v>
                </c:pt>
                <c:pt idx="9565">
                  <c:v>281330</c:v>
                </c:pt>
                <c:pt idx="9566">
                  <c:v>280290</c:v>
                </c:pt>
                <c:pt idx="9567">
                  <c:v>282950</c:v>
                </c:pt>
                <c:pt idx="9568">
                  <c:v>284640</c:v>
                </c:pt>
                <c:pt idx="9569">
                  <c:v>285920</c:v>
                </c:pt>
                <c:pt idx="9570">
                  <c:v>292050</c:v>
                </c:pt>
                <c:pt idx="9571">
                  <c:v>297720</c:v>
                </c:pt>
                <c:pt idx="9572">
                  <c:v>295180</c:v>
                </c:pt>
                <c:pt idx="9573">
                  <c:v>312030</c:v>
                </c:pt>
                <c:pt idx="9574">
                  <c:v>317230</c:v>
                </c:pt>
                <c:pt idx="9575">
                  <c:v>316090</c:v>
                </c:pt>
                <c:pt idx="9576">
                  <c:v>347640</c:v>
                </c:pt>
                <c:pt idx="9577">
                  <c:v>354110</c:v>
                </c:pt>
                <c:pt idx="9578">
                  <c:v>358550</c:v>
                </c:pt>
                <c:pt idx="9579">
                  <c:v>377010</c:v>
                </c:pt>
                <c:pt idx="9580">
                  <c:v>381730</c:v>
                </c:pt>
                <c:pt idx="9581">
                  <c:v>376440</c:v>
                </c:pt>
                <c:pt idx="9582">
                  <c:v>406850</c:v>
                </c:pt>
                <c:pt idx="9583">
                  <c:v>3892300</c:v>
                </c:pt>
                <c:pt idx="9584">
                  <c:v>2643800</c:v>
                </c:pt>
                <c:pt idx="9585">
                  <c:v>2122500</c:v>
                </c:pt>
                <c:pt idx="9586">
                  <c:v>2069200</c:v>
                </c:pt>
                <c:pt idx="9587">
                  <c:v>2051200</c:v>
                </c:pt>
                <c:pt idx="9588">
                  <c:v>1737400</c:v>
                </c:pt>
                <c:pt idx="9589">
                  <c:v>1738900</c:v>
                </c:pt>
                <c:pt idx="9590">
                  <c:v>1715400</c:v>
                </c:pt>
                <c:pt idx="9591">
                  <c:v>1624400</c:v>
                </c:pt>
                <c:pt idx="9592">
                  <c:v>1636500</c:v>
                </c:pt>
                <c:pt idx="9593">
                  <c:v>1613600</c:v>
                </c:pt>
                <c:pt idx="9594">
                  <c:v>1656700</c:v>
                </c:pt>
                <c:pt idx="9595">
                  <c:v>1661200</c:v>
                </c:pt>
                <c:pt idx="9596">
                  <c:v>1659500</c:v>
                </c:pt>
                <c:pt idx="9597">
                  <c:v>1833000</c:v>
                </c:pt>
                <c:pt idx="9598">
                  <c:v>2396000</c:v>
                </c:pt>
                <c:pt idx="9599">
                  <c:v>2410100</c:v>
                </c:pt>
                <c:pt idx="9600">
                  <c:v>2867900</c:v>
                </c:pt>
                <c:pt idx="9601">
                  <c:v>2993300</c:v>
                </c:pt>
                <c:pt idx="9602">
                  <c:v>2967000</c:v>
                </c:pt>
                <c:pt idx="9603">
                  <c:v>3030000</c:v>
                </c:pt>
                <c:pt idx="9604">
                  <c:v>2908000</c:v>
                </c:pt>
                <c:pt idx="9605">
                  <c:v>2905700</c:v>
                </c:pt>
                <c:pt idx="9606">
                  <c:v>2746600</c:v>
                </c:pt>
                <c:pt idx="9607">
                  <c:v>2679500</c:v>
                </c:pt>
                <c:pt idx="9608">
                  <c:v>2043900</c:v>
                </c:pt>
                <c:pt idx="9609">
                  <c:v>2025100</c:v>
                </c:pt>
                <c:pt idx="9610">
                  <c:v>1777200</c:v>
                </c:pt>
                <c:pt idx="9611">
                  <c:v>1778300</c:v>
                </c:pt>
                <c:pt idx="9612">
                  <c:v>1720200</c:v>
                </c:pt>
                <c:pt idx="9613">
                  <c:v>1733300</c:v>
                </c:pt>
                <c:pt idx="9614">
                  <c:v>1791600</c:v>
                </c:pt>
                <c:pt idx="9615">
                  <c:v>3412500</c:v>
                </c:pt>
                <c:pt idx="9616">
                  <c:v>2628400</c:v>
                </c:pt>
                <c:pt idx="9617">
                  <c:v>2134200</c:v>
                </c:pt>
                <c:pt idx="9618">
                  <c:v>2259900</c:v>
                </c:pt>
                <c:pt idx="9619">
                  <c:v>2257200</c:v>
                </c:pt>
                <c:pt idx="9620">
                  <c:v>2814800</c:v>
                </c:pt>
                <c:pt idx="9621">
                  <c:v>2850600</c:v>
                </c:pt>
                <c:pt idx="9622">
                  <c:v>2859100</c:v>
                </c:pt>
                <c:pt idx="9623">
                  <c:v>2851300</c:v>
                </c:pt>
                <c:pt idx="9624">
                  <c:v>2853400</c:v>
                </c:pt>
                <c:pt idx="9625">
                  <c:v>2751100</c:v>
                </c:pt>
                <c:pt idx="9626">
                  <c:v>1841900</c:v>
                </c:pt>
                <c:pt idx="9627">
                  <c:v>1844200</c:v>
                </c:pt>
                <c:pt idx="9628">
                  <c:v>1778800</c:v>
                </c:pt>
                <c:pt idx="9629">
                  <c:v>1468500</c:v>
                </c:pt>
                <c:pt idx="9630">
                  <c:v>1466400</c:v>
                </c:pt>
                <c:pt idx="9631">
                  <c:v>1437000</c:v>
                </c:pt>
                <c:pt idx="9632">
                  <c:v>1399600</c:v>
                </c:pt>
                <c:pt idx="9633">
                  <c:v>1404100</c:v>
                </c:pt>
                <c:pt idx="9634">
                  <c:v>1410100</c:v>
                </c:pt>
                <c:pt idx="9635">
                  <c:v>1600700</c:v>
                </c:pt>
                <c:pt idx="9636">
                  <c:v>1602300</c:v>
                </c:pt>
                <c:pt idx="9637">
                  <c:v>1605100</c:v>
                </c:pt>
                <c:pt idx="9638">
                  <c:v>1874500</c:v>
                </c:pt>
                <c:pt idx="9639">
                  <c:v>1882700</c:v>
                </c:pt>
                <c:pt idx="9640">
                  <c:v>1899200</c:v>
                </c:pt>
                <c:pt idx="9641">
                  <c:v>2598900</c:v>
                </c:pt>
                <c:pt idx="9642">
                  <c:v>2040300</c:v>
                </c:pt>
                <c:pt idx="9643">
                  <c:v>1632300</c:v>
                </c:pt>
                <c:pt idx="9644">
                  <c:v>1278000</c:v>
                </c:pt>
                <c:pt idx="9645">
                  <c:v>1403100</c:v>
                </c:pt>
                <c:pt idx="9646">
                  <c:v>1403500</c:v>
                </c:pt>
                <c:pt idx="9647">
                  <c:v>1751700</c:v>
                </c:pt>
                <c:pt idx="9648">
                  <c:v>1779700</c:v>
                </c:pt>
                <c:pt idx="9649">
                  <c:v>1787400</c:v>
                </c:pt>
                <c:pt idx="9650">
                  <c:v>2041000</c:v>
                </c:pt>
                <c:pt idx="9651">
                  <c:v>2058500</c:v>
                </c:pt>
                <c:pt idx="9652">
                  <c:v>2076100</c:v>
                </c:pt>
                <c:pt idx="9653">
                  <c:v>2375900</c:v>
                </c:pt>
                <c:pt idx="9654">
                  <c:v>2399100</c:v>
                </c:pt>
                <c:pt idx="9655">
                  <c:v>2433000</c:v>
                </c:pt>
                <c:pt idx="9656">
                  <c:v>2849600</c:v>
                </c:pt>
                <c:pt idx="9657">
                  <c:v>2919000</c:v>
                </c:pt>
                <c:pt idx="9658">
                  <c:v>2960300</c:v>
                </c:pt>
                <c:pt idx="9659">
                  <c:v>2290700</c:v>
                </c:pt>
                <c:pt idx="9660">
                  <c:v>1527100</c:v>
                </c:pt>
                <c:pt idx="9661">
                  <c:v>1514300</c:v>
                </c:pt>
                <c:pt idx="9662">
                  <c:v>1496000</c:v>
                </c:pt>
                <c:pt idx="9663">
                  <c:v>1271200</c:v>
                </c:pt>
                <c:pt idx="9664">
                  <c:v>1126500</c:v>
                </c:pt>
                <c:pt idx="9665">
                  <c:v>1264300</c:v>
                </c:pt>
                <c:pt idx="9666">
                  <c:v>1176900</c:v>
                </c:pt>
                <c:pt idx="9667">
                  <c:v>1189500</c:v>
                </c:pt>
                <c:pt idx="9668">
                  <c:v>1199500</c:v>
                </c:pt>
                <c:pt idx="9669">
                  <c:v>1506700</c:v>
                </c:pt>
                <c:pt idx="9670">
                  <c:v>1516900</c:v>
                </c:pt>
                <c:pt idx="9671">
                  <c:v>1538200</c:v>
                </c:pt>
                <c:pt idx="9672">
                  <c:v>2037400</c:v>
                </c:pt>
                <c:pt idx="9673">
                  <c:v>2047200</c:v>
                </c:pt>
                <c:pt idx="9674">
                  <c:v>2112100</c:v>
                </c:pt>
                <c:pt idx="9675">
                  <c:v>2684700</c:v>
                </c:pt>
                <c:pt idx="9676">
                  <c:v>381520</c:v>
                </c:pt>
                <c:pt idx="9677">
                  <c:v>380160</c:v>
                </c:pt>
                <c:pt idx="9678">
                  <c:v>405410</c:v>
                </c:pt>
                <c:pt idx="9679">
                  <c:v>410040</c:v>
                </c:pt>
                <c:pt idx="9680">
                  <c:v>402680</c:v>
                </c:pt>
                <c:pt idx="9681">
                  <c:v>379130</c:v>
                </c:pt>
                <c:pt idx="9682">
                  <c:v>383960</c:v>
                </c:pt>
                <c:pt idx="9683">
                  <c:v>386460</c:v>
                </c:pt>
                <c:pt idx="9684">
                  <c:v>382490</c:v>
                </c:pt>
                <c:pt idx="9685">
                  <c:v>381090</c:v>
                </c:pt>
                <c:pt idx="9686">
                  <c:v>368430</c:v>
                </c:pt>
                <c:pt idx="9687">
                  <c:v>332530</c:v>
                </c:pt>
                <c:pt idx="9688">
                  <c:v>326530</c:v>
                </c:pt>
                <c:pt idx="9689">
                  <c:v>300130</c:v>
                </c:pt>
                <c:pt idx="9690">
                  <c:v>297360</c:v>
                </c:pt>
                <c:pt idx="9691">
                  <c:v>286630</c:v>
                </c:pt>
                <c:pt idx="9692">
                  <c:v>256250</c:v>
                </c:pt>
                <c:pt idx="9693">
                  <c:v>251920</c:v>
                </c:pt>
                <c:pt idx="9694">
                  <c:v>245010</c:v>
                </c:pt>
                <c:pt idx="9695">
                  <c:v>186660</c:v>
                </c:pt>
                <c:pt idx="9696">
                  <c:v>183350</c:v>
                </c:pt>
                <c:pt idx="9697">
                  <c:v>171620</c:v>
                </c:pt>
                <c:pt idx="9698">
                  <c:v>1334800</c:v>
                </c:pt>
                <c:pt idx="9699">
                  <c:v>1356400</c:v>
                </c:pt>
                <c:pt idx="9700">
                  <c:v>1301600</c:v>
                </c:pt>
                <c:pt idx="9701">
                  <c:v>163320</c:v>
                </c:pt>
                <c:pt idx="9702">
                  <c:v>165480</c:v>
                </c:pt>
                <c:pt idx="9703">
                  <c:v>162710</c:v>
                </c:pt>
                <c:pt idx="9704">
                  <c:v>164890</c:v>
                </c:pt>
                <c:pt idx="9705">
                  <c:v>168480</c:v>
                </c:pt>
                <c:pt idx="9706">
                  <c:v>170750</c:v>
                </c:pt>
                <c:pt idx="9707">
                  <c:v>1356700</c:v>
                </c:pt>
                <c:pt idx="9708">
                  <c:v>1391100</c:v>
                </c:pt>
                <c:pt idx="9709">
                  <c:v>1429300</c:v>
                </c:pt>
                <c:pt idx="9710">
                  <c:v>180290</c:v>
                </c:pt>
                <c:pt idx="9711">
                  <c:v>184790</c:v>
                </c:pt>
                <c:pt idx="9712">
                  <c:v>187280</c:v>
                </c:pt>
                <c:pt idx="9713">
                  <c:v>216520</c:v>
                </c:pt>
                <c:pt idx="9714">
                  <c:v>220440</c:v>
                </c:pt>
                <c:pt idx="9715">
                  <c:v>224430</c:v>
                </c:pt>
                <c:pt idx="9716">
                  <c:v>244010</c:v>
                </c:pt>
                <c:pt idx="9717">
                  <c:v>3515200</c:v>
                </c:pt>
                <c:pt idx="9718">
                  <c:v>2732200</c:v>
                </c:pt>
                <c:pt idx="9719">
                  <c:v>2064900</c:v>
                </c:pt>
                <c:pt idx="9720">
                  <c:v>2205900</c:v>
                </c:pt>
                <c:pt idx="9721">
                  <c:v>2217900</c:v>
                </c:pt>
                <c:pt idx="9722">
                  <c:v>1954100</c:v>
                </c:pt>
                <c:pt idx="9723">
                  <c:v>1898600</c:v>
                </c:pt>
                <c:pt idx="9724">
                  <c:v>1821900</c:v>
                </c:pt>
                <c:pt idx="9725">
                  <c:v>1263000</c:v>
                </c:pt>
                <c:pt idx="9726">
                  <c:v>1113100</c:v>
                </c:pt>
                <c:pt idx="9727">
                  <c:v>1191700</c:v>
                </c:pt>
                <c:pt idx="9728">
                  <c:v>937370</c:v>
                </c:pt>
                <c:pt idx="9729">
                  <c:v>948120</c:v>
                </c:pt>
                <c:pt idx="9730">
                  <c:v>938750</c:v>
                </c:pt>
                <c:pt idx="9731">
                  <c:v>1113200</c:v>
                </c:pt>
                <c:pt idx="9732">
                  <c:v>1131900</c:v>
                </c:pt>
                <c:pt idx="9733">
                  <c:v>1154000</c:v>
                </c:pt>
                <c:pt idx="9734">
                  <c:v>1429400</c:v>
                </c:pt>
                <c:pt idx="9735">
                  <c:v>1460000</c:v>
                </c:pt>
                <c:pt idx="9736">
                  <c:v>1488600</c:v>
                </c:pt>
                <c:pt idx="9737">
                  <c:v>2069100</c:v>
                </c:pt>
                <c:pt idx="9738">
                  <c:v>2084200</c:v>
                </c:pt>
                <c:pt idx="9739">
                  <c:v>2112400</c:v>
                </c:pt>
                <c:pt idx="9740">
                  <c:v>2437900</c:v>
                </c:pt>
                <c:pt idx="9741">
                  <c:v>2381400</c:v>
                </c:pt>
                <c:pt idx="9742">
                  <c:v>2504000</c:v>
                </c:pt>
                <c:pt idx="9743">
                  <c:v>2103800</c:v>
                </c:pt>
                <c:pt idx="9744">
                  <c:v>2116800</c:v>
                </c:pt>
                <c:pt idx="9745">
                  <c:v>2069100</c:v>
                </c:pt>
                <c:pt idx="9746">
                  <c:v>1733700</c:v>
                </c:pt>
                <c:pt idx="9747">
                  <c:v>1414800</c:v>
                </c:pt>
                <c:pt idx="9748">
                  <c:v>1385800</c:v>
                </c:pt>
                <c:pt idx="9749">
                  <c:v>1180800</c:v>
                </c:pt>
                <c:pt idx="9750">
                  <c:v>1127400</c:v>
                </c:pt>
                <c:pt idx="9751">
                  <c:v>881010</c:v>
                </c:pt>
                <c:pt idx="9752">
                  <c:v>1823200</c:v>
                </c:pt>
                <c:pt idx="9753">
                  <c:v>1427800</c:v>
                </c:pt>
                <c:pt idx="9754">
                  <c:v>1279800</c:v>
                </c:pt>
                <c:pt idx="9755">
                  <c:v>1382800</c:v>
                </c:pt>
                <c:pt idx="9756">
                  <c:v>1376100</c:v>
                </c:pt>
                <c:pt idx="9757">
                  <c:v>1593700</c:v>
                </c:pt>
                <c:pt idx="9758">
                  <c:v>1614800</c:v>
                </c:pt>
                <c:pt idx="9759">
                  <c:v>1616300</c:v>
                </c:pt>
                <c:pt idx="9760">
                  <c:v>1910000</c:v>
                </c:pt>
                <c:pt idx="9761">
                  <c:v>1930300</c:v>
                </c:pt>
                <c:pt idx="9762">
                  <c:v>1956100</c:v>
                </c:pt>
                <c:pt idx="9763">
                  <c:v>1790500</c:v>
                </c:pt>
                <c:pt idx="9764">
                  <c:v>1786300</c:v>
                </c:pt>
                <c:pt idx="9765">
                  <c:v>1759000</c:v>
                </c:pt>
                <c:pt idx="9766">
                  <c:v>1497300</c:v>
                </c:pt>
                <c:pt idx="9767">
                  <c:v>1041800</c:v>
                </c:pt>
                <c:pt idx="9768">
                  <c:v>1031700</c:v>
                </c:pt>
                <c:pt idx="9769">
                  <c:v>976970</c:v>
                </c:pt>
                <c:pt idx="9770">
                  <c:v>793070</c:v>
                </c:pt>
                <c:pt idx="9771">
                  <c:v>798270</c:v>
                </c:pt>
                <c:pt idx="9772">
                  <c:v>803660</c:v>
                </c:pt>
                <c:pt idx="9773">
                  <c:v>999930</c:v>
                </c:pt>
                <c:pt idx="9774">
                  <c:v>1015800</c:v>
                </c:pt>
                <c:pt idx="9775">
                  <c:v>1043900</c:v>
                </c:pt>
                <c:pt idx="9776">
                  <c:v>1383300</c:v>
                </c:pt>
                <c:pt idx="9777">
                  <c:v>1429500</c:v>
                </c:pt>
                <c:pt idx="9778">
                  <c:v>1463700</c:v>
                </c:pt>
                <c:pt idx="9779">
                  <c:v>2081300</c:v>
                </c:pt>
                <c:pt idx="9780">
                  <c:v>295510</c:v>
                </c:pt>
                <c:pt idx="9781">
                  <c:v>300980</c:v>
                </c:pt>
                <c:pt idx="9782">
                  <c:v>318460</c:v>
                </c:pt>
                <c:pt idx="9783">
                  <c:v>325350</c:v>
                </c:pt>
                <c:pt idx="9784">
                  <c:v>323810</c:v>
                </c:pt>
                <c:pt idx="9785">
                  <c:v>320570</c:v>
                </c:pt>
                <c:pt idx="9786">
                  <c:v>321690</c:v>
                </c:pt>
                <c:pt idx="9787">
                  <c:v>310490</c:v>
                </c:pt>
                <c:pt idx="9788">
                  <c:v>270900</c:v>
                </c:pt>
                <c:pt idx="9789">
                  <c:v>269460</c:v>
                </c:pt>
                <c:pt idx="9790">
                  <c:v>255390</c:v>
                </c:pt>
                <c:pt idx="9791">
                  <c:v>227130</c:v>
                </c:pt>
                <c:pt idx="9792">
                  <c:v>1543300</c:v>
                </c:pt>
                <c:pt idx="9793">
                  <c:v>1190600</c:v>
                </c:pt>
                <c:pt idx="9794">
                  <c:v>742740</c:v>
                </c:pt>
                <c:pt idx="9795">
                  <c:v>716770</c:v>
                </c:pt>
                <c:pt idx="9796">
                  <c:v>701150</c:v>
                </c:pt>
                <c:pt idx="9797">
                  <c:v>732450</c:v>
                </c:pt>
                <c:pt idx="9798">
                  <c:v>746320</c:v>
                </c:pt>
                <c:pt idx="9799">
                  <c:v>757620</c:v>
                </c:pt>
                <c:pt idx="9800">
                  <c:v>1035500</c:v>
                </c:pt>
                <c:pt idx="9801">
                  <c:v>1047900</c:v>
                </c:pt>
                <c:pt idx="9802">
                  <c:v>1069400</c:v>
                </c:pt>
                <c:pt idx="9803">
                  <c:v>1237300</c:v>
                </c:pt>
                <c:pt idx="9804">
                  <c:v>1257700</c:v>
                </c:pt>
                <c:pt idx="9805">
                  <c:v>1262200</c:v>
                </c:pt>
                <c:pt idx="9806">
                  <c:v>1409900</c:v>
                </c:pt>
                <c:pt idx="9807">
                  <c:v>1437700</c:v>
                </c:pt>
                <c:pt idx="9808">
                  <c:v>1453700</c:v>
                </c:pt>
                <c:pt idx="9809">
                  <c:v>1781700</c:v>
                </c:pt>
                <c:pt idx="9810">
                  <c:v>1796300</c:v>
                </c:pt>
                <c:pt idx="9811">
                  <c:v>1797600</c:v>
                </c:pt>
                <c:pt idx="9812">
                  <c:v>1379000</c:v>
                </c:pt>
                <c:pt idx="9813">
                  <c:v>1348800</c:v>
                </c:pt>
                <c:pt idx="9814">
                  <c:v>1418800</c:v>
                </c:pt>
                <c:pt idx="9815">
                  <c:v>1141000</c:v>
                </c:pt>
                <c:pt idx="9816">
                  <c:v>1133300</c:v>
                </c:pt>
                <c:pt idx="9817">
                  <c:v>1105300</c:v>
                </c:pt>
                <c:pt idx="9818">
                  <c:v>771690</c:v>
                </c:pt>
                <c:pt idx="9819">
                  <c:v>772910</c:v>
                </c:pt>
                <c:pt idx="9820">
                  <c:v>741990</c:v>
                </c:pt>
                <c:pt idx="9821">
                  <c:v>671000</c:v>
                </c:pt>
                <c:pt idx="9822">
                  <c:v>1789100</c:v>
                </c:pt>
                <c:pt idx="9823">
                  <c:v>1464900</c:v>
                </c:pt>
                <c:pt idx="9824">
                  <c:v>1302600</c:v>
                </c:pt>
                <c:pt idx="9825">
                  <c:v>930850</c:v>
                </c:pt>
                <c:pt idx="9826">
                  <c:v>877940</c:v>
                </c:pt>
                <c:pt idx="9827">
                  <c:v>1076300</c:v>
                </c:pt>
                <c:pt idx="9828">
                  <c:v>1083000</c:v>
                </c:pt>
                <c:pt idx="9829">
                  <c:v>1090600</c:v>
                </c:pt>
                <c:pt idx="9830">
                  <c:v>1382500</c:v>
                </c:pt>
                <c:pt idx="9831">
                  <c:v>1390800</c:v>
                </c:pt>
                <c:pt idx="9832">
                  <c:v>1407700</c:v>
                </c:pt>
                <c:pt idx="9833">
                  <c:v>1105900</c:v>
                </c:pt>
                <c:pt idx="9834">
                  <c:v>1041700</c:v>
                </c:pt>
                <c:pt idx="9835">
                  <c:v>977700</c:v>
                </c:pt>
                <c:pt idx="9836">
                  <c:v>622110</c:v>
                </c:pt>
                <c:pt idx="9837">
                  <c:v>637570</c:v>
                </c:pt>
                <c:pt idx="9838">
                  <c:v>614730</c:v>
                </c:pt>
                <c:pt idx="9839">
                  <c:v>597720</c:v>
                </c:pt>
                <c:pt idx="9840">
                  <c:v>598940</c:v>
                </c:pt>
                <c:pt idx="9841">
                  <c:v>575590</c:v>
                </c:pt>
                <c:pt idx="9842">
                  <c:v>522790</c:v>
                </c:pt>
                <c:pt idx="9843">
                  <c:v>1656900</c:v>
                </c:pt>
                <c:pt idx="9844">
                  <c:v>1289300</c:v>
                </c:pt>
                <c:pt idx="9845">
                  <c:v>2679300</c:v>
                </c:pt>
                <c:pt idx="9846">
                  <c:v>1708100</c:v>
                </c:pt>
                <c:pt idx="9847">
                  <c:v>1256000</c:v>
                </c:pt>
                <c:pt idx="9848">
                  <c:v>1243900</c:v>
                </c:pt>
                <c:pt idx="9849">
                  <c:v>1168500</c:v>
                </c:pt>
                <c:pt idx="9850">
                  <c:v>1247800</c:v>
                </c:pt>
                <c:pt idx="9851">
                  <c:v>1170600</c:v>
                </c:pt>
                <c:pt idx="9852">
                  <c:v>554530</c:v>
                </c:pt>
                <c:pt idx="9853">
                  <c:v>573860</c:v>
                </c:pt>
                <c:pt idx="9854">
                  <c:v>563070</c:v>
                </c:pt>
                <c:pt idx="9855">
                  <c:v>596360</c:v>
                </c:pt>
                <c:pt idx="9856">
                  <c:v>592590</c:v>
                </c:pt>
                <c:pt idx="9857">
                  <c:v>625370</c:v>
                </c:pt>
                <c:pt idx="9858">
                  <c:v>802570</c:v>
                </c:pt>
                <c:pt idx="9859">
                  <c:v>799700</c:v>
                </c:pt>
                <c:pt idx="9860">
                  <c:v>796960</c:v>
                </c:pt>
                <c:pt idx="9861">
                  <c:v>693960</c:v>
                </c:pt>
                <c:pt idx="9862">
                  <c:v>692080</c:v>
                </c:pt>
                <c:pt idx="9863">
                  <c:v>685610</c:v>
                </c:pt>
                <c:pt idx="9864">
                  <c:v>764210</c:v>
                </c:pt>
                <c:pt idx="9865">
                  <c:v>771190</c:v>
                </c:pt>
                <c:pt idx="9866">
                  <c:v>773010</c:v>
                </c:pt>
                <c:pt idx="9867">
                  <c:v>1007500</c:v>
                </c:pt>
                <c:pt idx="9868">
                  <c:v>1027200</c:v>
                </c:pt>
                <c:pt idx="9869">
                  <c:v>1050500</c:v>
                </c:pt>
                <c:pt idx="9870">
                  <c:v>1171700</c:v>
                </c:pt>
                <c:pt idx="9871">
                  <c:v>1182300</c:v>
                </c:pt>
                <c:pt idx="9872">
                  <c:v>1187500</c:v>
                </c:pt>
                <c:pt idx="9873">
                  <c:v>1107200</c:v>
                </c:pt>
                <c:pt idx="9874">
                  <c:v>1280600</c:v>
                </c:pt>
                <c:pt idx="9875">
                  <c:v>1194700</c:v>
                </c:pt>
                <c:pt idx="9876">
                  <c:v>99051</c:v>
                </c:pt>
                <c:pt idx="9877">
                  <c:v>512740</c:v>
                </c:pt>
                <c:pt idx="9878">
                  <c:v>551770</c:v>
                </c:pt>
                <c:pt idx="9879">
                  <c:v>71831</c:v>
                </c:pt>
                <c:pt idx="9880">
                  <c:v>78108</c:v>
                </c:pt>
                <c:pt idx="9881">
                  <c:v>80210</c:v>
                </c:pt>
                <c:pt idx="9882">
                  <c:v>83709</c:v>
                </c:pt>
                <c:pt idx="9883">
                  <c:v>98778</c:v>
                </c:pt>
                <c:pt idx="9884">
                  <c:v>99494</c:v>
                </c:pt>
                <c:pt idx="9885">
                  <c:v>103570</c:v>
                </c:pt>
                <c:pt idx="9886">
                  <c:v>121950</c:v>
                </c:pt>
                <c:pt idx="9887">
                  <c:v>127070</c:v>
                </c:pt>
                <c:pt idx="9888">
                  <c:v>131170</c:v>
                </c:pt>
                <c:pt idx="9889">
                  <c:v>157700</c:v>
                </c:pt>
                <c:pt idx="9890">
                  <c:v>162910</c:v>
                </c:pt>
                <c:pt idx="9891">
                  <c:v>167470</c:v>
                </c:pt>
                <c:pt idx="9892">
                  <c:v>1327000</c:v>
                </c:pt>
                <c:pt idx="9893">
                  <c:v>161500</c:v>
                </c:pt>
                <c:pt idx="9894">
                  <c:v>165930</c:v>
                </c:pt>
                <c:pt idx="9895">
                  <c:v>180680</c:v>
                </c:pt>
                <c:pt idx="9896">
                  <c:v>184600</c:v>
                </c:pt>
                <c:pt idx="9897">
                  <c:v>186880</c:v>
                </c:pt>
                <c:pt idx="9898">
                  <c:v>194780</c:v>
                </c:pt>
                <c:pt idx="9899">
                  <c:v>195670</c:v>
                </c:pt>
                <c:pt idx="9900">
                  <c:v>196490</c:v>
                </c:pt>
                <c:pt idx="9901">
                  <c:v>202830</c:v>
                </c:pt>
                <c:pt idx="9902">
                  <c:v>204300</c:v>
                </c:pt>
                <c:pt idx="9903">
                  <c:v>201170</c:v>
                </c:pt>
                <c:pt idx="9904">
                  <c:v>188700</c:v>
                </c:pt>
                <c:pt idx="9905">
                  <c:v>185480</c:v>
                </c:pt>
                <c:pt idx="9906">
                  <c:v>178300</c:v>
                </c:pt>
                <c:pt idx="9907">
                  <c:v>153480</c:v>
                </c:pt>
                <c:pt idx="9908">
                  <c:v>1421900</c:v>
                </c:pt>
                <c:pt idx="9909">
                  <c:v>1060700</c:v>
                </c:pt>
                <c:pt idx="9910">
                  <c:v>549100</c:v>
                </c:pt>
                <c:pt idx="9911">
                  <c:v>545910</c:v>
                </c:pt>
                <c:pt idx="9912">
                  <c:v>526690</c:v>
                </c:pt>
                <c:pt idx="9913">
                  <c:v>401730</c:v>
                </c:pt>
                <c:pt idx="9914">
                  <c:v>402290</c:v>
                </c:pt>
                <c:pt idx="9915">
                  <c:v>402080</c:v>
                </c:pt>
                <c:pt idx="9916">
                  <c:v>412400</c:v>
                </c:pt>
                <c:pt idx="9917">
                  <c:v>414080</c:v>
                </c:pt>
                <c:pt idx="9918">
                  <c:v>419420</c:v>
                </c:pt>
                <c:pt idx="9919">
                  <c:v>632790</c:v>
                </c:pt>
                <c:pt idx="9920">
                  <c:v>639300</c:v>
                </c:pt>
                <c:pt idx="9921">
                  <c:v>656250</c:v>
                </c:pt>
                <c:pt idx="9922">
                  <c:v>997280</c:v>
                </c:pt>
                <c:pt idx="9923">
                  <c:v>1004800</c:v>
                </c:pt>
                <c:pt idx="9924">
                  <c:v>1021200</c:v>
                </c:pt>
                <c:pt idx="9925">
                  <c:v>1040900</c:v>
                </c:pt>
                <c:pt idx="9926">
                  <c:v>1060700</c:v>
                </c:pt>
                <c:pt idx="9927">
                  <c:v>1183400</c:v>
                </c:pt>
                <c:pt idx="9928">
                  <c:v>984740</c:v>
                </c:pt>
                <c:pt idx="9929">
                  <c:v>1115900</c:v>
                </c:pt>
                <c:pt idx="9930">
                  <c:v>1080800</c:v>
                </c:pt>
                <c:pt idx="9931">
                  <c:v>709690</c:v>
                </c:pt>
                <c:pt idx="9932">
                  <c:v>697850</c:v>
                </c:pt>
                <c:pt idx="9933">
                  <c:v>666860</c:v>
                </c:pt>
                <c:pt idx="9934">
                  <c:v>443530</c:v>
                </c:pt>
                <c:pt idx="9935">
                  <c:v>436620</c:v>
                </c:pt>
                <c:pt idx="9936">
                  <c:v>423440</c:v>
                </c:pt>
                <c:pt idx="9937">
                  <c:v>452770</c:v>
                </c:pt>
                <c:pt idx="9938">
                  <c:v>458420</c:v>
                </c:pt>
                <c:pt idx="9939">
                  <c:v>460940</c:v>
                </c:pt>
                <c:pt idx="9940">
                  <c:v>482990</c:v>
                </c:pt>
                <c:pt idx="9941">
                  <c:v>488760</c:v>
                </c:pt>
                <c:pt idx="9942">
                  <c:v>489830</c:v>
                </c:pt>
                <c:pt idx="9943">
                  <c:v>545910</c:v>
                </c:pt>
                <c:pt idx="9944">
                  <c:v>914500</c:v>
                </c:pt>
                <c:pt idx="9945">
                  <c:v>724440</c:v>
                </c:pt>
                <c:pt idx="9946">
                  <c:v>555350</c:v>
                </c:pt>
                <c:pt idx="9947">
                  <c:v>565500</c:v>
                </c:pt>
                <c:pt idx="9948">
                  <c:v>550990</c:v>
                </c:pt>
                <c:pt idx="9949">
                  <c:v>501390</c:v>
                </c:pt>
                <c:pt idx="9950">
                  <c:v>495590</c:v>
                </c:pt>
                <c:pt idx="9951">
                  <c:v>497790</c:v>
                </c:pt>
                <c:pt idx="9952">
                  <c:v>506990</c:v>
                </c:pt>
                <c:pt idx="9953">
                  <c:v>508840</c:v>
                </c:pt>
                <c:pt idx="9954">
                  <c:v>504470</c:v>
                </c:pt>
                <c:pt idx="9955">
                  <c:v>440150</c:v>
                </c:pt>
                <c:pt idx="9956">
                  <c:v>436690</c:v>
                </c:pt>
                <c:pt idx="9957">
                  <c:v>418270</c:v>
                </c:pt>
                <c:pt idx="9958">
                  <c:v>349690</c:v>
                </c:pt>
                <c:pt idx="9959">
                  <c:v>358250</c:v>
                </c:pt>
                <c:pt idx="9960">
                  <c:v>350180</c:v>
                </c:pt>
                <c:pt idx="9961">
                  <c:v>416680</c:v>
                </c:pt>
                <c:pt idx="9962">
                  <c:v>419190</c:v>
                </c:pt>
                <c:pt idx="9963">
                  <c:v>428600</c:v>
                </c:pt>
                <c:pt idx="9964">
                  <c:v>636670</c:v>
                </c:pt>
                <c:pt idx="9965">
                  <c:v>644650</c:v>
                </c:pt>
                <c:pt idx="9966">
                  <c:v>653150</c:v>
                </c:pt>
                <c:pt idx="9967">
                  <c:v>887260</c:v>
                </c:pt>
                <c:pt idx="9968">
                  <c:v>891120</c:v>
                </c:pt>
                <c:pt idx="9969">
                  <c:v>895330</c:v>
                </c:pt>
                <c:pt idx="9970">
                  <c:v>768940</c:v>
                </c:pt>
                <c:pt idx="9971">
                  <c:v>752560</c:v>
                </c:pt>
                <c:pt idx="9972">
                  <c:v>760020</c:v>
                </c:pt>
                <c:pt idx="9973">
                  <c:v>577680</c:v>
                </c:pt>
                <c:pt idx="9974">
                  <c:v>576990</c:v>
                </c:pt>
                <c:pt idx="9975">
                  <c:v>545580</c:v>
                </c:pt>
                <c:pt idx="9976">
                  <c:v>408630</c:v>
                </c:pt>
                <c:pt idx="9977">
                  <c:v>694210</c:v>
                </c:pt>
                <c:pt idx="9978">
                  <c:v>516900</c:v>
                </c:pt>
                <c:pt idx="9979">
                  <c:v>419950</c:v>
                </c:pt>
                <c:pt idx="9980">
                  <c:v>421460</c:v>
                </c:pt>
                <c:pt idx="9981">
                  <c:v>492670</c:v>
                </c:pt>
                <c:pt idx="9982">
                  <c:v>497310</c:v>
                </c:pt>
                <c:pt idx="9983">
                  <c:v>501300</c:v>
                </c:pt>
                <c:pt idx="9984">
                  <c:v>459620</c:v>
                </c:pt>
                <c:pt idx="9985">
                  <c:v>467140</c:v>
                </c:pt>
                <c:pt idx="9986">
                  <c:v>472310</c:v>
                </c:pt>
                <c:pt idx="9987">
                  <c:v>441010</c:v>
                </c:pt>
                <c:pt idx="9988">
                  <c:v>494980</c:v>
                </c:pt>
                <c:pt idx="9989">
                  <c:v>488270</c:v>
                </c:pt>
                <c:pt idx="9990">
                  <c:v>382210</c:v>
                </c:pt>
                <c:pt idx="9991">
                  <c:v>379730</c:v>
                </c:pt>
                <c:pt idx="9992">
                  <c:v>371630</c:v>
                </c:pt>
                <c:pt idx="9993">
                  <c:v>382790</c:v>
                </c:pt>
                <c:pt idx="9994">
                  <c:v>381870</c:v>
                </c:pt>
                <c:pt idx="9995">
                  <c:v>369550</c:v>
                </c:pt>
                <c:pt idx="9996">
                  <c:v>330360</c:v>
                </c:pt>
                <c:pt idx="9997">
                  <c:v>328480</c:v>
                </c:pt>
                <c:pt idx="9998">
                  <c:v>343300</c:v>
                </c:pt>
                <c:pt idx="9999">
                  <c:v>406680</c:v>
                </c:pt>
                <c:pt idx="10000">
                  <c:v>403710</c:v>
                </c:pt>
                <c:pt idx="10001">
                  <c:v>425850</c:v>
                </c:pt>
                <c:pt idx="10002">
                  <c:v>494620</c:v>
                </c:pt>
                <c:pt idx="10003">
                  <c:v>504030</c:v>
                </c:pt>
                <c:pt idx="10004">
                  <c:v>515040</c:v>
                </c:pt>
                <c:pt idx="10005">
                  <c:v>652090</c:v>
                </c:pt>
                <c:pt idx="10006">
                  <c:v>663130</c:v>
                </c:pt>
                <c:pt idx="10007">
                  <c:v>666300</c:v>
                </c:pt>
                <c:pt idx="10008">
                  <c:v>738270</c:v>
                </c:pt>
                <c:pt idx="10009">
                  <c:v>742130</c:v>
                </c:pt>
                <c:pt idx="10010">
                  <c:v>714530</c:v>
                </c:pt>
                <c:pt idx="10011">
                  <c:v>509570</c:v>
                </c:pt>
                <c:pt idx="10012">
                  <c:v>365830</c:v>
                </c:pt>
                <c:pt idx="10013">
                  <c:v>268210</c:v>
                </c:pt>
                <c:pt idx="10014">
                  <c:v>305450</c:v>
                </c:pt>
                <c:pt idx="10015">
                  <c:v>310120</c:v>
                </c:pt>
                <c:pt idx="10016">
                  <c:v>346410</c:v>
                </c:pt>
                <c:pt idx="10017">
                  <c:v>360950</c:v>
                </c:pt>
                <c:pt idx="10018">
                  <c:v>364010</c:v>
                </c:pt>
                <c:pt idx="10019">
                  <c:v>407930</c:v>
                </c:pt>
                <c:pt idx="10020">
                  <c:v>406650</c:v>
                </c:pt>
                <c:pt idx="10021">
                  <c:v>408840</c:v>
                </c:pt>
                <c:pt idx="10022">
                  <c:v>457690</c:v>
                </c:pt>
                <c:pt idx="10023">
                  <c:v>463970</c:v>
                </c:pt>
                <c:pt idx="10024">
                  <c:v>469830</c:v>
                </c:pt>
                <c:pt idx="10025">
                  <c:v>499710</c:v>
                </c:pt>
                <c:pt idx="10026">
                  <c:v>517060</c:v>
                </c:pt>
                <c:pt idx="10027">
                  <c:v>498160</c:v>
                </c:pt>
                <c:pt idx="10028">
                  <c:v>446950</c:v>
                </c:pt>
                <c:pt idx="10029">
                  <c:v>505670</c:v>
                </c:pt>
                <c:pt idx="10030">
                  <c:v>494280</c:v>
                </c:pt>
                <c:pt idx="10031">
                  <c:v>313520</c:v>
                </c:pt>
                <c:pt idx="10032">
                  <c:v>318010</c:v>
                </c:pt>
                <c:pt idx="10033">
                  <c:v>301610</c:v>
                </c:pt>
                <c:pt idx="10034">
                  <c:v>267250</c:v>
                </c:pt>
                <c:pt idx="10035">
                  <c:v>265650</c:v>
                </c:pt>
                <c:pt idx="10036">
                  <c:v>263610</c:v>
                </c:pt>
                <c:pt idx="10037">
                  <c:v>330760</c:v>
                </c:pt>
                <c:pt idx="10038">
                  <c:v>333930</c:v>
                </c:pt>
                <c:pt idx="10039">
                  <c:v>326230</c:v>
                </c:pt>
                <c:pt idx="10040">
                  <c:v>374350</c:v>
                </c:pt>
                <c:pt idx="10041">
                  <c:v>374770</c:v>
                </c:pt>
                <c:pt idx="10042">
                  <c:v>384340</c:v>
                </c:pt>
                <c:pt idx="10043">
                  <c:v>491490</c:v>
                </c:pt>
                <c:pt idx="10044">
                  <c:v>494210</c:v>
                </c:pt>
                <c:pt idx="10045">
                  <c:v>502240</c:v>
                </c:pt>
                <c:pt idx="10046">
                  <c:v>641280</c:v>
                </c:pt>
                <c:pt idx="10047">
                  <c:v>925170</c:v>
                </c:pt>
                <c:pt idx="10048">
                  <c:v>695760</c:v>
                </c:pt>
                <c:pt idx="10049">
                  <c:v>348520</c:v>
                </c:pt>
                <c:pt idx="10050">
                  <c:v>393470</c:v>
                </c:pt>
                <c:pt idx="10051">
                  <c:v>392960</c:v>
                </c:pt>
                <c:pt idx="10052">
                  <c:v>426760</c:v>
                </c:pt>
                <c:pt idx="10053">
                  <c:v>429090</c:v>
                </c:pt>
                <c:pt idx="10054">
                  <c:v>431020</c:v>
                </c:pt>
                <c:pt idx="10055">
                  <c:v>408370</c:v>
                </c:pt>
                <c:pt idx="10056">
                  <c:v>405830</c:v>
                </c:pt>
                <c:pt idx="10057">
                  <c:v>388840</c:v>
                </c:pt>
                <c:pt idx="10058">
                  <c:v>226710</c:v>
                </c:pt>
                <c:pt idx="10059">
                  <c:v>225890</c:v>
                </c:pt>
                <c:pt idx="10060">
                  <c:v>225750</c:v>
                </c:pt>
                <c:pt idx="10061">
                  <c:v>297430</c:v>
                </c:pt>
                <c:pt idx="10062">
                  <c:v>301920</c:v>
                </c:pt>
                <c:pt idx="10063">
                  <c:v>311420</c:v>
                </c:pt>
                <c:pt idx="10064">
                  <c:v>424760</c:v>
                </c:pt>
                <c:pt idx="10065">
                  <c:v>1817600</c:v>
                </c:pt>
                <c:pt idx="10066">
                  <c:v>1288600</c:v>
                </c:pt>
                <c:pt idx="10067">
                  <c:v>117790</c:v>
                </c:pt>
                <c:pt idx="10068">
                  <c:v>116500</c:v>
                </c:pt>
                <c:pt idx="10069">
                  <c:v>117130</c:v>
                </c:pt>
                <c:pt idx="10070">
                  <c:v>117320</c:v>
                </c:pt>
                <c:pt idx="10071">
                  <c:v>118250</c:v>
                </c:pt>
                <c:pt idx="10072">
                  <c:v>117770</c:v>
                </c:pt>
                <c:pt idx="10073">
                  <c:v>110970</c:v>
                </c:pt>
                <c:pt idx="10074">
                  <c:v>109540</c:v>
                </c:pt>
                <c:pt idx="10075">
                  <c:v>108310</c:v>
                </c:pt>
                <c:pt idx="10076">
                  <c:v>93424</c:v>
                </c:pt>
                <c:pt idx="10077">
                  <c:v>91974</c:v>
                </c:pt>
                <c:pt idx="10078">
                  <c:v>85921</c:v>
                </c:pt>
                <c:pt idx="10079">
                  <c:v>71328</c:v>
                </c:pt>
                <c:pt idx="10080">
                  <c:v>69459</c:v>
                </c:pt>
                <c:pt idx="10081">
                  <c:v>64709</c:v>
                </c:pt>
                <c:pt idx="10082">
                  <c:v>444950</c:v>
                </c:pt>
                <c:pt idx="10083">
                  <c:v>56956</c:v>
                </c:pt>
                <c:pt idx="10084">
                  <c:v>52493</c:v>
                </c:pt>
                <c:pt idx="10085">
                  <c:v>42859</c:v>
                </c:pt>
                <c:pt idx="10086">
                  <c:v>43023</c:v>
                </c:pt>
                <c:pt idx="10087">
                  <c:v>41245</c:v>
                </c:pt>
                <c:pt idx="10088">
                  <c:v>38191</c:v>
                </c:pt>
                <c:pt idx="10089">
                  <c:v>38810</c:v>
                </c:pt>
                <c:pt idx="10090">
                  <c:v>38677</c:v>
                </c:pt>
                <c:pt idx="10091">
                  <c:v>40824</c:v>
                </c:pt>
                <c:pt idx="10092">
                  <c:v>40811</c:v>
                </c:pt>
                <c:pt idx="10093">
                  <c:v>39486</c:v>
                </c:pt>
                <c:pt idx="10094">
                  <c:v>42299</c:v>
                </c:pt>
                <c:pt idx="10095">
                  <c:v>43418</c:v>
                </c:pt>
                <c:pt idx="10096">
                  <c:v>43059</c:v>
                </c:pt>
                <c:pt idx="10097">
                  <c:v>49911</c:v>
                </c:pt>
                <c:pt idx="10098">
                  <c:v>51081</c:v>
                </c:pt>
                <c:pt idx="10099">
                  <c:v>52172</c:v>
                </c:pt>
                <c:pt idx="10100">
                  <c:v>55196</c:v>
                </c:pt>
                <c:pt idx="10101">
                  <c:v>57694</c:v>
                </c:pt>
                <c:pt idx="10102">
                  <c:v>64494</c:v>
                </c:pt>
                <c:pt idx="10103">
                  <c:v>65801</c:v>
                </c:pt>
                <c:pt idx="10104">
                  <c:v>66100</c:v>
                </c:pt>
                <c:pt idx="10105">
                  <c:v>587590</c:v>
                </c:pt>
                <c:pt idx="10106">
                  <c:v>74606</c:v>
                </c:pt>
                <c:pt idx="10107">
                  <c:v>74765</c:v>
                </c:pt>
                <c:pt idx="10108">
                  <c:v>79925</c:v>
                </c:pt>
                <c:pt idx="10109">
                  <c:v>81359</c:v>
                </c:pt>
                <c:pt idx="10110">
                  <c:v>81603</c:v>
                </c:pt>
                <c:pt idx="10111">
                  <c:v>85926</c:v>
                </c:pt>
                <c:pt idx="10112">
                  <c:v>86709</c:v>
                </c:pt>
                <c:pt idx="10113">
                  <c:v>85955</c:v>
                </c:pt>
                <c:pt idx="10114">
                  <c:v>85611</c:v>
                </c:pt>
                <c:pt idx="10115">
                  <c:v>88999</c:v>
                </c:pt>
                <c:pt idx="10116">
                  <c:v>90011</c:v>
                </c:pt>
                <c:pt idx="10117">
                  <c:v>93585</c:v>
                </c:pt>
                <c:pt idx="10118">
                  <c:v>95974</c:v>
                </c:pt>
                <c:pt idx="10119">
                  <c:v>95246</c:v>
                </c:pt>
                <c:pt idx="10120">
                  <c:v>112400</c:v>
                </c:pt>
                <c:pt idx="10121">
                  <c:v>115500</c:v>
                </c:pt>
                <c:pt idx="10122">
                  <c:v>114810</c:v>
                </c:pt>
                <c:pt idx="10123">
                  <c:v>113010</c:v>
                </c:pt>
                <c:pt idx="10124">
                  <c:v>115370</c:v>
                </c:pt>
                <c:pt idx="10125">
                  <c:v>112060</c:v>
                </c:pt>
                <c:pt idx="10126">
                  <c:v>110880</c:v>
                </c:pt>
                <c:pt idx="10127">
                  <c:v>111000</c:v>
                </c:pt>
                <c:pt idx="10128">
                  <c:v>109230</c:v>
                </c:pt>
                <c:pt idx="10129">
                  <c:v>102480</c:v>
                </c:pt>
                <c:pt idx="10130">
                  <c:v>102070</c:v>
                </c:pt>
                <c:pt idx="10131">
                  <c:v>95136</c:v>
                </c:pt>
                <c:pt idx="10132">
                  <c:v>87425</c:v>
                </c:pt>
                <c:pt idx="10133">
                  <c:v>87725</c:v>
                </c:pt>
                <c:pt idx="10134">
                  <c:v>83846</c:v>
                </c:pt>
                <c:pt idx="10135">
                  <c:v>74088</c:v>
                </c:pt>
                <c:pt idx="10136">
                  <c:v>713900</c:v>
                </c:pt>
                <c:pt idx="10137">
                  <c:v>521550</c:v>
                </c:pt>
                <c:pt idx="10138">
                  <c:v>526300</c:v>
                </c:pt>
                <c:pt idx="10139">
                  <c:v>552140</c:v>
                </c:pt>
                <c:pt idx="10140">
                  <c:v>557400</c:v>
                </c:pt>
                <c:pt idx="10141">
                  <c:v>761970</c:v>
                </c:pt>
                <c:pt idx="10142">
                  <c:v>767780</c:v>
                </c:pt>
                <c:pt idx="10143">
                  <c:v>781450</c:v>
                </c:pt>
                <c:pt idx="10144">
                  <c:v>938150</c:v>
                </c:pt>
                <c:pt idx="10145">
                  <c:v>938170</c:v>
                </c:pt>
                <c:pt idx="10146">
                  <c:v>952660</c:v>
                </c:pt>
                <c:pt idx="10147">
                  <c:v>856380</c:v>
                </c:pt>
                <c:pt idx="10148">
                  <c:v>852750</c:v>
                </c:pt>
                <c:pt idx="10149">
                  <c:v>805120</c:v>
                </c:pt>
                <c:pt idx="10150">
                  <c:v>505180</c:v>
                </c:pt>
                <c:pt idx="10151">
                  <c:v>506510</c:v>
                </c:pt>
                <c:pt idx="10152">
                  <c:v>479010</c:v>
                </c:pt>
                <c:pt idx="10153">
                  <c:v>351710</c:v>
                </c:pt>
                <c:pt idx="10154">
                  <c:v>348390</c:v>
                </c:pt>
                <c:pt idx="10155">
                  <c:v>320620</c:v>
                </c:pt>
                <c:pt idx="10156">
                  <c:v>261490</c:v>
                </c:pt>
                <c:pt idx="10157">
                  <c:v>253330</c:v>
                </c:pt>
                <c:pt idx="10158">
                  <c:v>252100</c:v>
                </c:pt>
                <c:pt idx="10159">
                  <c:v>361390</c:v>
                </c:pt>
                <c:pt idx="10160">
                  <c:v>365260</c:v>
                </c:pt>
                <c:pt idx="10161">
                  <c:v>388680</c:v>
                </c:pt>
                <c:pt idx="10162">
                  <c:v>460700</c:v>
                </c:pt>
                <c:pt idx="10163">
                  <c:v>469130</c:v>
                </c:pt>
                <c:pt idx="10164">
                  <c:v>499360</c:v>
                </c:pt>
                <c:pt idx="10165">
                  <c:v>688840</c:v>
                </c:pt>
                <c:pt idx="10166">
                  <c:v>694310</c:v>
                </c:pt>
                <c:pt idx="10167">
                  <c:v>756120</c:v>
                </c:pt>
                <c:pt idx="10168">
                  <c:v>2203000</c:v>
                </c:pt>
                <c:pt idx="10169">
                  <c:v>2190100</c:v>
                </c:pt>
                <c:pt idx="10170">
                  <c:v>2019300</c:v>
                </c:pt>
                <c:pt idx="10171">
                  <c:v>1317900</c:v>
                </c:pt>
                <c:pt idx="10172">
                  <c:v>1151900</c:v>
                </c:pt>
                <c:pt idx="10173">
                  <c:v>1025300</c:v>
                </c:pt>
                <c:pt idx="10174">
                  <c:v>447850</c:v>
                </c:pt>
                <c:pt idx="10175">
                  <c:v>421840</c:v>
                </c:pt>
                <c:pt idx="10176">
                  <c:v>395670</c:v>
                </c:pt>
                <c:pt idx="10177">
                  <c:v>374000</c:v>
                </c:pt>
                <c:pt idx="10178">
                  <c:v>375350</c:v>
                </c:pt>
                <c:pt idx="10179">
                  <c:v>388610</c:v>
                </c:pt>
                <c:pt idx="10180">
                  <c:v>575060</c:v>
                </c:pt>
                <c:pt idx="10181">
                  <c:v>577690</c:v>
                </c:pt>
                <c:pt idx="10182">
                  <c:v>565530</c:v>
                </c:pt>
                <c:pt idx="10183">
                  <c:v>824480</c:v>
                </c:pt>
                <c:pt idx="10184">
                  <c:v>827950</c:v>
                </c:pt>
                <c:pt idx="10185">
                  <c:v>807910</c:v>
                </c:pt>
                <c:pt idx="10186">
                  <c:v>507050</c:v>
                </c:pt>
                <c:pt idx="10187">
                  <c:v>506710</c:v>
                </c:pt>
                <c:pt idx="10188">
                  <c:v>477560</c:v>
                </c:pt>
                <c:pt idx="10189">
                  <c:v>359050</c:v>
                </c:pt>
                <c:pt idx="10190">
                  <c:v>363080</c:v>
                </c:pt>
                <c:pt idx="10191">
                  <c:v>358090</c:v>
                </c:pt>
                <c:pt idx="10192">
                  <c:v>319170</c:v>
                </c:pt>
                <c:pt idx="10193">
                  <c:v>318170</c:v>
                </c:pt>
                <c:pt idx="10194">
                  <c:v>323660</c:v>
                </c:pt>
                <c:pt idx="10195">
                  <c:v>465740</c:v>
                </c:pt>
                <c:pt idx="10196">
                  <c:v>469660</c:v>
                </c:pt>
                <c:pt idx="10197">
                  <c:v>492040</c:v>
                </c:pt>
                <c:pt idx="10198">
                  <c:v>671850</c:v>
                </c:pt>
                <c:pt idx="10199">
                  <c:v>1035700</c:v>
                </c:pt>
                <c:pt idx="10200">
                  <c:v>1136900</c:v>
                </c:pt>
                <c:pt idx="10201">
                  <c:v>1028300</c:v>
                </c:pt>
                <c:pt idx="10202">
                  <c:v>1167100</c:v>
                </c:pt>
                <c:pt idx="10203">
                  <c:v>1018200</c:v>
                </c:pt>
                <c:pt idx="10204">
                  <c:v>821550</c:v>
                </c:pt>
                <c:pt idx="10205">
                  <c:v>803530</c:v>
                </c:pt>
                <c:pt idx="10206">
                  <c:v>773100</c:v>
                </c:pt>
                <c:pt idx="10207">
                  <c:v>506030</c:v>
                </c:pt>
                <c:pt idx="10208">
                  <c:v>494850</c:v>
                </c:pt>
                <c:pt idx="10209">
                  <c:v>483430</c:v>
                </c:pt>
                <c:pt idx="10210">
                  <c:v>376100</c:v>
                </c:pt>
                <c:pt idx="10211">
                  <c:v>908870</c:v>
                </c:pt>
                <c:pt idx="10212">
                  <c:v>812410</c:v>
                </c:pt>
                <c:pt idx="10213">
                  <c:v>815800</c:v>
                </c:pt>
                <c:pt idx="10214">
                  <c:v>1056700</c:v>
                </c:pt>
                <c:pt idx="10215">
                  <c:v>978630</c:v>
                </c:pt>
                <c:pt idx="10216">
                  <c:v>1177000</c:v>
                </c:pt>
                <c:pt idx="10217">
                  <c:v>663150</c:v>
                </c:pt>
                <c:pt idx="10218">
                  <c:v>737600</c:v>
                </c:pt>
                <c:pt idx="10219">
                  <c:v>785620</c:v>
                </c:pt>
                <c:pt idx="10220">
                  <c:v>972920</c:v>
                </c:pt>
                <c:pt idx="10221">
                  <c:v>1017100</c:v>
                </c:pt>
                <c:pt idx="10222">
                  <c:v>1528400</c:v>
                </c:pt>
                <c:pt idx="10223">
                  <c:v>1563800</c:v>
                </c:pt>
                <c:pt idx="10224">
                  <c:v>1600900</c:v>
                </c:pt>
                <c:pt idx="10225">
                  <c:v>1588500</c:v>
                </c:pt>
                <c:pt idx="10226">
                  <c:v>1572400</c:v>
                </c:pt>
                <c:pt idx="10227">
                  <c:v>1451000</c:v>
                </c:pt>
                <c:pt idx="10228">
                  <c:v>1105600</c:v>
                </c:pt>
                <c:pt idx="10229">
                  <c:v>1117800</c:v>
                </c:pt>
                <c:pt idx="10230">
                  <c:v>1097500</c:v>
                </c:pt>
                <c:pt idx="10231">
                  <c:v>1023100</c:v>
                </c:pt>
                <c:pt idx="10232">
                  <c:v>674610</c:v>
                </c:pt>
                <c:pt idx="10233">
                  <c:v>670230</c:v>
                </c:pt>
                <c:pt idx="10234">
                  <c:v>645130</c:v>
                </c:pt>
                <c:pt idx="10235">
                  <c:v>480730</c:v>
                </c:pt>
                <c:pt idx="10236">
                  <c:v>481110</c:v>
                </c:pt>
                <c:pt idx="10237">
                  <c:v>465090</c:v>
                </c:pt>
                <c:pt idx="10238">
                  <c:v>401330</c:v>
                </c:pt>
                <c:pt idx="10239">
                  <c:v>401950</c:v>
                </c:pt>
                <c:pt idx="10240">
                  <c:v>449390</c:v>
                </c:pt>
                <c:pt idx="10241">
                  <c:v>467150</c:v>
                </c:pt>
                <c:pt idx="10242">
                  <c:v>470820</c:v>
                </c:pt>
                <c:pt idx="10243">
                  <c:v>486610</c:v>
                </c:pt>
                <c:pt idx="10244">
                  <c:v>823570</c:v>
                </c:pt>
                <c:pt idx="10245">
                  <c:v>843890</c:v>
                </c:pt>
                <c:pt idx="10246">
                  <c:v>886040</c:v>
                </c:pt>
                <c:pt idx="10247">
                  <c:v>1155200</c:v>
                </c:pt>
                <c:pt idx="10248">
                  <c:v>1162700</c:v>
                </c:pt>
                <c:pt idx="10249">
                  <c:v>1172700</c:v>
                </c:pt>
                <c:pt idx="10250">
                  <c:v>1517700</c:v>
                </c:pt>
                <c:pt idx="10251">
                  <c:v>1874000</c:v>
                </c:pt>
                <c:pt idx="10252">
                  <c:v>1429700</c:v>
                </c:pt>
                <c:pt idx="10253">
                  <c:v>832020</c:v>
                </c:pt>
                <c:pt idx="10254">
                  <c:v>782950</c:v>
                </c:pt>
                <c:pt idx="10255">
                  <c:v>755290</c:v>
                </c:pt>
                <c:pt idx="10256">
                  <c:v>513690</c:v>
                </c:pt>
                <c:pt idx="10257">
                  <c:v>510010</c:v>
                </c:pt>
                <c:pt idx="10258">
                  <c:v>493130</c:v>
                </c:pt>
                <c:pt idx="10259">
                  <c:v>461670</c:v>
                </c:pt>
                <c:pt idx="10260">
                  <c:v>470380</c:v>
                </c:pt>
                <c:pt idx="10261">
                  <c:v>490510</c:v>
                </c:pt>
                <c:pt idx="10262">
                  <c:v>1072600</c:v>
                </c:pt>
                <c:pt idx="10263">
                  <c:v>1274700</c:v>
                </c:pt>
                <c:pt idx="10264">
                  <c:v>1227100</c:v>
                </c:pt>
                <c:pt idx="10265">
                  <c:v>2066500</c:v>
                </c:pt>
                <c:pt idx="10266">
                  <c:v>2065200</c:v>
                </c:pt>
                <c:pt idx="10267">
                  <c:v>2106200</c:v>
                </c:pt>
                <c:pt idx="10268">
                  <c:v>1909700</c:v>
                </c:pt>
                <c:pt idx="10269">
                  <c:v>1914600</c:v>
                </c:pt>
                <c:pt idx="10270">
                  <c:v>1834400</c:v>
                </c:pt>
                <c:pt idx="10271">
                  <c:v>1241900</c:v>
                </c:pt>
                <c:pt idx="10272">
                  <c:v>1232800</c:v>
                </c:pt>
                <c:pt idx="10273">
                  <c:v>1157000</c:v>
                </c:pt>
                <c:pt idx="10274">
                  <c:v>1055400</c:v>
                </c:pt>
                <c:pt idx="10275">
                  <c:v>1052000</c:v>
                </c:pt>
                <c:pt idx="10276">
                  <c:v>1006700</c:v>
                </c:pt>
                <c:pt idx="10277">
                  <c:v>669240</c:v>
                </c:pt>
                <c:pt idx="10278">
                  <c:v>668390</c:v>
                </c:pt>
                <c:pt idx="10279">
                  <c:v>637750</c:v>
                </c:pt>
                <c:pt idx="10280">
                  <c:v>542090</c:v>
                </c:pt>
                <c:pt idx="10281">
                  <c:v>542340</c:v>
                </c:pt>
                <c:pt idx="10282">
                  <c:v>536740</c:v>
                </c:pt>
                <c:pt idx="10283">
                  <c:v>511070</c:v>
                </c:pt>
                <c:pt idx="10284">
                  <c:v>645570</c:v>
                </c:pt>
                <c:pt idx="10285">
                  <c:v>2509600</c:v>
                </c:pt>
                <c:pt idx="10286">
                  <c:v>2211400</c:v>
                </c:pt>
                <c:pt idx="10287">
                  <c:v>1533300</c:v>
                </c:pt>
                <c:pt idx="10288">
                  <c:v>1551500</c:v>
                </c:pt>
                <c:pt idx="10289">
                  <c:v>1518100</c:v>
                </c:pt>
                <c:pt idx="10290">
                  <c:v>1229300</c:v>
                </c:pt>
                <c:pt idx="10291">
                  <c:v>1094700</c:v>
                </c:pt>
                <c:pt idx="10292">
                  <c:v>1190000</c:v>
                </c:pt>
                <c:pt idx="10293">
                  <c:v>1009900</c:v>
                </c:pt>
                <c:pt idx="10294">
                  <c:v>1010600</c:v>
                </c:pt>
                <c:pt idx="10295">
                  <c:v>979860</c:v>
                </c:pt>
                <c:pt idx="10296">
                  <c:v>817470</c:v>
                </c:pt>
                <c:pt idx="10297">
                  <c:v>818990</c:v>
                </c:pt>
                <c:pt idx="10298">
                  <c:v>792220</c:v>
                </c:pt>
                <c:pt idx="10299">
                  <c:v>579750</c:v>
                </c:pt>
                <c:pt idx="10300">
                  <c:v>577710</c:v>
                </c:pt>
                <c:pt idx="10301">
                  <c:v>557530</c:v>
                </c:pt>
                <c:pt idx="10302">
                  <c:v>568500</c:v>
                </c:pt>
                <c:pt idx="10303">
                  <c:v>583150</c:v>
                </c:pt>
                <c:pt idx="10304">
                  <c:v>609490</c:v>
                </c:pt>
                <c:pt idx="10305">
                  <c:v>1562200</c:v>
                </c:pt>
                <c:pt idx="10306">
                  <c:v>1632300</c:v>
                </c:pt>
                <c:pt idx="10307">
                  <c:v>1787100</c:v>
                </c:pt>
                <c:pt idx="10308">
                  <c:v>2877300</c:v>
                </c:pt>
                <c:pt idx="10309">
                  <c:v>2869000</c:v>
                </c:pt>
                <c:pt idx="10310">
                  <c:v>2753300</c:v>
                </c:pt>
                <c:pt idx="10311">
                  <c:v>2401200</c:v>
                </c:pt>
                <c:pt idx="10312">
                  <c:v>2383400</c:v>
                </c:pt>
                <c:pt idx="10313">
                  <c:v>2273400</c:v>
                </c:pt>
                <c:pt idx="10314">
                  <c:v>1539200</c:v>
                </c:pt>
                <c:pt idx="10315">
                  <c:v>1534500</c:v>
                </c:pt>
                <c:pt idx="10316">
                  <c:v>1461000</c:v>
                </c:pt>
                <c:pt idx="10317">
                  <c:v>1264300</c:v>
                </c:pt>
                <c:pt idx="10318">
                  <c:v>1114300</c:v>
                </c:pt>
                <c:pt idx="10319">
                  <c:v>1195100</c:v>
                </c:pt>
                <c:pt idx="10320">
                  <c:v>875430</c:v>
                </c:pt>
                <c:pt idx="10321">
                  <c:v>1351900</c:v>
                </c:pt>
                <c:pt idx="10322">
                  <c:v>677120</c:v>
                </c:pt>
                <c:pt idx="10323">
                  <c:v>651750</c:v>
                </c:pt>
                <c:pt idx="10324">
                  <c:v>1124700</c:v>
                </c:pt>
                <c:pt idx="10325">
                  <c:v>1066400</c:v>
                </c:pt>
                <c:pt idx="10326">
                  <c:v>876920</c:v>
                </c:pt>
                <c:pt idx="10327">
                  <c:v>888360</c:v>
                </c:pt>
                <c:pt idx="10328">
                  <c:v>178080</c:v>
                </c:pt>
                <c:pt idx="10329">
                  <c:v>172960</c:v>
                </c:pt>
                <c:pt idx="10330">
                  <c:v>145320</c:v>
                </c:pt>
                <c:pt idx="10331">
                  <c:v>145930</c:v>
                </c:pt>
                <c:pt idx="10332">
                  <c:v>134680</c:v>
                </c:pt>
                <c:pt idx="10333">
                  <c:v>4996100</c:v>
                </c:pt>
                <c:pt idx="10334">
                  <c:v>2846400</c:v>
                </c:pt>
                <c:pt idx="10335">
                  <c:v>2218900</c:v>
                </c:pt>
                <c:pt idx="10336">
                  <c:v>1889900</c:v>
                </c:pt>
                <c:pt idx="10337">
                  <c:v>1828400</c:v>
                </c:pt>
                <c:pt idx="10338">
                  <c:v>1301700</c:v>
                </c:pt>
                <c:pt idx="10339">
                  <c:v>1282900</c:v>
                </c:pt>
                <c:pt idx="10340">
                  <c:v>1211500</c:v>
                </c:pt>
                <c:pt idx="10341">
                  <c:v>1058200</c:v>
                </c:pt>
                <c:pt idx="10342">
                  <c:v>972510</c:v>
                </c:pt>
                <c:pt idx="10343">
                  <c:v>1057300</c:v>
                </c:pt>
                <c:pt idx="10344">
                  <c:v>1015000</c:v>
                </c:pt>
                <c:pt idx="10345">
                  <c:v>1124700</c:v>
                </c:pt>
                <c:pt idx="10346">
                  <c:v>1041500</c:v>
                </c:pt>
                <c:pt idx="10347">
                  <c:v>1068300</c:v>
                </c:pt>
                <c:pt idx="10348">
                  <c:v>971380</c:v>
                </c:pt>
                <c:pt idx="10349">
                  <c:v>1049100</c:v>
                </c:pt>
                <c:pt idx="10350">
                  <c:v>978310</c:v>
                </c:pt>
                <c:pt idx="10351">
                  <c:v>1093000</c:v>
                </c:pt>
                <c:pt idx="10352">
                  <c:v>1030900</c:v>
                </c:pt>
                <c:pt idx="10353">
                  <c:v>1378400</c:v>
                </c:pt>
                <c:pt idx="10354">
                  <c:v>5668300</c:v>
                </c:pt>
                <c:pt idx="10355">
                  <c:v>3567900</c:v>
                </c:pt>
                <c:pt idx="10356">
                  <c:v>2825800</c:v>
                </c:pt>
                <c:pt idx="10357">
                  <c:v>2717500</c:v>
                </c:pt>
                <c:pt idx="10358">
                  <c:v>2152300</c:v>
                </c:pt>
                <c:pt idx="10359">
                  <c:v>2121000</c:v>
                </c:pt>
                <c:pt idx="10360">
                  <c:v>1868700</c:v>
                </c:pt>
                <c:pt idx="10361">
                  <c:v>1862400</c:v>
                </c:pt>
                <c:pt idx="10362">
                  <c:v>1747800</c:v>
                </c:pt>
                <c:pt idx="10363">
                  <c:v>1722100</c:v>
                </c:pt>
                <c:pt idx="10364">
                  <c:v>1491700</c:v>
                </c:pt>
                <c:pt idx="10365">
                  <c:v>1490800</c:v>
                </c:pt>
                <c:pt idx="10366">
                  <c:v>1342600</c:v>
                </c:pt>
                <c:pt idx="10367">
                  <c:v>1363500</c:v>
                </c:pt>
                <c:pt idx="10368">
                  <c:v>1457000</c:v>
                </c:pt>
                <c:pt idx="10369">
                  <c:v>1488000</c:v>
                </c:pt>
                <c:pt idx="10370">
                  <c:v>1598000</c:v>
                </c:pt>
                <c:pt idx="10371">
                  <c:v>1602300</c:v>
                </c:pt>
                <c:pt idx="10372">
                  <c:v>1828500</c:v>
                </c:pt>
                <c:pt idx="10373">
                  <c:v>2799900</c:v>
                </c:pt>
                <c:pt idx="10374">
                  <c:v>2336200</c:v>
                </c:pt>
                <c:pt idx="10375">
                  <c:v>1863500</c:v>
                </c:pt>
                <c:pt idx="10376">
                  <c:v>1860000</c:v>
                </c:pt>
                <c:pt idx="10377">
                  <c:v>1822900</c:v>
                </c:pt>
                <c:pt idx="10378">
                  <c:v>1708100</c:v>
                </c:pt>
                <c:pt idx="10379">
                  <c:v>1720900</c:v>
                </c:pt>
                <c:pt idx="10380">
                  <c:v>1689200</c:v>
                </c:pt>
                <c:pt idx="10381">
                  <c:v>1640400</c:v>
                </c:pt>
                <c:pt idx="10382">
                  <c:v>1639200</c:v>
                </c:pt>
                <c:pt idx="10383">
                  <c:v>1617200</c:v>
                </c:pt>
                <c:pt idx="10384">
                  <c:v>1645800</c:v>
                </c:pt>
                <c:pt idx="10385">
                  <c:v>1635300</c:v>
                </c:pt>
                <c:pt idx="10386">
                  <c:v>1638300</c:v>
                </c:pt>
                <c:pt idx="10387">
                  <c:v>2011800</c:v>
                </c:pt>
                <c:pt idx="10388">
                  <c:v>1686700</c:v>
                </c:pt>
                <c:pt idx="10389">
                  <c:v>2015900</c:v>
                </c:pt>
                <c:pt idx="10390">
                  <c:v>2827900</c:v>
                </c:pt>
                <c:pt idx="10391">
                  <c:v>2779400</c:v>
                </c:pt>
                <c:pt idx="10392">
                  <c:v>2895700</c:v>
                </c:pt>
                <c:pt idx="10393">
                  <c:v>3068300</c:v>
                </c:pt>
                <c:pt idx="10394">
                  <c:v>3131800</c:v>
                </c:pt>
                <c:pt idx="10395">
                  <c:v>2889500</c:v>
                </c:pt>
                <c:pt idx="10396">
                  <c:v>2275400</c:v>
                </c:pt>
                <c:pt idx="10397">
                  <c:v>1808600</c:v>
                </c:pt>
                <c:pt idx="10398">
                  <c:v>1139500</c:v>
                </c:pt>
                <c:pt idx="10399">
                  <c:v>1169000</c:v>
                </c:pt>
                <c:pt idx="10400">
                  <c:v>1108800</c:v>
                </c:pt>
                <c:pt idx="10401">
                  <c:v>1301800</c:v>
                </c:pt>
                <c:pt idx="10402">
                  <c:v>1344500</c:v>
                </c:pt>
                <c:pt idx="10403">
                  <c:v>1393400</c:v>
                </c:pt>
                <c:pt idx="10404">
                  <c:v>1640600</c:v>
                </c:pt>
                <c:pt idx="10405">
                  <c:v>1673600</c:v>
                </c:pt>
                <c:pt idx="10406">
                  <c:v>2195900</c:v>
                </c:pt>
                <c:pt idx="10407">
                  <c:v>2413900</c:v>
                </c:pt>
                <c:pt idx="10408">
                  <c:v>2876100</c:v>
                </c:pt>
                <c:pt idx="10409">
                  <c:v>3101400</c:v>
                </c:pt>
                <c:pt idx="10410">
                  <c:v>3795900</c:v>
                </c:pt>
                <c:pt idx="10411">
                  <c:v>3083000</c:v>
                </c:pt>
                <c:pt idx="10412">
                  <c:v>3044800</c:v>
                </c:pt>
                <c:pt idx="10413">
                  <c:v>2863300</c:v>
                </c:pt>
                <c:pt idx="10414">
                  <c:v>4016000</c:v>
                </c:pt>
                <c:pt idx="10415">
                  <c:v>2745300</c:v>
                </c:pt>
                <c:pt idx="10416">
                  <c:v>2166200</c:v>
                </c:pt>
                <c:pt idx="10417">
                  <c:v>2058600</c:v>
                </c:pt>
                <c:pt idx="10418">
                  <c:v>1983100</c:v>
                </c:pt>
                <c:pt idx="10419">
                  <c:v>1436600</c:v>
                </c:pt>
                <c:pt idx="10420">
                  <c:v>1433100</c:v>
                </c:pt>
                <c:pt idx="10421">
                  <c:v>1374600</c:v>
                </c:pt>
                <c:pt idx="10422">
                  <c:v>1159900</c:v>
                </c:pt>
                <c:pt idx="10423">
                  <c:v>1166000</c:v>
                </c:pt>
                <c:pt idx="10424">
                  <c:v>1169100</c:v>
                </c:pt>
                <c:pt idx="10425">
                  <c:v>1279200</c:v>
                </c:pt>
                <c:pt idx="10426">
                  <c:v>1278500</c:v>
                </c:pt>
                <c:pt idx="10427">
                  <c:v>1296000</c:v>
                </c:pt>
                <c:pt idx="10428">
                  <c:v>1840800</c:v>
                </c:pt>
                <c:pt idx="10429">
                  <c:v>1865700</c:v>
                </c:pt>
                <c:pt idx="10430">
                  <c:v>1906600</c:v>
                </c:pt>
                <c:pt idx="10431">
                  <c:v>2663600</c:v>
                </c:pt>
                <c:pt idx="10432">
                  <c:v>2666300</c:v>
                </c:pt>
                <c:pt idx="10433">
                  <c:v>2742000</c:v>
                </c:pt>
                <c:pt idx="10434">
                  <c:v>3257100</c:v>
                </c:pt>
                <c:pt idx="10435">
                  <c:v>3283000</c:v>
                </c:pt>
                <c:pt idx="10436">
                  <c:v>3297400</c:v>
                </c:pt>
                <c:pt idx="10437">
                  <c:v>3346600</c:v>
                </c:pt>
                <c:pt idx="10438">
                  <c:v>3345800</c:v>
                </c:pt>
                <c:pt idx="10439">
                  <c:v>3265800</c:v>
                </c:pt>
                <c:pt idx="10440">
                  <c:v>2771400</c:v>
                </c:pt>
                <c:pt idx="10441">
                  <c:v>2816300</c:v>
                </c:pt>
                <c:pt idx="10442">
                  <c:v>2661200</c:v>
                </c:pt>
                <c:pt idx="10443">
                  <c:v>2726700</c:v>
                </c:pt>
                <c:pt idx="10444">
                  <c:v>2711800</c:v>
                </c:pt>
                <c:pt idx="10445">
                  <c:v>2654200</c:v>
                </c:pt>
                <c:pt idx="10446">
                  <c:v>2375700</c:v>
                </c:pt>
                <c:pt idx="10447">
                  <c:v>2364900</c:v>
                </c:pt>
                <c:pt idx="10448">
                  <c:v>2303300</c:v>
                </c:pt>
                <c:pt idx="10449">
                  <c:v>2453400</c:v>
                </c:pt>
                <c:pt idx="10450">
                  <c:v>3713600</c:v>
                </c:pt>
                <c:pt idx="10451">
                  <c:v>2722100</c:v>
                </c:pt>
                <c:pt idx="10452">
                  <c:v>2898600</c:v>
                </c:pt>
                <c:pt idx="10453">
                  <c:v>3005100</c:v>
                </c:pt>
                <c:pt idx="10454">
                  <c:v>3052600</c:v>
                </c:pt>
                <c:pt idx="10455">
                  <c:v>2928600</c:v>
                </c:pt>
                <c:pt idx="10456">
                  <c:v>2983000</c:v>
                </c:pt>
                <c:pt idx="10457">
                  <c:v>2539300</c:v>
                </c:pt>
                <c:pt idx="10458">
                  <c:v>2526600</c:v>
                </c:pt>
                <c:pt idx="10459">
                  <c:v>2223200</c:v>
                </c:pt>
                <c:pt idx="10460">
                  <c:v>2208700</c:v>
                </c:pt>
                <c:pt idx="10461">
                  <c:v>1857600</c:v>
                </c:pt>
                <c:pt idx="10462">
                  <c:v>1840000</c:v>
                </c:pt>
                <c:pt idx="10463">
                  <c:v>1494500</c:v>
                </c:pt>
                <c:pt idx="10464">
                  <c:v>1483700</c:v>
                </c:pt>
                <c:pt idx="10465">
                  <c:v>1650600</c:v>
                </c:pt>
                <c:pt idx="10466">
                  <c:v>1462900</c:v>
                </c:pt>
                <c:pt idx="10467">
                  <c:v>1419300</c:v>
                </c:pt>
                <c:pt idx="10468">
                  <c:v>1374600</c:v>
                </c:pt>
                <c:pt idx="10469">
                  <c:v>1402200</c:v>
                </c:pt>
                <c:pt idx="10470">
                  <c:v>1400500</c:v>
                </c:pt>
                <c:pt idx="10471">
                  <c:v>1506100</c:v>
                </c:pt>
                <c:pt idx="10472">
                  <c:v>4238700</c:v>
                </c:pt>
                <c:pt idx="10473">
                  <c:v>3098100</c:v>
                </c:pt>
                <c:pt idx="10474">
                  <c:v>483840</c:v>
                </c:pt>
                <c:pt idx="10475">
                  <c:v>153660</c:v>
                </c:pt>
                <c:pt idx="10476">
                  <c:v>34693</c:v>
                </c:pt>
                <c:pt idx="10477">
                  <c:v>34532</c:v>
                </c:pt>
                <c:pt idx="10478">
                  <c:v>33118</c:v>
                </c:pt>
                <c:pt idx="10479">
                  <c:v>31259</c:v>
                </c:pt>
                <c:pt idx="10480">
                  <c:v>31822</c:v>
                </c:pt>
                <c:pt idx="10481">
                  <c:v>29672</c:v>
                </c:pt>
                <c:pt idx="10482">
                  <c:v>27294</c:v>
                </c:pt>
                <c:pt idx="10483">
                  <c:v>27210</c:v>
                </c:pt>
                <c:pt idx="10484">
                  <c:v>79930</c:v>
                </c:pt>
                <c:pt idx="10485">
                  <c:v>78415</c:v>
                </c:pt>
                <c:pt idx="10486">
                  <c:v>82475</c:v>
                </c:pt>
                <c:pt idx="10487">
                  <c:v>81646</c:v>
                </c:pt>
                <c:pt idx="10488">
                  <c:v>61765</c:v>
                </c:pt>
                <c:pt idx="10489">
                  <c:v>58943</c:v>
                </c:pt>
                <c:pt idx="10490">
                  <c:v>54592</c:v>
                </c:pt>
                <c:pt idx="10491">
                  <c:v>47295</c:v>
                </c:pt>
                <c:pt idx="10492">
                  <c:v>49322</c:v>
                </c:pt>
                <c:pt idx="10493">
                  <c:v>43262</c:v>
                </c:pt>
                <c:pt idx="10494">
                  <c:v>53113</c:v>
                </c:pt>
                <c:pt idx="10495">
                  <c:v>45943</c:v>
                </c:pt>
                <c:pt idx="10496">
                  <c:v>43429</c:v>
                </c:pt>
                <c:pt idx="10497">
                  <c:v>40174</c:v>
                </c:pt>
                <c:pt idx="10498">
                  <c:v>37421</c:v>
                </c:pt>
                <c:pt idx="10499">
                  <c:v>40544</c:v>
                </c:pt>
                <c:pt idx="10500">
                  <c:v>1451000</c:v>
                </c:pt>
                <c:pt idx="10501">
                  <c:v>2135500</c:v>
                </c:pt>
                <c:pt idx="10502">
                  <c:v>410790</c:v>
                </c:pt>
                <c:pt idx="10503">
                  <c:v>414390</c:v>
                </c:pt>
                <c:pt idx="10504">
                  <c:v>2707300</c:v>
                </c:pt>
                <c:pt idx="10505">
                  <c:v>2860100</c:v>
                </c:pt>
                <c:pt idx="10506">
                  <c:v>418280</c:v>
                </c:pt>
                <c:pt idx="10507">
                  <c:v>351760</c:v>
                </c:pt>
                <c:pt idx="10508">
                  <c:v>188850</c:v>
                </c:pt>
                <c:pt idx="10509">
                  <c:v>119080</c:v>
                </c:pt>
                <c:pt idx="10510">
                  <c:v>120470</c:v>
                </c:pt>
                <c:pt idx="10511">
                  <c:v>118880</c:v>
                </c:pt>
                <c:pt idx="10512">
                  <c:v>108370</c:v>
                </c:pt>
                <c:pt idx="10513">
                  <c:v>109160</c:v>
                </c:pt>
                <c:pt idx="10514">
                  <c:v>107520</c:v>
                </c:pt>
                <c:pt idx="10515">
                  <c:v>99850</c:v>
                </c:pt>
                <c:pt idx="10516">
                  <c:v>97864</c:v>
                </c:pt>
                <c:pt idx="10517">
                  <c:v>96769</c:v>
                </c:pt>
                <c:pt idx="10518">
                  <c:v>79909</c:v>
                </c:pt>
                <c:pt idx="10519">
                  <c:v>79608</c:v>
                </c:pt>
                <c:pt idx="10520">
                  <c:v>79304</c:v>
                </c:pt>
                <c:pt idx="10521">
                  <c:v>85406</c:v>
                </c:pt>
                <c:pt idx="10522">
                  <c:v>180480</c:v>
                </c:pt>
                <c:pt idx="10523">
                  <c:v>520060</c:v>
                </c:pt>
                <c:pt idx="10524">
                  <c:v>4017600</c:v>
                </c:pt>
                <c:pt idx="10525">
                  <c:v>8461200</c:v>
                </c:pt>
                <c:pt idx="10526">
                  <c:v>2875700</c:v>
                </c:pt>
                <c:pt idx="10527">
                  <c:v>2368900</c:v>
                </c:pt>
                <c:pt idx="10528">
                  <c:v>2705800</c:v>
                </c:pt>
                <c:pt idx="10529">
                  <c:v>2642100</c:v>
                </c:pt>
                <c:pt idx="10530">
                  <c:v>2378700</c:v>
                </c:pt>
                <c:pt idx="10531">
                  <c:v>2360400</c:v>
                </c:pt>
                <c:pt idx="10532">
                  <c:v>2314900</c:v>
                </c:pt>
                <c:pt idx="10533">
                  <c:v>2217600</c:v>
                </c:pt>
                <c:pt idx="10534">
                  <c:v>308360</c:v>
                </c:pt>
                <c:pt idx="10535">
                  <c:v>303070</c:v>
                </c:pt>
                <c:pt idx="10536">
                  <c:v>290490</c:v>
                </c:pt>
                <c:pt idx="10537">
                  <c:v>292120</c:v>
                </c:pt>
                <c:pt idx="10538">
                  <c:v>288180</c:v>
                </c:pt>
                <c:pt idx="10539">
                  <c:v>280800</c:v>
                </c:pt>
                <c:pt idx="10540">
                  <c:v>283770</c:v>
                </c:pt>
                <c:pt idx="10541">
                  <c:v>280140</c:v>
                </c:pt>
                <c:pt idx="10542">
                  <c:v>279920</c:v>
                </c:pt>
                <c:pt idx="10543">
                  <c:v>282210</c:v>
                </c:pt>
                <c:pt idx="10544">
                  <c:v>279880</c:v>
                </c:pt>
                <c:pt idx="10545">
                  <c:v>276840</c:v>
                </c:pt>
                <c:pt idx="10546">
                  <c:v>277760</c:v>
                </c:pt>
                <c:pt idx="10547">
                  <c:v>274200</c:v>
                </c:pt>
                <c:pt idx="10548">
                  <c:v>273240</c:v>
                </c:pt>
                <c:pt idx="10549">
                  <c:v>277300</c:v>
                </c:pt>
                <c:pt idx="10550">
                  <c:v>275450</c:v>
                </c:pt>
                <c:pt idx="10551">
                  <c:v>285090</c:v>
                </c:pt>
                <c:pt idx="10552">
                  <c:v>289320</c:v>
                </c:pt>
                <c:pt idx="10553">
                  <c:v>290000</c:v>
                </c:pt>
                <c:pt idx="10554">
                  <c:v>316660</c:v>
                </c:pt>
                <c:pt idx="10555">
                  <c:v>5142000</c:v>
                </c:pt>
                <c:pt idx="10556">
                  <c:v>3448600</c:v>
                </c:pt>
                <c:pt idx="10557">
                  <c:v>2966400</c:v>
                </c:pt>
                <c:pt idx="10558">
                  <c:v>2946600</c:v>
                </c:pt>
                <c:pt idx="10559">
                  <c:v>2819900</c:v>
                </c:pt>
                <c:pt idx="10560">
                  <c:v>2623500</c:v>
                </c:pt>
                <c:pt idx="10561">
                  <c:v>2621700</c:v>
                </c:pt>
                <c:pt idx="10562">
                  <c:v>2551700</c:v>
                </c:pt>
                <c:pt idx="10563">
                  <c:v>2404400</c:v>
                </c:pt>
                <c:pt idx="10564">
                  <c:v>2427900</c:v>
                </c:pt>
                <c:pt idx="10565">
                  <c:v>2395000</c:v>
                </c:pt>
                <c:pt idx="10566">
                  <c:v>2380700</c:v>
                </c:pt>
                <c:pt idx="10567">
                  <c:v>2392300</c:v>
                </c:pt>
                <c:pt idx="10568">
                  <c:v>2410800</c:v>
                </c:pt>
                <c:pt idx="10569">
                  <c:v>2577300</c:v>
                </c:pt>
                <c:pt idx="10570">
                  <c:v>2610200</c:v>
                </c:pt>
                <c:pt idx="10571">
                  <c:v>2580100</c:v>
                </c:pt>
                <c:pt idx="10572">
                  <c:v>2787900</c:v>
                </c:pt>
                <c:pt idx="10573">
                  <c:v>2833800</c:v>
                </c:pt>
                <c:pt idx="10574">
                  <c:v>2837900</c:v>
                </c:pt>
                <c:pt idx="10575">
                  <c:v>3277400</c:v>
                </c:pt>
                <c:pt idx="10576">
                  <c:v>3309100</c:v>
                </c:pt>
                <c:pt idx="10577">
                  <c:v>3329500</c:v>
                </c:pt>
                <c:pt idx="10578">
                  <c:v>3142700</c:v>
                </c:pt>
                <c:pt idx="10579">
                  <c:v>3199100</c:v>
                </c:pt>
                <c:pt idx="10580">
                  <c:v>3138300</c:v>
                </c:pt>
                <c:pt idx="10581">
                  <c:v>3602300</c:v>
                </c:pt>
                <c:pt idx="10582">
                  <c:v>3616500</c:v>
                </c:pt>
                <c:pt idx="10583">
                  <c:v>3612500</c:v>
                </c:pt>
                <c:pt idx="10584">
                  <c:v>2939200</c:v>
                </c:pt>
                <c:pt idx="10585">
                  <c:v>2932800</c:v>
                </c:pt>
                <c:pt idx="10586">
                  <c:v>2831200</c:v>
                </c:pt>
                <c:pt idx="10587">
                  <c:v>2463300</c:v>
                </c:pt>
                <c:pt idx="10588">
                  <c:v>2440200</c:v>
                </c:pt>
                <c:pt idx="10589">
                  <c:v>2406300</c:v>
                </c:pt>
                <c:pt idx="10590">
                  <c:v>2100000</c:v>
                </c:pt>
                <c:pt idx="10591">
                  <c:v>2446500</c:v>
                </c:pt>
                <c:pt idx="10592">
                  <c:v>2378100</c:v>
                </c:pt>
                <c:pt idx="10593">
                  <c:v>2336800</c:v>
                </c:pt>
                <c:pt idx="10594">
                  <c:v>2552400</c:v>
                </c:pt>
                <c:pt idx="10595">
                  <c:v>2049100</c:v>
                </c:pt>
                <c:pt idx="10596">
                  <c:v>1290300</c:v>
                </c:pt>
                <c:pt idx="10597">
                  <c:v>1342900</c:v>
                </c:pt>
                <c:pt idx="10598">
                  <c:v>1485300</c:v>
                </c:pt>
                <c:pt idx="10599">
                  <c:v>1527200</c:v>
                </c:pt>
                <c:pt idx="10600">
                  <c:v>1726000</c:v>
                </c:pt>
                <c:pt idx="10601">
                  <c:v>1799000</c:v>
                </c:pt>
                <c:pt idx="10602">
                  <c:v>2037300</c:v>
                </c:pt>
                <c:pt idx="10603">
                  <c:v>2114800</c:v>
                </c:pt>
                <c:pt idx="10604">
                  <c:v>2628700</c:v>
                </c:pt>
                <c:pt idx="10605">
                  <c:v>2713200</c:v>
                </c:pt>
                <c:pt idx="10606">
                  <c:v>2703800</c:v>
                </c:pt>
                <c:pt idx="10607">
                  <c:v>2771300</c:v>
                </c:pt>
                <c:pt idx="10608">
                  <c:v>2876200</c:v>
                </c:pt>
                <c:pt idx="10609">
                  <c:v>2855200</c:v>
                </c:pt>
                <c:pt idx="10610">
                  <c:v>2759800</c:v>
                </c:pt>
                <c:pt idx="10611">
                  <c:v>2327200</c:v>
                </c:pt>
                <c:pt idx="10612">
                  <c:v>2266800</c:v>
                </c:pt>
                <c:pt idx="10613">
                  <c:v>2378600</c:v>
                </c:pt>
                <c:pt idx="10614">
                  <c:v>2411300</c:v>
                </c:pt>
                <c:pt idx="10615">
                  <c:v>3974100</c:v>
                </c:pt>
                <c:pt idx="10616">
                  <c:v>2720000</c:v>
                </c:pt>
                <c:pt idx="10617">
                  <c:v>2369800</c:v>
                </c:pt>
                <c:pt idx="10618">
                  <c:v>2141500</c:v>
                </c:pt>
                <c:pt idx="10619">
                  <c:v>2140200</c:v>
                </c:pt>
                <c:pt idx="10620">
                  <c:v>1953900</c:v>
                </c:pt>
                <c:pt idx="10621">
                  <c:v>1958300</c:v>
                </c:pt>
                <c:pt idx="10622">
                  <c:v>1804100</c:v>
                </c:pt>
                <c:pt idx="10623">
                  <c:v>1336500</c:v>
                </c:pt>
                <c:pt idx="10624">
                  <c:v>1338200</c:v>
                </c:pt>
                <c:pt idx="10625">
                  <c:v>1321800</c:v>
                </c:pt>
                <c:pt idx="10626">
                  <c:v>1371500</c:v>
                </c:pt>
                <c:pt idx="10627">
                  <c:v>1383600</c:v>
                </c:pt>
                <c:pt idx="10628">
                  <c:v>1339300</c:v>
                </c:pt>
                <c:pt idx="10629">
                  <c:v>1668000</c:v>
                </c:pt>
                <c:pt idx="10630">
                  <c:v>1682400</c:v>
                </c:pt>
                <c:pt idx="10631">
                  <c:v>1768600</c:v>
                </c:pt>
                <c:pt idx="10632">
                  <c:v>2263600</c:v>
                </c:pt>
                <c:pt idx="10633">
                  <c:v>2252200</c:v>
                </c:pt>
                <c:pt idx="10634">
                  <c:v>2289000</c:v>
                </c:pt>
                <c:pt idx="10635">
                  <c:v>2523800</c:v>
                </c:pt>
                <c:pt idx="10636">
                  <c:v>2551400</c:v>
                </c:pt>
                <c:pt idx="10637">
                  <c:v>2581000</c:v>
                </c:pt>
                <c:pt idx="10638">
                  <c:v>2580600</c:v>
                </c:pt>
                <c:pt idx="10639">
                  <c:v>2567500</c:v>
                </c:pt>
                <c:pt idx="10640">
                  <c:v>2621800</c:v>
                </c:pt>
                <c:pt idx="10641">
                  <c:v>2441400</c:v>
                </c:pt>
                <c:pt idx="10642">
                  <c:v>2444100</c:v>
                </c:pt>
                <c:pt idx="10643">
                  <c:v>2424200</c:v>
                </c:pt>
                <c:pt idx="10644">
                  <c:v>2235700</c:v>
                </c:pt>
                <c:pt idx="10645">
                  <c:v>2253600</c:v>
                </c:pt>
                <c:pt idx="10646">
                  <c:v>2228000</c:v>
                </c:pt>
                <c:pt idx="10647">
                  <c:v>1520400</c:v>
                </c:pt>
                <c:pt idx="10648">
                  <c:v>1488700</c:v>
                </c:pt>
                <c:pt idx="10649">
                  <c:v>1387700</c:v>
                </c:pt>
                <c:pt idx="10650">
                  <c:v>1086100</c:v>
                </c:pt>
                <c:pt idx="10651">
                  <c:v>1565500</c:v>
                </c:pt>
                <c:pt idx="10652">
                  <c:v>1260000</c:v>
                </c:pt>
                <c:pt idx="10653">
                  <c:v>1173200</c:v>
                </c:pt>
                <c:pt idx="10654">
                  <c:v>1311100</c:v>
                </c:pt>
                <c:pt idx="10655">
                  <c:v>1364800</c:v>
                </c:pt>
                <c:pt idx="10656">
                  <c:v>2682800</c:v>
                </c:pt>
                <c:pt idx="10657">
                  <c:v>2012900</c:v>
                </c:pt>
                <c:pt idx="10658">
                  <c:v>2167700</c:v>
                </c:pt>
                <c:pt idx="10659">
                  <c:v>1553500</c:v>
                </c:pt>
                <c:pt idx="10660">
                  <c:v>1430400</c:v>
                </c:pt>
                <c:pt idx="10661">
                  <c:v>1426800</c:v>
                </c:pt>
                <c:pt idx="10662">
                  <c:v>1439800</c:v>
                </c:pt>
                <c:pt idx="10663">
                  <c:v>1266800</c:v>
                </c:pt>
                <c:pt idx="10664">
                  <c:v>1152100</c:v>
                </c:pt>
                <c:pt idx="10665">
                  <c:v>1276000</c:v>
                </c:pt>
                <c:pt idx="10666">
                  <c:v>1082500</c:v>
                </c:pt>
                <c:pt idx="10667">
                  <c:v>1085500</c:v>
                </c:pt>
                <c:pt idx="10668">
                  <c:v>1071300</c:v>
                </c:pt>
                <c:pt idx="10669">
                  <c:v>1129400</c:v>
                </c:pt>
                <c:pt idx="10670">
                  <c:v>1137700</c:v>
                </c:pt>
                <c:pt idx="10671">
                  <c:v>1173900</c:v>
                </c:pt>
                <c:pt idx="10672">
                  <c:v>1089900</c:v>
                </c:pt>
                <c:pt idx="10673">
                  <c:v>869750</c:v>
                </c:pt>
                <c:pt idx="10674">
                  <c:v>875480</c:v>
                </c:pt>
                <c:pt idx="10675">
                  <c:v>1018200</c:v>
                </c:pt>
                <c:pt idx="10676">
                  <c:v>1019200</c:v>
                </c:pt>
                <c:pt idx="10677">
                  <c:v>1023200</c:v>
                </c:pt>
                <c:pt idx="10678">
                  <c:v>1035000</c:v>
                </c:pt>
                <c:pt idx="10679">
                  <c:v>1008400</c:v>
                </c:pt>
                <c:pt idx="10680">
                  <c:v>744600</c:v>
                </c:pt>
                <c:pt idx="10681">
                  <c:v>707440</c:v>
                </c:pt>
                <c:pt idx="10682">
                  <c:v>501100</c:v>
                </c:pt>
                <c:pt idx="10683">
                  <c:v>507620</c:v>
                </c:pt>
                <c:pt idx="10684">
                  <c:v>486240</c:v>
                </c:pt>
                <c:pt idx="10685">
                  <c:v>490210</c:v>
                </c:pt>
                <c:pt idx="10686">
                  <c:v>497230</c:v>
                </c:pt>
                <c:pt idx="10687">
                  <c:v>595850</c:v>
                </c:pt>
                <c:pt idx="10688">
                  <c:v>606010</c:v>
                </c:pt>
                <c:pt idx="10689">
                  <c:v>599790</c:v>
                </c:pt>
                <c:pt idx="10690">
                  <c:v>604980</c:v>
                </c:pt>
                <c:pt idx="10691">
                  <c:v>744530</c:v>
                </c:pt>
                <c:pt idx="10692">
                  <c:v>747690</c:v>
                </c:pt>
                <c:pt idx="10693">
                  <c:v>740850</c:v>
                </c:pt>
                <c:pt idx="10694">
                  <c:v>701020</c:v>
                </c:pt>
                <c:pt idx="10695">
                  <c:v>698390</c:v>
                </c:pt>
                <c:pt idx="10696">
                  <c:v>691670</c:v>
                </c:pt>
                <c:pt idx="10697">
                  <c:v>672020</c:v>
                </c:pt>
                <c:pt idx="10698">
                  <c:v>671600</c:v>
                </c:pt>
                <c:pt idx="10699">
                  <c:v>673270</c:v>
                </c:pt>
                <c:pt idx="10700">
                  <c:v>750450</c:v>
                </c:pt>
                <c:pt idx="10701">
                  <c:v>750280</c:v>
                </c:pt>
                <c:pt idx="10702">
                  <c:v>755110</c:v>
                </c:pt>
                <c:pt idx="10703">
                  <c:v>650020</c:v>
                </c:pt>
                <c:pt idx="10704">
                  <c:v>650220</c:v>
                </c:pt>
                <c:pt idx="10705">
                  <c:v>638220</c:v>
                </c:pt>
                <c:pt idx="10706">
                  <c:v>577310</c:v>
                </c:pt>
                <c:pt idx="10707">
                  <c:v>558240</c:v>
                </c:pt>
                <c:pt idx="10708">
                  <c:v>445590</c:v>
                </c:pt>
                <c:pt idx="10709">
                  <c:v>489110</c:v>
                </c:pt>
                <c:pt idx="10710">
                  <c:v>502120</c:v>
                </c:pt>
                <c:pt idx="10711">
                  <c:v>607280</c:v>
                </c:pt>
                <c:pt idx="10712">
                  <c:v>618700</c:v>
                </c:pt>
                <c:pt idx="10713">
                  <c:v>640310</c:v>
                </c:pt>
                <c:pt idx="10714">
                  <c:v>1022200</c:v>
                </c:pt>
                <c:pt idx="10715">
                  <c:v>1033600</c:v>
                </c:pt>
                <c:pt idx="10716">
                  <c:v>1134500</c:v>
                </c:pt>
                <c:pt idx="10717">
                  <c:v>1134300</c:v>
                </c:pt>
                <c:pt idx="10718">
                  <c:v>1120700</c:v>
                </c:pt>
                <c:pt idx="10719">
                  <c:v>879320</c:v>
                </c:pt>
                <c:pt idx="10720">
                  <c:v>875050</c:v>
                </c:pt>
                <c:pt idx="10721">
                  <c:v>841640</c:v>
                </c:pt>
                <c:pt idx="10722">
                  <c:v>568600</c:v>
                </c:pt>
                <c:pt idx="10723">
                  <c:v>566770</c:v>
                </c:pt>
                <c:pt idx="10724">
                  <c:v>545910</c:v>
                </c:pt>
                <c:pt idx="10725">
                  <c:v>133880</c:v>
                </c:pt>
                <c:pt idx="10726">
                  <c:v>131360</c:v>
                </c:pt>
                <c:pt idx="10727">
                  <c:v>128010</c:v>
                </c:pt>
                <c:pt idx="10728">
                  <c:v>125180</c:v>
                </c:pt>
                <c:pt idx="10729">
                  <c:v>126440</c:v>
                </c:pt>
                <c:pt idx="10730">
                  <c:v>127290</c:v>
                </c:pt>
                <c:pt idx="10731">
                  <c:v>2972200</c:v>
                </c:pt>
                <c:pt idx="10732">
                  <c:v>3159700</c:v>
                </c:pt>
                <c:pt idx="10733">
                  <c:v>5288600</c:v>
                </c:pt>
                <c:pt idx="10734">
                  <c:v>435180</c:v>
                </c:pt>
                <c:pt idx="10735">
                  <c:v>489470</c:v>
                </c:pt>
                <c:pt idx="10736">
                  <c:v>476010</c:v>
                </c:pt>
                <c:pt idx="10737">
                  <c:v>699840</c:v>
                </c:pt>
                <c:pt idx="10738">
                  <c:v>701610</c:v>
                </c:pt>
                <c:pt idx="10739">
                  <c:v>697400</c:v>
                </c:pt>
                <c:pt idx="10740">
                  <c:v>721290</c:v>
                </c:pt>
                <c:pt idx="10741">
                  <c:v>831980</c:v>
                </c:pt>
                <c:pt idx="10742">
                  <c:v>526490</c:v>
                </c:pt>
                <c:pt idx="10743">
                  <c:v>500010</c:v>
                </c:pt>
                <c:pt idx="10744">
                  <c:v>529660</c:v>
                </c:pt>
                <c:pt idx="10745">
                  <c:v>518780</c:v>
                </c:pt>
                <c:pt idx="10746">
                  <c:v>470140</c:v>
                </c:pt>
                <c:pt idx="10747">
                  <c:v>462490</c:v>
                </c:pt>
                <c:pt idx="10748">
                  <c:v>441020</c:v>
                </c:pt>
                <c:pt idx="10749">
                  <c:v>245660</c:v>
                </c:pt>
                <c:pt idx="10750">
                  <c:v>237290</c:v>
                </c:pt>
                <c:pt idx="10751">
                  <c:v>218770</c:v>
                </c:pt>
                <c:pt idx="10752">
                  <c:v>286540</c:v>
                </c:pt>
                <c:pt idx="10753">
                  <c:v>289000</c:v>
                </c:pt>
                <c:pt idx="10754">
                  <c:v>298640</c:v>
                </c:pt>
                <c:pt idx="10755">
                  <c:v>370350</c:v>
                </c:pt>
                <c:pt idx="10756">
                  <c:v>554260</c:v>
                </c:pt>
                <c:pt idx="10757">
                  <c:v>567800</c:v>
                </c:pt>
                <c:pt idx="10758">
                  <c:v>617840</c:v>
                </c:pt>
                <c:pt idx="10759">
                  <c:v>942230</c:v>
                </c:pt>
                <c:pt idx="10760">
                  <c:v>947300</c:v>
                </c:pt>
                <c:pt idx="10761">
                  <c:v>949100</c:v>
                </c:pt>
                <c:pt idx="10762">
                  <c:v>1063300</c:v>
                </c:pt>
                <c:pt idx="10763">
                  <c:v>1073400</c:v>
                </c:pt>
                <c:pt idx="10764">
                  <c:v>1049700</c:v>
                </c:pt>
                <c:pt idx="10765">
                  <c:v>783290</c:v>
                </c:pt>
                <c:pt idx="10766">
                  <c:v>784350</c:v>
                </c:pt>
                <c:pt idx="10767">
                  <c:v>758490</c:v>
                </c:pt>
                <c:pt idx="10768">
                  <c:v>437170</c:v>
                </c:pt>
                <c:pt idx="10769">
                  <c:v>435730</c:v>
                </c:pt>
                <c:pt idx="10770">
                  <c:v>407730</c:v>
                </c:pt>
                <c:pt idx="10771">
                  <c:v>296870</c:v>
                </c:pt>
                <c:pt idx="10772">
                  <c:v>295280</c:v>
                </c:pt>
                <c:pt idx="10773">
                  <c:v>287080</c:v>
                </c:pt>
                <c:pt idx="10774">
                  <c:v>348880</c:v>
                </c:pt>
                <c:pt idx="10775">
                  <c:v>790060</c:v>
                </c:pt>
                <c:pt idx="10776">
                  <c:v>521200</c:v>
                </c:pt>
                <c:pt idx="10777">
                  <c:v>568260</c:v>
                </c:pt>
                <c:pt idx="10778">
                  <c:v>611010</c:v>
                </c:pt>
                <c:pt idx="10779">
                  <c:v>627690</c:v>
                </c:pt>
                <c:pt idx="10780">
                  <c:v>819190</c:v>
                </c:pt>
                <c:pt idx="10781">
                  <c:v>822090</c:v>
                </c:pt>
                <c:pt idx="10782">
                  <c:v>852890</c:v>
                </c:pt>
                <c:pt idx="10783">
                  <c:v>860290</c:v>
                </c:pt>
                <c:pt idx="10784">
                  <c:v>850390</c:v>
                </c:pt>
                <c:pt idx="10785">
                  <c:v>683350</c:v>
                </c:pt>
                <c:pt idx="10786">
                  <c:v>684110</c:v>
                </c:pt>
                <c:pt idx="10787">
                  <c:v>654220</c:v>
                </c:pt>
                <c:pt idx="10788">
                  <c:v>452870</c:v>
                </c:pt>
                <c:pt idx="10789">
                  <c:v>452520</c:v>
                </c:pt>
                <c:pt idx="10790">
                  <c:v>342860</c:v>
                </c:pt>
                <c:pt idx="10791">
                  <c:v>346750</c:v>
                </c:pt>
                <c:pt idx="10792">
                  <c:v>348670</c:v>
                </c:pt>
                <c:pt idx="10793">
                  <c:v>478860</c:v>
                </c:pt>
                <c:pt idx="10794">
                  <c:v>482340</c:v>
                </c:pt>
                <c:pt idx="10795">
                  <c:v>507050</c:v>
                </c:pt>
                <c:pt idx="10796">
                  <c:v>711060</c:v>
                </c:pt>
                <c:pt idx="10797">
                  <c:v>698440</c:v>
                </c:pt>
                <c:pt idx="10798">
                  <c:v>704140</c:v>
                </c:pt>
                <c:pt idx="10799">
                  <c:v>1133300</c:v>
                </c:pt>
                <c:pt idx="10800">
                  <c:v>1139100</c:v>
                </c:pt>
                <c:pt idx="10801">
                  <c:v>1153800</c:v>
                </c:pt>
                <c:pt idx="10802">
                  <c:v>1135700</c:v>
                </c:pt>
                <c:pt idx="10803">
                  <c:v>1263300</c:v>
                </c:pt>
                <c:pt idx="10804">
                  <c:v>1100900</c:v>
                </c:pt>
                <c:pt idx="10805">
                  <c:v>1003300</c:v>
                </c:pt>
                <c:pt idx="10806">
                  <c:v>999240</c:v>
                </c:pt>
                <c:pt idx="10807">
                  <c:v>955950</c:v>
                </c:pt>
                <c:pt idx="10808">
                  <c:v>560030</c:v>
                </c:pt>
                <c:pt idx="10809">
                  <c:v>1682500</c:v>
                </c:pt>
                <c:pt idx="10810">
                  <c:v>1260200</c:v>
                </c:pt>
                <c:pt idx="10811">
                  <c:v>783760</c:v>
                </c:pt>
                <c:pt idx="10812">
                  <c:v>518860</c:v>
                </c:pt>
                <c:pt idx="10813">
                  <c:v>490560</c:v>
                </c:pt>
                <c:pt idx="10814">
                  <c:v>354170</c:v>
                </c:pt>
                <c:pt idx="10815">
                  <c:v>363760</c:v>
                </c:pt>
                <c:pt idx="10816">
                  <c:v>350450</c:v>
                </c:pt>
                <c:pt idx="10817">
                  <c:v>306960</c:v>
                </c:pt>
                <c:pt idx="10818">
                  <c:v>298440</c:v>
                </c:pt>
                <c:pt idx="10819">
                  <c:v>274610</c:v>
                </c:pt>
                <c:pt idx="10820">
                  <c:v>486440</c:v>
                </c:pt>
                <c:pt idx="10821">
                  <c:v>494390</c:v>
                </c:pt>
                <c:pt idx="10822">
                  <c:v>557680</c:v>
                </c:pt>
                <c:pt idx="10823">
                  <c:v>985050</c:v>
                </c:pt>
                <c:pt idx="10824">
                  <c:v>960630</c:v>
                </c:pt>
                <c:pt idx="10825">
                  <c:v>890250</c:v>
                </c:pt>
                <c:pt idx="10826">
                  <c:v>1035000</c:v>
                </c:pt>
                <c:pt idx="10827">
                  <c:v>858960</c:v>
                </c:pt>
                <c:pt idx="10828">
                  <c:v>668390</c:v>
                </c:pt>
                <c:pt idx="10829">
                  <c:v>783450</c:v>
                </c:pt>
                <c:pt idx="10830">
                  <c:v>1572200</c:v>
                </c:pt>
                <c:pt idx="10831">
                  <c:v>1599600</c:v>
                </c:pt>
                <c:pt idx="10832">
                  <c:v>1557700</c:v>
                </c:pt>
                <c:pt idx="10833">
                  <c:v>1176100</c:v>
                </c:pt>
                <c:pt idx="10834">
                  <c:v>1167200</c:v>
                </c:pt>
                <c:pt idx="10835">
                  <c:v>1150500</c:v>
                </c:pt>
                <c:pt idx="10836">
                  <c:v>1232700</c:v>
                </c:pt>
                <c:pt idx="10837">
                  <c:v>1096900</c:v>
                </c:pt>
                <c:pt idx="10838">
                  <c:v>1179600</c:v>
                </c:pt>
                <c:pt idx="10839">
                  <c:v>834360</c:v>
                </c:pt>
                <c:pt idx="10840">
                  <c:v>841540</c:v>
                </c:pt>
                <c:pt idx="10841">
                  <c:v>800030</c:v>
                </c:pt>
                <c:pt idx="10842">
                  <c:v>559090</c:v>
                </c:pt>
                <c:pt idx="10843">
                  <c:v>562310</c:v>
                </c:pt>
                <c:pt idx="10844">
                  <c:v>834910</c:v>
                </c:pt>
                <c:pt idx="10845">
                  <c:v>446680</c:v>
                </c:pt>
                <c:pt idx="10846">
                  <c:v>455230</c:v>
                </c:pt>
                <c:pt idx="10847">
                  <c:v>461820</c:v>
                </c:pt>
                <c:pt idx="10848">
                  <c:v>481540</c:v>
                </c:pt>
                <c:pt idx="10849">
                  <c:v>489790</c:v>
                </c:pt>
                <c:pt idx="10850">
                  <c:v>494350</c:v>
                </c:pt>
                <c:pt idx="10851">
                  <c:v>710030</c:v>
                </c:pt>
                <c:pt idx="10852">
                  <c:v>734090</c:v>
                </c:pt>
                <c:pt idx="10853">
                  <c:v>820280</c:v>
                </c:pt>
                <c:pt idx="10854">
                  <c:v>1171400</c:v>
                </c:pt>
                <c:pt idx="10855">
                  <c:v>1197500</c:v>
                </c:pt>
                <c:pt idx="10856">
                  <c:v>1193500</c:v>
                </c:pt>
                <c:pt idx="10857">
                  <c:v>1516700</c:v>
                </c:pt>
                <c:pt idx="10858">
                  <c:v>1525600</c:v>
                </c:pt>
                <c:pt idx="10859">
                  <c:v>1559900</c:v>
                </c:pt>
                <c:pt idx="10860">
                  <c:v>1520000</c:v>
                </c:pt>
                <c:pt idx="10861">
                  <c:v>1653700</c:v>
                </c:pt>
                <c:pt idx="10862">
                  <c:v>1379000</c:v>
                </c:pt>
                <c:pt idx="10863">
                  <c:v>775530</c:v>
                </c:pt>
                <c:pt idx="10864">
                  <c:v>705630</c:v>
                </c:pt>
                <c:pt idx="10865">
                  <c:v>674630</c:v>
                </c:pt>
                <c:pt idx="10866">
                  <c:v>464110</c:v>
                </c:pt>
                <c:pt idx="10867">
                  <c:v>458900</c:v>
                </c:pt>
                <c:pt idx="10868">
                  <c:v>462040</c:v>
                </c:pt>
                <c:pt idx="10869">
                  <c:v>898780</c:v>
                </c:pt>
                <c:pt idx="10870">
                  <c:v>908090</c:v>
                </c:pt>
                <c:pt idx="10871">
                  <c:v>955060</c:v>
                </c:pt>
                <c:pt idx="10872">
                  <c:v>1981000</c:v>
                </c:pt>
                <c:pt idx="10873">
                  <c:v>2037400</c:v>
                </c:pt>
                <c:pt idx="10874">
                  <c:v>2015700</c:v>
                </c:pt>
                <c:pt idx="10875">
                  <c:v>2521800</c:v>
                </c:pt>
                <c:pt idx="10876">
                  <c:v>2519900</c:v>
                </c:pt>
                <c:pt idx="10877">
                  <c:v>2458100</c:v>
                </c:pt>
                <c:pt idx="10878">
                  <c:v>1478000</c:v>
                </c:pt>
                <c:pt idx="10879">
                  <c:v>1468900</c:v>
                </c:pt>
                <c:pt idx="10880">
                  <c:v>1439700</c:v>
                </c:pt>
                <c:pt idx="10881">
                  <c:v>1300700</c:v>
                </c:pt>
                <c:pt idx="10882">
                  <c:v>1160900</c:v>
                </c:pt>
                <c:pt idx="10883">
                  <c:v>1301500</c:v>
                </c:pt>
                <c:pt idx="10884">
                  <c:v>871770</c:v>
                </c:pt>
                <c:pt idx="10885">
                  <c:v>868360</c:v>
                </c:pt>
                <c:pt idx="10886">
                  <c:v>839710</c:v>
                </c:pt>
                <c:pt idx="10887">
                  <c:v>638550</c:v>
                </c:pt>
                <c:pt idx="10888">
                  <c:v>643970</c:v>
                </c:pt>
                <c:pt idx="10889">
                  <c:v>641630</c:v>
                </c:pt>
                <c:pt idx="10890">
                  <c:v>563290</c:v>
                </c:pt>
                <c:pt idx="10891">
                  <c:v>572680</c:v>
                </c:pt>
                <c:pt idx="10892">
                  <c:v>563590</c:v>
                </c:pt>
                <c:pt idx="10893">
                  <c:v>594550</c:v>
                </c:pt>
                <c:pt idx="10894">
                  <c:v>1462500</c:v>
                </c:pt>
                <c:pt idx="10895">
                  <c:v>1989800</c:v>
                </c:pt>
                <c:pt idx="10896">
                  <c:v>1453900</c:v>
                </c:pt>
                <c:pt idx="10897">
                  <c:v>183870</c:v>
                </c:pt>
                <c:pt idx="10898">
                  <c:v>178620</c:v>
                </c:pt>
                <c:pt idx="10899">
                  <c:v>153300</c:v>
                </c:pt>
                <c:pt idx="10900">
                  <c:v>153930</c:v>
                </c:pt>
                <c:pt idx="10901">
                  <c:v>151360</c:v>
                </c:pt>
                <c:pt idx="10902">
                  <c:v>138860</c:v>
                </c:pt>
                <c:pt idx="10903">
                  <c:v>138380</c:v>
                </c:pt>
                <c:pt idx="10904">
                  <c:v>135830</c:v>
                </c:pt>
                <c:pt idx="10905">
                  <c:v>120280</c:v>
                </c:pt>
                <c:pt idx="10906">
                  <c:v>120190</c:v>
                </c:pt>
                <c:pt idx="10907">
                  <c:v>115070</c:v>
                </c:pt>
                <c:pt idx="10908">
                  <c:v>101800</c:v>
                </c:pt>
                <c:pt idx="10909">
                  <c:v>102930</c:v>
                </c:pt>
                <c:pt idx="10910">
                  <c:v>99130</c:v>
                </c:pt>
                <c:pt idx="10911">
                  <c:v>83711</c:v>
                </c:pt>
                <c:pt idx="10912">
                  <c:v>81764</c:v>
                </c:pt>
                <c:pt idx="10913">
                  <c:v>80944</c:v>
                </c:pt>
                <c:pt idx="10914">
                  <c:v>83617</c:v>
                </c:pt>
                <c:pt idx="10915">
                  <c:v>86707</c:v>
                </c:pt>
                <c:pt idx="10916">
                  <c:v>98642</c:v>
                </c:pt>
                <c:pt idx="10917">
                  <c:v>140850</c:v>
                </c:pt>
                <c:pt idx="10918">
                  <c:v>150120</c:v>
                </c:pt>
                <c:pt idx="10919">
                  <c:v>167360</c:v>
                </c:pt>
                <c:pt idx="10920">
                  <c:v>1864800</c:v>
                </c:pt>
                <c:pt idx="10921">
                  <c:v>228310</c:v>
                </c:pt>
                <c:pt idx="10922">
                  <c:v>248350</c:v>
                </c:pt>
                <c:pt idx="10923">
                  <c:v>372480</c:v>
                </c:pt>
                <c:pt idx="10924">
                  <c:v>405050</c:v>
                </c:pt>
                <c:pt idx="10925">
                  <c:v>415960</c:v>
                </c:pt>
                <c:pt idx="10926">
                  <c:v>3673400</c:v>
                </c:pt>
                <c:pt idx="10927">
                  <c:v>458780</c:v>
                </c:pt>
                <c:pt idx="10928">
                  <c:v>458050</c:v>
                </c:pt>
                <c:pt idx="10929">
                  <c:v>447360</c:v>
                </c:pt>
                <c:pt idx="10930">
                  <c:v>457120</c:v>
                </c:pt>
                <c:pt idx="10931">
                  <c:v>447460</c:v>
                </c:pt>
                <c:pt idx="10932">
                  <c:v>384710</c:v>
                </c:pt>
                <c:pt idx="10933">
                  <c:v>2754900</c:v>
                </c:pt>
                <c:pt idx="10934">
                  <c:v>329320</c:v>
                </c:pt>
                <c:pt idx="10935">
                  <c:v>301280</c:v>
                </c:pt>
                <c:pt idx="10936">
                  <c:v>248280</c:v>
                </c:pt>
                <c:pt idx="10937">
                  <c:v>254730</c:v>
                </c:pt>
                <c:pt idx="10938">
                  <c:v>251300</c:v>
                </c:pt>
                <c:pt idx="10939">
                  <c:v>217080</c:v>
                </c:pt>
                <c:pt idx="10940">
                  <c:v>211410</c:v>
                </c:pt>
                <c:pt idx="10941">
                  <c:v>205680</c:v>
                </c:pt>
                <c:pt idx="10942">
                  <c:v>193260</c:v>
                </c:pt>
                <c:pt idx="10943">
                  <c:v>195400</c:v>
                </c:pt>
                <c:pt idx="10944">
                  <c:v>190900</c:v>
                </c:pt>
                <c:pt idx="10945">
                  <c:v>164100</c:v>
                </c:pt>
                <c:pt idx="10946">
                  <c:v>1172600</c:v>
                </c:pt>
                <c:pt idx="10947">
                  <c:v>1108200</c:v>
                </c:pt>
                <c:pt idx="10948">
                  <c:v>946700</c:v>
                </c:pt>
                <c:pt idx="10949">
                  <c:v>950000</c:v>
                </c:pt>
                <c:pt idx="10950">
                  <c:v>929140</c:v>
                </c:pt>
                <c:pt idx="10951">
                  <c:v>888560</c:v>
                </c:pt>
                <c:pt idx="10952">
                  <c:v>893910</c:v>
                </c:pt>
                <c:pt idx="10953">
                  <c:v>891600</c:v>
                </c:pt>
                <c:pt idx="10954">
                  <c:v>895910</c:v>
                </c:pt>
                <c:pt idx="10955">
                  <c:v>897400</c:v>
                </c:pt>
                <c:pt idx="10956">
                  <c:v>913030</c:v>
                </c:pt>
                <c:pt idx="10957">
                  <c:v>1132800</c:v>
                </c:pt>
                <c:pt idx="10958">
                  <c:v>1152000</c:v>
                </c:pt>
                <c:pt idx="10959">
                  <c:v>1186700</c:v>
                </c:pt>
                <c:pt idx="10960">
                  <c:v>2127400</c:v>
                </c:pt>
                <c:pt idx="10961">
                  <c:v>2162200</c:v>
                </c:pt>
                <c:pt idx="10962">
                  <c:v>2193600</c:v>
                </c:pt>
                <c:pt idx="10963">
                  <c:v>2505500</c:v>
                </c:pt>
                <c:pt idx="10964">
                  <c:v>2546400</c:v>
                </c:pt>
                <c:pt idx="10965">
                  <c:v>2505300</c:v>
                </c:pt>
                <c:pt idx="10966">
                  <c:v>2251400</c:v>
                </c:pt>
                <c:pt idx="10967">
                  <c:v>2232700</c:v>
                </c:pt>
                <c:pt idx="10968">
                  <c:v>2107700</c:v>
                </c:pt>
                <c:pt idx="10969">
                  <c:v>1079400</c:v>
                </c:pt>
                <c:pt idx="10970">
                  <c:v>1176300</c:v>
                </c:pt>
                <c:pt idx="10971">
                  <c:v>1112800</c:v>
                </c:pt>
                <c:pt idx="10972">
                  <c:v>677870</c:v>
                </c:pt>
                <c:pt idx="10973">
                  <c:v>686930</c:v>
                </c:pt>
                <c:pt idx="10974">
                  <c:v>689640</c:v>
                </c:pt>
                <c:pt idx="10975">
                  <c:v>1374200</c:v>
                </c:pt>
                <c:pt idx="10976">
                  <c:v>1421700</c:v>
                </c:pt>
                <c:pt idx="10977">
                  <c:v>1555000</c:v>
                </c:pt>
                <c:pt idx="10978">
                  <c:v>3142100</c:v>
                </c:pt>
                <c:pt idx="10979">
                  <c:v>3165000</c:v>
                </c:pt>
                <c:pt idx="10980">
                  <c:v>3167700</c:v>
                </c:pt>
                <c:pt idx="10981">
                  <c:v>2763400</c:v>
                </c:pt>
                <c:pt idx="10982">
                  <c:v>2768000</c:v>
                </c:pt>
                <c:pt idx="10983">
                  <c:v>2674600</c:v>
                </c:pt>
                <c:pt idx="10984">
                  <c:v>2172000</c:v>
                </c:pt>
                <c:pt idx="10985">
                  <c:v>2151500</c:v>
                </c:pt>
                <c:pt idx="10986">
                  <c:v>2052400</c:v>
                </c:pt>
                <c:pt idx="10987">
                  <c:v>1570300</c:v>
                </c:pt>
                <c:pt idx="10988">
                  <c:v>1561400</c:v>
                </c:pt>
                <c:pt idx="10989">
                  <c:v>1543000</c:v>
                </c:pt>
                <c:pt idx="10990">
                  <c:v>1266100</c:v>
                </c:pt>
                <c:pt idx="10991">
                  <c:v>1268400</c:v>
                </c:pt>
                <c:pt idx="10992">
                  <c:v>1235000</c:v>
                </c:pt>
                <c:pt idx="10993">
                  <c:v>1161500</c:v>
                </c:pt>
                <c:pt idx="10994">
                  <c:v>1163700</c:v>
                </c:pt>
                <c:pt idx="10995">
                  <c:v>1155400</c:v>
                </c:pt>
                <c:pt idx="10996">
                  <c:v>1080400</c:v>
                </c:pt>
                <c:pt idx="10997">
                  <c:v>1077200</c:v>
                </c:pt>
                <c:pt idx="10998">
                  <c:v>1065800</c:v>
                </c:pt>
                <c:pt idx="10999">
                  <c:v>1167000</c:v>
                </c:pt>
                <c:pt idx="11000">
                  <c:v>1202400</c:v>
                </c:pt>
                <c:pt idx="11001">
                  <c:v>1853800</c:v>
                </c:pt>
                <c:pt idx="11002">
                  <c:v>1842400</c:v>
                </c:pt>
                <c:pt idx="11003">
                  <c:v>1928600</c:v>
                </c:pt>
                <c:pt idx="11004">
                  <c:v>3010400</c:v>
                </c:pt>
                <c:pt idx="11005">
                  <c:v>1110200</c:v>
                </c:pt>
                <c:pt idx="11006">
                  <c:v>1037500</c:v>
                </c:pt>
                <c:pt idx="11007">
                  <c:v>984850</c:v>
                </c:pt>
                <c:pt idx="11008">
                  <c:v>1024700</c:v>
                </c:pt>
                <c:pt idx="11009">
                  <c:v>1025200</c:v>
                </c:pt>
                <c:pt idx="11010">
                  <c:v>1022000</c:v>
                </c:pt>
                <c:pt idx="11011">
                  <c:v>1051000</c:v>
                </c:pt>
                <c:pt idx="11012">
                  <c:v>1009600</c:v>
                </c:pt>
                <c:pt idx="11013">
                  <c:v>1022500</c:v>
                </c:pt>
                <c:pt idx="11014">
                  <c:v>968870</c:v>
                </c:pt>
                <c:pt idx="11015">
                  <c:v>927010</c:v>
                </c:pt>
                <c:pt idx="11016">
                  <c:v>950220</c:v>
                </c:pt>
                <c:pt idx="11017">
                  <c:v>990440</c:v>
                </c:pt>
                <c:pt idx="11018">
                  <c:v>2102100</c:v>
                </c:pt>
                <c:pt idx="11019">
                  <c:v>2137900</c:v>
                </c:pt>
                <c:pt idx="11020">
                  <c:v>2361600</c:v>
                </c:pt>
                <c:pt idx="11021">
                  <c:v>3813800</c:v>
                </c:pt>
                <c:pt idx="11022">
                  <c:v>3843500</c:v>
                </c:pt>
                <c:pt idx="11023">
                  <c:v>3833600</c:v>
                </c:pt>
                <c:pt idx="11024">
                  <c:v>3193800</c:v>
                </c:pt>
                <c:pt idx="11025">
                  <c:v>3051500</c:v>
                </c:pt>
                <c:pt idx="11026">
                  <c:v>2413000</c:v>
                </c:pt>
                <c:pt idx="11027">
                  <c:v>2381100</c:v>
                </c:pt>
                <c:pt idx="11028">
                  <c:v>2316400</c:v>
                </c:pt>
                <c:pt idx="11029">
                  <c:v>1888000</c:v>
                </c:pt>
                <c:pt idx="11030">
                  <c:v>1898200</c:v>
                </c:pt>
                <c:pt idx="11031">
                  <c:v>1866600</c:v>
                </c:pt>
                <c:pt idx="11032">
                  <c:v>1599700</c:v>
                </c:pt>
                <c:pt idx="11033">
                  <c:v>1598900</c:v>
                </c:pt>
                <c:pt idx="11034">
                  <c:v>1529200</c:v>
                </c:pt>
                <c:pt idx="11035">
                  <c:v>1293300</c:v>
                </c:pt>
                <c:pt idx="11036">
                  <c:v>1306500</c:v>
                </c:pt>
                <c:pt idx="11037">
                  <c:v>1315000</c:v>
                </c:pt>
                <c:pt idx="11038">
                  <c:v>1406200</c:v>
                </c:pt>
                <c:pt idx="11039">
                  <c:v>3302000</c:v>
                </c:pt>
                <c:pt idx="11040">
                  <c:v>2851800</c:v>
                </c:pt>
                <c:pt idx="11041">
                  <c:v>2938700</c:v>
                </c:pt>
                <c:pt idx="11042">
                  <c:v>3156400</c:v>
                </c:pt>
                <c:pt idx="11043">
                  <c:v>3101000</c:v>
                </c:pt>
                <c:pt idx="11044">
                  <c:v>2671300</c:v>
                </c:pt>
                <c:pt idx="11045">
                  <c:v>2655000</c:v>
                </c:pt>
                <c:pt idx="11046">
                  <c:v>2565500</c:v>
                </c:pt>
                <c:pt idx="11047">
                  <c:v>1713500</c:v>
                </c:pt>
                <c:pt idx="11048">
                  <c:v>1690100</c:v>
                </c:pt>
                <c:pt idx="11049">
                  <c:v>1582300</c:v>
                </c:pt>
                <c:pt idx="11050">
                  <c:v>1116400</c:v>
                </c:pt>
                <c:pt idx="11051">
                  <c:v>1117300</c:v>
                </c:pt>
                <c:pt idx="11052">
                  <c:v>1111300</c:v>
                </c:pt>
                <c:pt idx="11053">
                  <c:v>1170600</c:v>
                </c:pt>
                <c:pt idx="11054">
                  <c:v>4342200</c:v>
                </c:pt>
                <c:pt idx="11055">
                  <c:v>2756100</c:v>
                </c:pt>
                <c:pt idx="11056">
                  <c:v>2091000</c:v>
                </c:pt>
                <c:pt idx="11057">
                  <c:v>2202600</c:v>
                </c:pt>
                <c:pt idx="11058">
                  <c:v>2482800</c:v>
                </c:pt>
                <c:pt idx="11059">
                  <c:v>2419900</c:v>
                </c:pt>
                <c:pt idx="11060">
                  <c:v>2346200</c:v>
                </c:pt>
                <c:pt idx="11061">
                  <c:v>2098400</c:v>
                </c:pt>
                <c:pt idx="11062">
                  <c:v>2093000</c:v>
                </c:pt>
                <c:pt idx="11063">
                  <c:v>1674000</c:v>
                </c:pt>
                <c:pt idx="11064">
                  <c:v>1611900</c:v>
                </c:pt>
                <c:pt idx="11065">
                  <c:v>1552200</c:v>
                </c:pt>
                <c:pt idx="11066">
                  <c:v>1284200</c:v>
                </c:pt>
                <c:pt idx="11067">
                  <c:v>1286100</c:v>
                </c:pt>
                <c:pt idx="11068">
                  <c:v>1134600</c:v>
                </c:pt>
                <c:pt idx="11069">
                  <c:v>1047400</c:v>
                </c:pt>
                <c:pt idx="11070">
                  <c:v>1120800</c:v>
                </c:pt>
                <c:pt idx="11071">
                  <c:v>1057000</c:v>
                </c:pt>
                <c:pt idx="11072">
                  <c:v>1157800</c:v>
                </c:pt>
                <c:pt idx="11073">
                  <c:v>1132100</c:v>
                </c:pt>
                <c:pt idx="11074">
                  <c:v>1162700</c:v>
                </c:pt>
                <c:pt idx="11075">
                  <c:v>1153200</c:v>
                </c:pt>
                <c:pt idx="11076">
                  <c:v>1272600</c:v>
                </c:pt>
                <c:pt idx="11077">
                  <c:v>1313400</c:v>
                </c:pt>
                <c:pt idx="11078">
                  <c:v>1686000</c:v>
                </c:pt>
                <c:pt idx="11079">
                  <c:v>1790800</c:v>
                </c:pt>
                <c:pt idx="11080">
                  <c:v>1819200</c:v>
                </c:pt>
                <c:pt idx="11081">
                  <c:v>2111800</c:v>
                </c:pt>
                <c:pt idx="11082">
                  <c:v>2170700</c:v>
                </c:pt>
                <c:pt idx="11083">
                  <c:v>2646100</c:v>
                </c:pt>
                <c:pt idx="11084">
                  <c:v>2783600</c:v>
                </c:pt>
                <c:pt idx="11085">
                  <c:v>2888300</c:v>
                </c:pt>
                <c:pt idx="11086">
                  <c:v>2867900</c:v>
                </c:pt>
                <c:pt idx="11087">
                  <c:v>2961700</c:v>
                </c:pt>
                <c:pt idx="11088">
                  <c:v>3382600</c:v>
                </c:pt>
                <c:pt idx="11089">
                  <c:v>3466800</c:v>
                </c:pt>
                <c:pt idx="11090">
                  <c:v>3363700</c:v>
                </c:pt>
                <c:pt idx="11091">
                  <c:v>3106800</c:v>
                </c:pt>
                <c:pt idx="11092">
                  <c:v>3357600</c:v>
                </c:pt>
                <c:pt idx="11093">
                  <c:v>2776300</c:v>
                </c:pt>
                <c:pt idx="11094">
                  <c:v>1885800</c:v>
                </c:pt>
                <c:pt idx="11095">
                  <c:v>1809100</c:v>
                </c:pt>
                <c:pt idx="11096">
                  <c:v>1761300</c:v>
                </c:pt>
                <c:pt idx="11097">
                  <c:v>1787300</c:v>
                </c:pt>
                <c:pt idx="11098">
                  <c:v>1744900</c:v>
                </c:pt>
                <c:pt idx="11099">
                  <c:v>1851100</c:v>
                </c:pt>
                <c:pt idx="11100">
                  <c:v>1899000</c:v>
                </c:pt>
                <c:pt idx="11101">
                  <c:v>1959200</c:v>
                </c:pt>
                <c:pt idx="11102">
                  <c:v>1976700</c:v>
                </c:pt>
                <c:pt idx="11103">
                  <c:v>1957300</c:v>
                </c:pt>
                <c:pt idx="11104">
                  <c:v>2145500</c:v>
                </c:pt>
                <c:pt idx="11105">
                  <c:v>2177900</c:v>
                </c:pt>
                <c:pt idx="11106">
                  <c:v>2462000</c:v>
                </c:pt>
                <c:pt idx="11107">
                  <c:v>2553500</c:v>
                </c:pt>
                <c:pt idx="11108">
                  <c:v>2587100</c:v>
                </c:pt>
                <c:pt idx="11109">
                  <c:v>2693300</c:v>
                </c:pt>
                <c:pt idx="11110">
                  <c:v>2704900</c:v>
                </c:pt>
                <c:pt idx="11111">
                  <c:v>2827600</c:v>
                </c:pt>
                <c:pt idx="11112">
                  <c:v>2884900</c:v>
                </c:pt>
                <c:pt idx="11113">
                  <c:v>2840600</c:v>
                </c:pt>
                <c:pt idx="11114">
                  <c:v>2969000</c:v>
                </c:pt>
                <c:pt idx="11115">
                  <c:v>2959000</c:v>
                </c:pt>
                <c:pt idx="11116">
                  <c:v>2833000</c:v>
                </c:pt>
                <c:pt idx="11117">
                  <c:v>2778300</c:v>
                </c:pt>
                <c:pt idx="11118">
                  <c:v>2663100</c:v>
                </c:pt>
                <c:pt idx="11119">
                  <c:v>473190</c:v>
                </c:pt>
                <c:pt idx="11120">
                  <c:v>293850</c:v>
                </c:pt>
                <c:pt idx="11121">
                  <c:v>197380</c:v>
                </c:pt>
                <c:pt idx="11122">
                  <c:v>192420</c:v>
                </c:pt>
                <c:pt idx="11123">
                  <c:v>185590</c:v>
                </c:pt>
                <c:pt idx="11124">
                  <c:v>172410</c:v>
                </c:pt>
                <c:pt idx="11125">
                  <c:v>174930</c:v>
                </c:pt>
                <c:pt idx="11126">
                  <c:v>163440</c:v>
                </c:pt>
                <c:pt idx="11127">
                  <c:v>164770</c:v>
                </c:pt>
                <c:pt idx="11128">
                  <c:v>163720</c:v>
                </c:pt>
                <c:pt idx="11129">
                  <c:v>159260</c:v>
                </c:pt>
                <c:pt idx="11130">
                  <c:v>160890</c:v>
                </c:pt>
                <c:pt idx="11131">
                  <c:v>153090</c:v>
                </c:pt>
                <c:pt idx="11132">
                  <c:v>156660</c:v>
                </c:pt>
                <c:pt idx="11133">
                  <c:v>156220</c:v>
                </c:pt>
                <c:pt idx="11134">
                  <c:v>623040</c:v>
                </c:pt>
                <c:pt idx="11135">
                  <c:v>769390</c:v>
                </c:pt>
                <c:pt idx="11136">
                  <c:v>972360</c:v>
                </c:pt>
                <c:pt idx="11137">
                  <c:v>1005900</c:v>
                </c:pt>
                <c:pt idx="11138">
                  <c:v>1004600</c:v>
                </c:pt>
                <c:pt idx="11139">
                  <c:v>1136700</c:v>
                </c:pt>
                <c:pt idx="11140">
                  <c:v>1049400</c:v>
                </c:pt>
                <c:pt idx="11141">
                  <c:v>1437300</c:v>
                </c:pt>
                <c:pt idx="11142">
                  <c:v>2979800</c:v>
                </c:pt>
                <c:pt idx="11143">
                  <c:v>2484000</c:v>
                </c:pt>
                <c:pt idx="11144">
                  <c:v>298420</c:v>
                </c:pt>
                <c:pt idx="11145">
                  <c:v>112320</c:v>
                </c:pt>
                <c:pt idx="11146">
                  <c:v>89328</c:v>
                </c:pt>
                <c:pt idx="11147">
                  <c:v>90726</c:v>
                </c:pt>
                <c:pt idx="11148">
                  <c:v>87804</c:v>
                </c:pt>
                <c:pt idx="11149">
                  <c:v>86629</c:v>
                </c:pt>
                <c:pt idx="11150">
                  <c:v>87097</c:v>
                </c:pt>
                <c:pt idx="11151">
                  <c:v>92682</c:v>
                </c:pt>
                <c:pt idx="11152">
                  <c:v>93127</c:v>
                </c:pt>
                <c:pt idx="11153">
                  <c:v>92189</c:v>
                </c:pt>
                <c:pt idx="11154">
                  <c:v>93452</c:v>
                </c:pt>
                <c:pt idx="11155">
                  <c:v>92152</c:v>
                </c:pt>
                <c:pt idx="11156">
                  <c:v>90464</c:v>
                </c:pt>
                <c:pt idx="11157">
                  <c:v>91576</c:v>
                </c:pt>
                <c:pt idx="11158">
                  <c:v>90967</c:v>
                </c:pt>
                <c:pt idx="11159">
                  <c:v>90271</c:v>
                </c:pt>
                <c:pt idx="11160">
                  <c:v>90152</c:v>
                </c:pt>
                <c:pt idx="11161">
                  <c:v>85007</c:v>
                </c:pt>
                <c:pt idx="11162">
                  <c:v>108750</c:v>
                </c:pt>
                <c:pt idx="11163">
                  <c:v>183140</c:v>
                </c:pt>
                <c:pt idx="11164">
                  <c:v>1264100</c:v>
                </c:pt>
                <c:pt idx="11165">
                  <c:v>1183100</c:v>
                </c:pt>
                <c:pt idx="11166">
                  <c:v>1359900</c:v>
                </c:pt>
                <c:pt idx="11167">
                  <c:v>1403900</c:v>
                </c:pt>
                <c:pt idx="11168">
                  <c:v>1415600</c:v>
                </c:pt>
                <c:pt idx="11169">
                  <c:v>1600800</c:v>
                </c:pt>
                <c:pt idx="11170">
                  <c:v>1618000</c:v>
                </c:pt>
                <c:pt idx="11171">
                  <c:v>1763900</c:v>
                </c:pt>
                <c:pt idx="11172">
                  <c:v>1790400</c:v>
                </c:pt>
                <c:pt idx="11173">
                  <c:v>1752700</c:v>
                </c:pt>
                <c:pt idx="11174">
                  <c:v>1704200</c:v>
                </c:pt>
                <c:pt idx="11175">
                  <c:v>1706700</c:v>
                </c:pt>
                <c:pt idx="11176">
                  <c:v>1543200</c:v>
                </c:pt>
                <c:pt idx="11177">
                  <c:v>1542400</c:v>
                </c:pt>
                <c:pt idx="11178">
                  <c:v>1504300</c:v>
                </c:pt>
                <c:pt idx="11179">
                  <c:v>1343300</c:v>
                </c:pt>
                <c:pt idx="11180">
                  <c:v>1335600</c:v>
                </c:pt>
                <c:pt idx="11181">
                  <c:v>1220200</c:v>
                </c:pt>
                <c:pt idx="11182">
                  <c:v>1193800</c:v>
                </c:pt>
                <c:pt idx="11183">
                  <c:v>1148000</c:v>
                </c:pt>
                <c:pt idx="11184">
                  <c:v>1046600</c:v>
                </c:pt>
                <c:pt idx="11185">
                  <c:v>1043300</c:v>
                </c:pt>
                <c:pt idx="11186">
                  <c:v>863130</c:v>
                </c:pt>
                <c:pt idx="11187">
                  <c:v>844880</c:v>
                </c:pt>
                <c:pt idx="11188">
                  <c:v>810190</c:v>
                </c:pt>
                <c:pt idx="11189">
                  <c:v>765430</c:v>
                </c:pt>
                <c:pt idx="11190">
                  <c:v>590030</c:v>
                </c:pt>
                <c:pt idx="11191">
                  <c:v>855260</c:v>
                </c:pt>
                <c:pt idx="11192">
                  <c:v>1036700</c:v>
                </c:pt>
                <c:pt idx="11193">
                  <c:v>899840</c:v>
                </c:pt>
                <c:pt idx="11194">
                  <c:v>978540</c:v>
                </c:pt>
                <c:pt idx="11195">
                  <c:v>1199200</c:v>
                </c:pt>
                <c:pt idx="11196">
                  <c:v>1148100</c:v>
                </c:pt>
                <c:pt idx="11197">
                  <c:v>1265800</c:v>
                </c:pt>
                <c:pt idx="11198">
                  <c:v>1299100</c:v>
                </c:pt>
                <c:pt idx="11199">
                  <c:v>1165200</c:v>
                </c:pt>
                <c:pt idx="11200">
                  <c:v>1232900</c:v>
                </c:pt>
                <c:pt idx="11201">
                  <c:v>1096000</c:v>
                </c:pt>
                <c:pt idx="11202">
                  <c:v>1098800</c:v>
                </c:pt>
                <c:pt idx="11203">
                  <c:v>1000600</c:v>
                </c:pt>
                <c:pt idx="11204">
                  <c:v>989660</c:v>
                </c:pt>
                <c:pt idx="11205">
                  <c:v>966290</c:v>
                </c:pt>
                <c:pt idx="11206">
                  <c:v>931500</c:v>
                </c:pt>
                <c:pt idx="11207">
                  <c:v>935970</c:v>
                </c:pt>
                <c:pt idx="11208">
                  <c:v>841610</c:v>
                </c:pt>
                <c:pt idx="11209">
                  <c:v>840480</c:v>
                </c:pt>
                <c:pt idx="11210">
                  <c:v>817760</c:v>
                </c:pt>
                <c:pt idx="11211">
                  <c:v>796150</c:v>
                </c:pt>
                <c:pt idx="11212">
                  <c:v>801160</c:v>
                </c:pt>
                <c:pt idx="11213">
                  <c:v>762290</c:v>
                </c:pt>
                <c:pt idx="11214">
                  <c:v>769420</c:v>
                </c:pt>
                <c:pt idx="11215">
                  <c:v>754110</c:v>
                </c:pt>
                <c:pt idx="11216">
                  <c:v>749580</c:v>
                </c:pt>
                <c:pt idx="11217">
                  <c:v>758230</c:v>
                </c:pt>
                <c:pt idx="11218">
                  <c:v>779180</c:v>
                </c:pt>
                <c:pt idx="11219">
                  <c:v>802670</c:v>
                </c:pt>
                <c:pt idx="11220">
                  <c:v>802780</c:v>
                </c:pt>
                <c:pt idx="11221">
                  <c:v>863070</c:v>
                </c:pt>
                <c:pt idx="11222">
                  <c:v>883220</c:v>
                </c:pt>
                <c:pt idx="11223">
                  <c:v>934670</c:v>
                </c:pt>
                <c:pt idx="11224">
                  <c:v>965690</c:v>
                </c:pt>
                <c:pt idx="11225">
                  <c:v>968740</c:v>
                </c:pt>
                <c:pt idx="11226">
                  <c:v>1043700</c:v>
                </c:pt>
                <c:pt idx="11227">
                  <c:v>1062100</c:v>
                </c:pt>
                <c:pt idx="11228">
                  <c:v>1125100</c:v>
                </c:pt>
                <c:pt idx="11229">
                  <c:v>1281700</c:v>
                </c:pt>
                <c:pt idx="11230">
                  <c:v>1140000</c:v>
                </c:pt>
                <c:pt idx="11231">
                  <c:v>1321300</c:v>
                </c:pt>
                <c:pt idx="11232">
                  <c:v>1210800</c:v>
                </c:pt>
                <c:pt idx="11233">
                  <c:v>1302200</c:v>
                </c:pt>
                <c:pt idx="11234">
                  <c:v>1159800</c:v>
                </c:pt>
                <c:pt idx="11235">
                  <c:v>1238400</c:v>
                </c:pt>
                <c:pt idx="11236">
                  <c:v>1104800</c:v>
                </c:pt>
                <c:pt idx="11237">
                  <c:v>1105200</c:v>
                </c:pt>
                <c:pt idx="11238">
                  <c:v>878860</c:v>
                </c:pt>
                <c:pt idx="11239">
                  <c:v>686030</c:v>
                </c:pt>
                <c:pt idx="11240">
                  <c:v>704690</c:v>
                </c:pt>
                <c:pt idx="11241">
                  <c:v>524770</c:v>
                </c:pt>
                <c:pt idx="11242">
                  <c:v>468340</c:v>
                </c:pt>
                <c:pt idx="11243">
                  <c:v>479560</c:v>
                </c:pt>
                <c:pt idx="11244">
                  <c:v>482530</c:v>
                </c:pt>
                <c:pt idx="11245">
                  <c:v>478270</c:v>
                </c:pt>
                <c:pt idx="11246">
                  <c:v>493710</c:v>
                </c:pt>
                <c:pt idx="11247">
                  <c:v>499270</c:v>
                </c:pt>
                <c:pt idx="11248">
                  <c:v>473440</c:v>
                </c:pt>
                <c:pt idx="11249">
                  <c:v>495770</c:v>
                </c:pt>
                <c:pt idx="11250">
                  <c:v>496360</c:v>
                </c:pt>
                <c:pt idx="11251">
                  <c:v>550640</c:v>
                </c:pt>
                <c:pt idx="11252">
                  <c:v>564790</c:v>
                </c:pt>
                <c:pt idx="11253">
                  <c:v>839990</c:v>
                </c:pt>
                <c:pt idx="11254">
                  <c:v>952930</c:v>
                </c:pt>
                <c:pt idx="11255">
                  <c:v>968310</c:v>
                </c:pt>
                <c:pt idx="11256">
                  <c:v>1012900</c:v>
                </c:pt>
                <c:pt idx="11257">
                  <c:v>1000800</c:v>
                </c:pt>
                <c:pt idx="11258">
                  <c:v>994070</c:v>
                </c:pt>
                <c:pt idx="11259">
                  <c:v>927630</c:v>
                </c:pt>
                <c:pt idx="11260">
                  <c:v>937410</c:v>
                </c:pt>
                <c:pt idx="11261">
                  <c:v>708200</c:v>
                </c:pt>
                <c:pt idx="11262">
                  <c:v>689060</c:v>
                </c:pt>
                <c:pt idx="11263">
                  <c:v>610190</c:v>
                </c:pt>
                <c:pt idx="11264">
                  <c:v>614470</c:v>
                </c:pt>
                <c:pt idx="11265">
                  <c:v>559280</c:v>
                </c:pt>
                <c:pt idx="11266">
                  <c:v>556710</c:v>
                </c:pt>
                <c:pt idx="11267">
                  <c:v>541850</c:v>
                </c:pt>
                <c:pt idx="11268">
                  <c:v>519610</c:v>
                </c:pt>
                <c:pt idx="11269">
                  <c:v>523160</c:v>
                </c:pt>
                <c:pt idx="11270">
                  <c:v>501230</c:v>
                </c:pt>
                <c:pt idx="11271">
                  <c:v>506700</c:v>
                </c:pt>
                <c:pt idx="11272">
                  <c:v>496210</c:v>
                </c:pt>
                <c:pt idx="11273">
                  <c:v>491920</c:v>
                </c:pt>
                <c:pt idx="11274">
                  <c:v>497550</c:v>
                </c:pt>
                <c:pt idx="11275">
                  <c:v>496370</c:v>
                </c:pt>
                <c:pt idx="11276">
                  <c:v>504050</c:v>
                </c:pt>
                <c:pt idx="11277">
                  <c:v>502750</c:v>
                </c:pt>
                <c:pt idx="11278">
                  <c:v>520230</c:v>
                </c:pt>
                <c:pt idx="11279">
                  <c:v>527590</c:v>
                </c:pt>
                <c:pt idx="11280">
                  <c:v>590870</c:v>
                </c:pt>
                <c:pt idx="11281">
                  <c:v>604110</c:v>
                </c:pt>
                <c:pt idx="11282">
                  <c:v>599390</c:v>
                </c:pt>
                <c:pt idx="11283">
                  <c:v>658620</c:v>
                </c:pt>
                <c:pt idx="11284">
                  <c:v>748540</c:v>
                </c:pt>
                <c:pt idx="11285">
                  <c:v>1075000</c:v>
                </c:pt>
                <c:pt idx="11286">
                  <c:v>1165300</c:v>
                </c:pt>
                <c:pt idx="11287">
                  <c:v>741640</c:v>
                </c:pt>
                <c:pt idx="11288">
                  <c:v>634500</c:v>
                </c:pt>
                <c:pt idx="11289">
                  <c:v>487580</c:v>
                </c:pt>
                <c:pt idx="11290">
                  <c:v>479640</c:v>
                </c:pt>
                <c:pt idx="11291">
                  <c:v>460400</c:v>
                </c:pt>
                <c:pt idx="11292">
                  <c:v>491300</c:v>
                </c:pt>
                <c:pt idx="11293">
                  <c:v>491990</c:v>
                </c:pt>
                <c:pt idx="11294">
                  <c:v>437960</c:v>
                </c:pt>
                <c:pt idx="11295">
                  <c:v>436190</c:v>
                </c:pt>
                <c:pt idx="11296">
                  <c:v>426660</c:v>
                </c:pt>
                <c:pt idx="11297">
                  <c:v>399180</c:v>
                </c:pt>
                <c:pt idx="11298">
                  <c:v>403080</c:v>
                </c:pt>
                <c:pt idx="11299">
                  <c:v>366010</c:v>
                </c:pt>
                <c:pt idx="11300">
                  <c:v>369220</c:v>
                </c:pt>
                <c:pt idx="11301">
                  <c:v>362420</c:v>
                </c:pt>
                <c:pt idx="11302">
                  <c:v>359690</c:v>
                </c:pt>
                <c:pt idx="11303">
                  <c:v>364820</c:v>
                </c:pt>
                <c:pt idx="11304">
                  <c:v>386790</c:v>
                </c:pt>
                <c:pt idx="11305">
                  <c:v>396990</c:v>
                </c:pt>
                <c:pt idx="11306">
                  <c:v>399710</c:v>
                </c:pt>
                <c:pt idx="11307">
                  <c:v>431200</c:v>
                </c:pt>
                <c:pt idx="11308">
                  <c:v>440820</c:v>
                </c:pt>
                <c:pt idx="11309">
                  <c:v>440320</c:v>
                </c:pt>
                <c:pt idx="11310">
                  <c:v>471660</c:v>
                </c:pt>
                <c:pt idx="11311">
                  <c:v>475020</c:v>
                </c:pt>
                <c:pt idx="11312">
                  <c:v>569280</c:v>
                </c:pt>
                <c:pt idx="11313">
                  <c:v>588650</c:v>
                </c:pt>
                <c:pt idx="11314">
                  <c:v>688410</c:v>
                </c:pt>
                <c:pt idx="11315">
                  <c:v>708320</c:v>
                </c:pt>
                <c:pt idx="11316">
                  <c:v>698000</c:v>
                </c:pt>
                <c:pt idx="11317">
                  <c:v>704780</c:v>
                </c:pt>
                <c:pt idx="11318">
                  <c:v>707640</c:v>
                </c:pt>
                <c:pt idx="11319">
                  <c:v>603520</c:v>
                </c:pt>
                <c:pt idx="11320">
                  <c:v>583610</c:v>
                </c:pt>
                <c:pt idx="11321">
                  <c:v>546220</c:v>
                </c:pt>
                <c:pt idx="11322">
                  <c:v>456100</c:v>
                </c:pt>
                <c:pt idx="11323">
                  <c:v>456850</c:v>
                </c:pt>
                <c:pt idx="11324">
                  <c:v>465660</c:v>
                </c:pt>
                <c:pt idx="11325">
                  <c:v>462400</c:v>
                </c:pt>
                <c:pt idx="11326">
                  <c:v>455910</c:v>
                </c:pt>
                <c:pt idx="11327">
                  <c:v>434920</c:v>
                </c:pt>
                <c:pt idx="11328">
                  <c:v>442380</c:v>
                </c:pt>
                <c:pt idx="11329">
                  <c:v>415280</c:v>
                </c:pt>
                <c:pt idx="11330">
                  <c:v>418990</c:v>
                </c:pt>
                <c:pt idx="11331">
                  <c:v>413130</c:v>
                </c:pt>
                <c:pt idx="11332">
                  <c:v>413550</c:v>
                </c:pt>
                <c:pt idx="11333">
                  <c:v>415220</c:v>
                </c:pt>
                <c:pt idx="11334">
                  <c:v>412210</c:v>
                </c:pt>
                <c:pt idx="11335">
                  <c:v>512160</c:v>
                </c:pt>
                <c:pt idx="11336">
                  <c:v>560590</c:v>
                </c:pt>
                <c:pt idx="11337">
                  <c:v>538130</c:v>
                </c:pt>
                <c:pt idx="11338">
                  <c:v>533710</c:v>
                </c:pt>
                <c:pt idx="11339">
                  <c:v>572970</c:v>
                </c:pt>
                <c:pt idx="11340">
                  <c:v>595450</c:v>
                </c:pt>
                <c:pt idx="11341">
                  <c:v>595370</c:v>
                </c:pt>
                <c:pt idx="11342">
                  <c:v>621240</c:v>
                </c:pt>
                <c:pt idx="11343">
                  <c:v>628940</c:v>
                </c:pt>
                <c:pt idx="11344">
                  <c:v>612130</c:v>
                </c:pt>
                <c:pt idx="11345">
                  <c:v>608520</c:v>
                </c:pt>
                <c:pt idx="11346">
                  <c:v>580260</c:v>
                </c:pt>
                <c:pt idx="11347">
                  <c:v>516320</c:v>
                </c:pt>
                <c:pt idx="11348">
                  <c:v>512460</c:v>
                </c:pt>
                <c:pt idx="11349">
                  <c:v>477480</c:v>
                </c:pt>
                <c:pt idx="11350">
                  <c:v>469440</c:v>
                </c:pt>
                <c:pt idx="11351">
                  <c:v>452360</c:v>
                </c:pt>
                <c:pt idx="11352">
                  <c:v>414400</c:v>
                </c:pt>
                <c:pt idx="11353">
                  <c:v>415790</c:v>
                </c:pt>
                <c:pt idx="11354">
                  <c:v>368640</c:v>
                </c:pt>
                <c:pt idx="11355">
                  <c:v>369070</c:v>
                </c:pt>
                <c:pt idx="11356">
                  <c:v>360090</c:v>
                </c:pt>
                <c:pt idx="11357">
                  <c:v>344640</c:v>
                </c:pt>
                <c:pt idx="11358">
                  <c:v>352230</c:v>
                </c:pt>
                <c:pt idx="11359">
                  <c:v>316840</c:v>
                </c:pt>
                <c:pt idx="11360">
                  <c:v>316040</c:v>
                </c:pt>
                <c:pt idx="11361">
                  <c:v>308070</c:v>
                </c:pt>
                <c:pt idx="11362">
                  <c:v>299610</c:v>
                </c:pt>
                <c:pt idx="11363">
                  <c:v>303410</c:v>
                </c:pt>
                <c:pt idx="11364">
                  <c:v>302100</c:v>
                </c:pt>
                <c:pt idx="11365">
                  <c:v>310630</c:v>
                </c:pt>
                <c:pt idx="11366">
                  <c:v>309530</c:v>
                </c:pt>
                <c:pt idx="11367">
                  <c:v>327280</c:v>
                </c:pt>
                <c:pt idx="11368">
                  <c:v>333910</c:v>
                </c:pt>
                <c:pt idx="11369">
                  <c:v>367250</c:v>
                </c:pt>
                <c:pt idx="11370">
                  <c:v>382310</c:v>
                </c:pt>
                <c:pt idx="11371">
                  <c:v>383030</c:v>
                </c:pt>
                <c:pt idx="11372">
                  <c:v>427080</c:v>
                </c:pt>
                <c:pt idx="11373">
                  <c:v>436920</c:v>
                </c:pt>
                <c:pt idx="11374">
                  <c:v>472260</c:v>
                </c:pt>
                <c:pt idx="11375">
                  <c:v>493820</c:v>
                </c:pt>
                <c:pt idx="11376">
                  <c:v>493570</c:v>
                </c:pt>
                <c:pt idx="11377">
                  <c:v>515000</c:v>
                </c:pt>
                <c:pt idx="11378">
                  <c:v>523410</c:v>
                </c:pt>
                <c:pt idx="11379">
                  <c:v>504090</c:v>
                </c:pt>
                <c:pt idx="11380">
                  <c:v>479020</c:v>
                </c:pt>
                <c:pt idx="11381">
                  <c:v>489130</c:v>
                </c:pt>
                <c:pt idx="11382">
                  <c:v>488070</c:v>
                </c:pt>
                <c:pt idx="11383">
                  <c:v>385240</c:v>
                </c:pt>
                <c:pt idx="11384">
                  <c:v>1679200</c:v>
                </c:pt>
                <c:pt idx="11385">
                  <c:v>1508300</c:v>
                </c:pt>
                <c:pt idx="11386">
                  <c:v>1144300</c:v>
                </c:pt>
                <c:pt idx="11387">
                  <c:v>969600</c:v>
                </c:pt>
                <c:pt idx="11388">
                  <c:v>938790</c:v>
                </c:pt>
                <c:pt idx="11389">
                  <c:v>750090</c:v>
                </c:pt>
                <c:pt idx="11390">
                  <c:v>765380</c:v>
                </c:pt>
                <c:pt idx="11391">
                  <c:v>777830</c:v>
                </c:pt>
                <c:pt idx="11392">
                  <c:v>783110</c:v>
                </c:pt>
                <c:pt idx="11393">
                  <c:v>781910</c:v>
                </c:pt>
                <c:pt idx="11394">
                  <c:v>770640</c:v>
                </c:pt>
                <c:pt idx="11395">
                  <c:v>712860</c:v>
                </c:pt>
                <c:pt idx="11396">
                  <c:v>711750</c:v>
                </c:pt>
                <c:pt idx="11397">
                  <c:v>704210</c:v>
                </c:pt>
                <c:pt idx="11398">
                  <c:v>680910</c:v>
                </c:pt>
                <c:pt idx="11399">
                  <c:v>683320</c:v>
                </c:pt>
                <c:pt idx="11400">
                  <c:v>664070</c:v>
                </c:pt>
                <c:pt idx="11401">
                  <c:v>955060</c:v>
                </c:pt>
                <c:pt idx="11402">
                  <c:v>796820</c:v>
                </c:pt>
                <c:pt idx="11403">
                  <c:v>725410</c:v>
                </c:pt>
                <c:pt idx="11404">
                  <c:v>671110</c:v>
                </c:pt>
                <c:pt idx="11405">
                  <c:v>674520</c:v>
                </c:pt>
                <c:pt idx="11406">
                  <c:v>671910</c:v>
                </c:pt>
                <c:pt idx="11407">
                  <c:v>663400</c:v>
                </c:pt>
                <c:pt idx="11408">
                  <c:v>667560</c:v>
                </c:pt>
                <c:pt idx="11409">
                  <c:v>660530</c:v>
                </c:pt>
                <c:pt idx="11410">
                  <c:v>665950</c:v>
                </c:pt>
                <c:pt idx="11411">
                  <c:v>665150</c:v>
                </c:pt>
                <c:pt idx="11412">
                  <c:v>689940</c:v>
                </c:pt>
                <c:pt idx="11413">
                  <c:v>692750</c:v>
                </c:pt>
                <c:pt idx="11414">
                  <c:v>695860</c:v>
                </c:pt>
                <c:pt idx="11415">
                  <c:v>747460</c:v>
                </c:pt>
                <c:pt idx="11416">
                  <c:v>762050</c:v>
                </c:pt>
                <c:pt idx="11417">
                  <c:v>775550</c:v>
                </c:pt>
                <c:pt idx="11418">
                  <c:v>794170</c:v>
                </c:pt>
                <c:pt idx="11419">
                  <c:v>809150</c:v>
                </c:pt>
                <c:pt idx="11420">
                  <c:v>802540</c:v>
                </c:pt>
                <c:pt idx="11421">
                  <c:v>827510</c:v>
                </c:pt>
                <c:pt idx="11422">
                  <c:v>836730</c:v>
                </c:pt>
                <c:pt idx="11423">
                  <c:v>831990</c:v>
                </c:pt>
                <c:pt idx="11424">
                  <c:v>850110</c:v>
                </c:pt>
                <c:pt idx="11425">
                  <c:v>852490</c:v>
                </c:pt>
                <c:pt idx="11426">
                  <c:v>852180</c:v>
                </c:pt>
                <c:pt idx="11427">
                  <c:v>887730</c:v>
                </c:pt>
                <c:pt idx="11428">
                  <c:v>897380</c:v>
                </c:pt>
                <c:pt idx="11429">
                  <c:v>900970</c:v>
                </c:pt>
                <c:pt idx="11430">
                  <c:v>948310</c:v>
                </c:pt>
                <c:pt idx="11431">
                  <c:v>964490</c:v>
                </c:pt>
                <c:pt idx="11432">
                  <c:v>969250</c:v>
                </c:pt>
                <c:pt idx="11433">
                  <c:v>1046900</c:v>
                </c:pt>
                <c:pt idx="11434">
                  <c:v>1059000</c:v>
                </c:pt>
                <c:pt idx="11435">
                  <c:v>1066600</c:v>
                </c:pt>
                <c:pt idx="11436">
                  <c:v>1004900</c:v>
                </c:pt>
                <c:pt idx="11437">
                  <c:v>773690</c:v>
                </c:pt>
                <c:pt idx="11438">
                  <c:v>797710</c:v>
                </c:pt>
                <c:pt idx="11439">
                  <c:v>426730</c:v>
                </c:pt>
                <c:pt idx="11440">
                  <c:v>410440</c:v>
                </c:pt>
                <c:pt idx="11441">
                  <c:v>402470</c:v>
                </c:pt>
                <c:pt idx="11442">
                  <c:v>455980</c:v>
                </c:pt>
                <c:pt idx="11443">
                  <c:v>457100</c:v>
                </c:pt>
                <c:pt idx="11444">
                  <c:v>455490</c:v>
                </c:pt>
                <c:pt idx="11445">
                  <c:v>476850</c:v>
                </c:pt>
                <c:pt idx="11446">
                  <c:v>484370</c:v>
                </c:pt>
                <c:pt idx="11447">
                  <c:v>490140</c:v>
                </c:pt>
                <c:pt idx="11448">
                  <c:v>579640</c:v>
                </c:pt>
                <c:pt idx="11449">
                  <c:v>581230</c:v>
                </c:pt>
                <c:pt idx="11450">
                  <c:v>583880</c:v>
                </c:pt>
                <c:pt idx="11451">
                  <c:v>871800</c:v>
                </c:pt>
                <c:pt idx="11452">
                  <c:v>898190</c:v>
                </c:pt>
                <c:pt idx="11453">
                  <c:v>927210</c:v>
                </c:pt>
                <c:pt idx="11454">
                  <c:v>1388800</c:v>
                </c:pt>
                <c:pt idx="11455">
                  <c:v>1396800</c:v>
                </c:pt>
                <c:pt idx="11456">
                  <c:v>1386500</c:v>
                </c:pt>
                <c:pt idx="11457">
                  <c:v>1199200</c:v>
                </c:pt>
                <c:pt idx="11458">
                  <c:v>1186900</c:v>
                </c:pt>
                <c:pt idx="11459">
                  <c:v>1232900</c:v>
                </c:pt>
                <c:pt idx="11460">
                  <c:v>498560</c:v>
                </c:pt>
                <c:pt idx="11461">
                  <c:v>482150</c:v>
                </c:pt>
                <c:pt idx="11462">
                  <c:v>437620</c:v>
                </c:pt>
                <c:pt idx="11463">
                  <c:v>272370</c:v>
                </c:pt>
                <c:pt idx="11464">
                  <c:v>270280</c:v>
                </c:pt>
                <c:pt idx="11465">
                  <c:v>265380</c:v>
                </c:pt>
                <c:pt idx="11466">
                  <c:v>225280</c:v>
                </c:pt>
                <c:pt idx="11467">
                  <c:v>225370</c:v>
                </c:pt>
                <c:pt idx="11468">
                  <c:v>221190</c:v>
                </c:pt>
                <c:pt idx="11469">
                  <c:v>209320</c:v>
                </c:pt>
                <c:pt idx="11470">
                  <c:v>213580</c:v>
                </c:pt>
                <c:pt idx="11471">
                  <c:v>208040</c:v>
                </c:pt>
                <c:pt idx="11472">
                  <c:v>216050</c:v>
                </c:pt>
                <c:pt idx="11473">
                  <c:v>1208400</c:v>
                </c:pt>
                <c:pt idx="11474">
                  <c:v>1212800</c:v>
                </c:pt>
                <c:pt idx="11475">
                  <c:v>121590</c:v>
                </c:pt>
                <c:pt idx="11476">
                  <c:v>113460</c:v>
                </c:pt>
                <c:pt idx="11477">
                  <c:v>110830</c:v>
                </c:pt>
                <c:pt idx="11478">
                  <c:v>116290</c:v>
                </c:pt>
                <c:pt idx="11479">
                  <c:v>116650</c:v>
                </c:pt>
                <c:pt idx="11480">
                  <c:v>117250</c:v>
                </c:pt>
                <c:pt idx="11481">
                  <c:v>122370</c:v>
                </c:pt>
                <c:pt idx="11482">
                  <c:v>123400</c:v>
                </c:pt>
                <c:pt idx="11483">
                  <c:v>123800</c:v>
                </c:pt>
                <c:pt idx="11484">
                  <c:v>146230</c:v>
                </c:pt>
                <c:pt idx="11485">
                  <c:v>152190</c:v>
                </c:pt>
                <c:pt idx="11486">
                  <c:v>164190</c:v>
                </c:pt>
                <c:pt idx="11487">
                  <c:v>420940</c:v>
                </c:pt>
                <c:pt idx="11488">
                  <c:v>435400</c:v>
                </c:pt>
                <c:pt idx="11489">
                  <c:v>446460</c:v>
                </c:pt>
                <c:pt idx="11490">
                  <c:v>480460</c:v>
                </c:pt>
                <c:pt idx="11491">
                  <c:v>487150</c:v>
                </c:pt>
                <c:pt idx="11492">
                  <c:v>490700</c:v>
                </c:pt>
                <c:pt idx="11493">
                  <c:v>574410</c:v>
                </c:pt>
                <c:pt idx="11494">
                  <c:v>575740</c:v>
                </c:pt>
                <c:pt idx="11495">
                  <c:v>576910</c:v>
                </c:pt>
                <c:pt idx="11496">
                  <c:v>869740</c:v>
                </c:pt>
                <c:pt idx="11497">
                  <c:v>894060</c:v>
                </c:pt>
                <c:pt idx="11498">
                  <c:v>933780</c:v>
                </c:pt>
                <c:pt idx="11499">
                  <c:v>1553600</c:v>
                </c:pt>
                <c:pt idx="11500">
                  <c:v>1562800</c:v>
                </c:pt>
                <c:pt idx="11501">
                  <c:v>1576300</c:v>
                </c:pt>
                <c:pt idx="11502">
                  <c:v>1382800</c:v>
                </c:pt>
                <c:pt idx="11503">
                  <c:v>1382700</c:v>
                </c:pt>
                <c:pt idx="11504">
                  <c:v>1368200</c:v>
                </c:pt>
                <c:pt idx="11505">
                  <c:v>1234600</c:v>
                </c:pt>
                <c:pt idx="11506">
                  <c:v>1231000</c:v>
                </c:pt>
                <c:pt idx="11507">
                  <c:v>1208100</c:v>
                </c:pt>
                <c:pt idx="11508">
                  <c:v>1128800</c:v>
                </c:pt>
                <c:pt idx="11509">
                  <c:v>1123400</c:v>
                </c:pt>
                <c:pt idx="11510">
                  <c:v>1267900</c:v>
                </c:pt>
                <c:pt idx="11511">
                  <c:v>872490</c:v>
                </c:pt>
                <c:pt idx="11512">
                  <c:v>894820</c:v>
                </c:pt>
                <c:pt idx="11513">
                  <c:v>871780</c:v>
                </c:pt>
                <c:pt idx="11514">
                  <c:v>912730</c:v>
                </c:pt>
                <c:pt idx="11515">
                  <c:v>925200</c:v>
                </c:pt>
                <c:pt idx="11516">
                  <c:v>913150</c:v>
                </c:pt>
                <c:pt idx="11517">
                  <c:v>1074700</c:v>
                </c:pt>
                <c:pt idx="11518">
                  <c:v>1078200</c:v>
                </c:pt>
                <c:pt idx="11519">
                  <c:v>1104600</c:v>
                </c:pt>
                <c:pt idx="11520">
                  <c:v>1295700</c:v>
                </c:pt>
                <c:pt idx="11521">
                  <c:v>1310200</c:v>
                </c:pt>
                <c:pt idx="11522">
                  <c:v>1298200</c:v>
                </c:pt>
                <c:pt idx="11523">
                  <c:v>1193000</c:v>
                </c:pt>
                <c:pt idx="11524">
                  <c:v>1080700</c:v>
                </c:pt>
                <c:pt idx="11525">
                  <c:v>1132100</c:v>
                </c:pt>
                <c:pt idx="11526">
                  <c:v>1064500</c:v>
                </c:pt>
                <c:pt idx="11527">
                  <c:v>598170</c:v>
                </c:pt>
                <c:pt idx="11528">
                  <c:v>600650</c:v>
                </c:pt>
                <c:pt idx="11529">
                  <c:v>589210</c:v>
                </c:pt>
                <c:pt idx="11530">
                  <c:v>544420</c:v>
                </c:pt>
                <c:pt idx="11531">
                  <c:v>539200</c:v>
                </c:pt>
                <c:pt idx="11532">
                  <c:v>594100</c:v>
                </c:pt>
                <c:pt idx="11533">
                  <c:v>602660</c:v>
                </c:pt>
                <c:pt idx="11534">
                  <c:v>598130</c:v>
                </c:pt>
                <c:pt idx="11535">
                  <c:v>633890</c:v>
                </c:pt>
                <c:pt idx="11536">
                  <c:v>639840</c:v>
                </c:pt>
                <c:pt idx="11537">
                  <c:v>637550</c:v>
                </c:pt>
                <c:pt idx="11538">
                  <c:v>916650</c:v>
                </c:pt>
                <c:pt idx="11539">
                  <c:v>938040</c:v>
                </c:pt>
                <c:pt idx="11540">
                  <c:v>1001600</c:v>
                </c:pt>
                <c:pt idx="11541">
                  <c:v>1856700</c:v>
                </c:pt>
                <c:pt idx="11542">
                  <c:v>2586000</c:v>
                </c:pt>
                <c:pt idx="11543">
                  <c:v>2035600</c:v>
                </c:pt>
                <c:pt idx="11544">
                  <c:v>1259700</c:v>
                </c:pt>
                <c:pt idx="11545">
                  <c:v>1119800</c:v>
                </c:pt>
                <c:pt idx="11546">
                  <c:v>1200600</c:v>
                </c:pt>
                <c:pt idx="11547">
                  <c:v>1055000</c:v>
                </c:pt>
                <c:pt idx="11548">
                  <c:v>1056100</c:v>
                </c:pt>
                <c:pt idx="11549">
                  <c:v>1009900</c:v>
                </c:pt>
                <c:pt idx="11550">
                  <c:v>894130</c:v>
                </c:pt>
                <c:pt idx="11551">
                  <c:v>901390</c:v>
                </c:pt>
                <c:pt idx="11552">
                  <c:v>892570</c:v>
                </c:pt>
                <c:pt idx="11553">
                  <c:v>908920</c:v>
                </c:pt>
                <c:pt idx="11554">
                  <c:v>912320</c:v>
                </c:pt>
                <c:pt idx="11555">
                  <c:v>904110</c:v>
                </c:pt>
                <c:pt idx="11556">
                  <c:v>934820</c:v>
                </c:pt>
                <c:pt idx="11557">
                  <c:v>944250</c:v>
                </c:pt>
                <c:pt idx="11558">
                  <c:v>948890</c:v>
                </c:pt>
                <c:pt idx="11559">
                  <c:v>1135100</c:v>
                </c:pt>
                <c:pt idx="11560">
                  <c:v>1133400</c:v>
                </c:pt>
                <c:pt idx="11561">
                  <c:v>1068800</c:v>
                </c:pt>
                <c:pt idx="11562">
                  <c:v>1472900</c:v>
                </c:pt>
                <c:pt idx="11563">
                  <c:v>1501400</c:v>
                </c:pt>
                <c:pt idx="11564">
                  <c:v>1519000</c:v>
                </c:pt>
                <c:pt idx="11565">
                  <c:v>1370400</c:v>
                </c:pt>
                <c:pt idx="11566">
                  <c:v>1349100</c:v>
                </c:pt>
                <c:pt idx="11567">
                  <c:v>1330300</c:v>
                </c:pt>
                <c:pt idx="11568">
                  <c:v>1147300</c:v>
                </c:pt>
                <c:pt idx="11569">
                  <c:v>1148200</c:v>
                </c:pt>
                <c:pt idx="11570">
                  <c:v>1126500</c:v>
                </c:pt>
                <c:pt idx="11571">
                  <c:v>782840</c:v>
                </c:pt>
                <c:pt idx="11572">
                  <c:v>787490</c:v>
                </c:pt>
                <c:pt idx="11573">
                  <c:v>772660</c:v>
                </c:pt>
                <c:pt idx="11574">
                  <c:v>677940</c:v>
                </c:pt>
                <c:pt idx="11575">
                  <c:v>681000</c:v>
                </c:pt>
                <c:pt idx="11576">
                  <c:v>654500</c:v>
                </c:pt>
                <c:pt idx="11577">
                  <c:v>678630</c:v>
                </c:pt>
                <c:pt idx="11578">
                  <c:v>1143500</c:v>
                </c:pt>
                <c:pt idx="11579">
                  <c:v>1294400</c:v>
                </c:pt>
                <c:pt idx="11580">
                  <c:v>1769900</c:v>
                </c:pt>
                <c:pt idx="11581">
                  <c:v>1802900</c:v>
                </c:pt>
                <c:pt idx="11582">
                  <c:v>1792800</c:v>
                </c:pt>
                <c:pt idx="11583">
                  <c:v>1865900</c:v>
                </c:pt>
                <c:pt idx="11584">
                  <c:v>1902100</c:v>
                </c:pt>
                <c:pt idx="11585">
                  <c:v>1890300</c:v>
                </c:pt>
                <c:pt idx="11586">
                  <c:v>1700900</c:v>
                </c:pt>
                <c:pt idx="11587">
                  <c:v>1716400</c:v>
                </c:pt>
                <c:pt idx="11588">
                  <c:v>1658500</c:v>
                </c:pt>
                <c:pt idx="11589">
                  <c:v>1435700</c:v>
                </c:pt>
                <c:pt idx="11590">
                  <c:v>1352700</c:v>
                </c:pt>
                <c:pt idx="11591">
                  <c:v>1255500</c:v>
                </c:pt>
                <c:pt idx="11592">
                  <c:v>1137800</c:v>
                </c:pt>
                <c:pt idx="11593">
                  <c:v>1230100</c:v>
                </c:pt>
                <c:pt idx="11594">
                  <c:v>977030</c:v>
                </c:pt>
                <c:pt idx="11595">
                  <c:v>918150</c:v>
                </c:pt>
                <c:pt idx="11596">
                  <c:v>795620</c:v>
                </c:pt>
                <c:pt idx="11597">
                  <c:v>794720</c:v>
                </c:pt>
                <c:pt idx="11598">
                  <c:v>778870</c:v>
                </c:pt>
                <c:pt idx="11599">
                  <c:v>751570</c:v>
                </c:pt>
                <c:pt idx="11600">
                  <c:v>748490</c:v>
                </c:pt>
                <c:pt idx="11601">
                  <c:v>756590</c:v>
                </c:pt>
                <c:pt idx="11602">
                  <c:v>877470</c:v>
                </c:pt>
                <c:pt idx="11603">
                  <c:v>885990</c:v>
                </c:pt>
                <c:pt idx="11604">
                  <c:v>900660</c:v>
                </c:pt>
                <c:pt idx="11605">
                  <c:v>1230200</c:v>
                </c:pt>
                <c:pt idx="11606">
                  <c:v>1259700</c:v>
                </c:pt>
                <c:pt idx="11607">
                  <c:v>1301600</c:v>
                </c:pt>
                <c:pt idx="11608">
                  <c:v>1488700</c:v>
                </c:pt>
                <c:pt idx="11609">
                  <c:v>1504400</c:v>
                </c:pt>
                <c:pt idx="11610">
                  <c:v>1480500</c:v>
                </c:pt>
                <c:pt idx="11611">
                  <c:v>1309200</c:v>
                </c:pt>
                <c:pt idx="11612">
                  <c:v>965610</c:v>
                </c:pt>
                <c:pt idx="11613">
                  <c:v>1071700</c:v>
                </c:pt>
                <c:pt idx="11614">
                  <c:v>667300</c:v>
                </c:pt>
                <c:pt idx="11615">
                  <c:v>630660</c:v>
                </c:pt>
                <c:pt idx="11616">
                  <c:v>598330</c:v>
                </c:pt>
                <c:pt idx="11617">
                  <c:v>475810</c:v>
                </c:pt>
                <c:pt idx="11618">
                  <c:v>480330</c:v>
                </c:pt>
                <c:pt idx="11619">
                  <c:v>477070</c:v>
                </c:pt>
                <c:pt idx="11620">
                  <c:v>768950</c:v>
                </c:pt>
                <c:pt idx="11621">
                  <c:v>800330</c:v>
                </c:pt>
                <c:pt idx="11622">
                  <c:v>858470</c:v>
                </c:pt>
                <c:pt idx="11623">
                  <c:v>1663800</c:v>
                </c:pt>
                <c:pt idx="11624">
                  <c:v>1733300</c:v>
                </c:pt>
                <c:pt idx="11625">
                  <c:v>1777800</c:v>
                </c:pt>
                <c:pt idx="11626">
                  <c:v>2013800</c:v>
                </c:pt>
                <c:pt idx="11627">
                  <c:v>2024500</c:v>
                </c:pt>
                <c:pt idx="11628">
                  <c:v>1977600</c:v>
                </c:pt>
                <c:pt idx="11629">
                  <c:v>1682400</c:v>
                </c:pt>
                <c:pt idx="11630">
                  <c:v>1684200</c:v>
                </c:pt>
                <c:pt idx="11631">
                  <c:v>1644600</c:v>
                </c:pt>
                <c:pt idx="11632">
                  <c:v>1304100</c:v>
                </c:pt>
                <c:pt idx="11633">
                  <c:v>1306400</c:v>
                </c:pt>
                <c:pt idx="11634">
                  <c:v>1280100</c:v>
                </c:pt>
                <c:pt idx="11635">
                  <c:v>1100900</c:v>
                </c:pt>
                <c:pt idx="11636">
                  <c:v>1087900</c:v>
                </c:pt>
                <c:pt idx="11637">
                  <c:v>1036600</c:v>
                </c:pt>
                <c:pt idx="11638">
                  <c:v>694240</c:v>
                </c:pt>
                <c:pt idx="11639">
                  <c:v>693280</c:v>
                </c:pt>
                <c:pt idx="11640">
                  <c:v>665140</c:v>
                </c:pt>
                <c:pt idx="11641">
                  <c:v>558040</c:v>
                </c:pt>
                <c:pt idx="11642">
                  <c:v>560710</c:v>
                </c:pt>
                <c:pt idx="11643">
                  <c:v>546440</c:v>
                </c:pt>
                <c:pt idx="11644">
                  <c:v>530420</c:v>
                </c:pt>
                <c:pt idx="11645">
                  <c:v>536960</c:v>
                </c:pt>
                <c:pt idx="11646">
                  <c:v>534730</c:v>
                </c:pt>
                <c:pt idx="11647">
                  <c:v>1788000</c:v>
                </c:pt>
                <c:pt idx="11648">
                  <c:v>1882500</c:v>
                </c:pt>
                <c:pt idx="11649">
                  <c:v>2967400</c:v>
                </c:pt>
                <c:pt idx="11650">
                  <c:v>3706400</c:v>
                </c:pt>
                <c:pt idx="11651">
                  <c:v>3724600</c:v>
                </c:pt>
                <c:pt idx="11652">
                  <c:v>3866300</c:v>
                </c:pt>
                <c:pt idx="11653">
                  <c:v>4780800</c:v>
                </c:pt>
                <c:pt idx="11654">
                  <c:v>4827500</c:v>
                </c:pt>
                <c:pt idx="11655">
                  <c:v>6632500</c:v>
                </c:pt>
                <c:pt idx="11656">
                  <c:v>6634800</c:v>
                </c:pt>
                <c:pt idx="11657">
                  <c:v>6910600</c:v>
                </c:pt>
                <c:pt idx="11658">
                  <c:v>13682000</c:v>
                </c:pt>
                <c:pt idx="11659">
                  <c:v>13757000</c:v>
                </c:pt>
                <c:pt idx="11660">
                  <c:v>14115000</c:v>
                </c:pt>
                <c:pt idx="11661">
                  <c:v>14118000</c:v>
                </c:pt>
                <c:pt idx="11662">
                  <c:v>13763000</c:v>
                </c:pt>
                <c:pt idx="11663">
                  <c:v>12595000</c:v>
                </c:pt>
                <c:pt idx="11664">
                  <c:v>1262400</c:v>
                </c:pt>
                <c:pt idx="11665">
                  <c:v>1221300</c:v>
                </c:pt>
                <c:pt idx="11666">
                  <c:v>7101100</c:v>
                </c:pt>
                <c:pt idx="11667">
                  <c:v>5879700</c:v>
                </c:pt>
                <c:pt idx="11668">
                  <c:v>2656900</c:v>
                </c:pt>
                <c:pt idx="11669">
                  <c:v>2341500</c:v>
                </c:pt>
                <c:pt idx="11670">
                  <c:v>2294200</c:v>
                </c:pt>
                <c:pt idx="11671">
                  <c:v>2216800</c:v>
                </c:pt>
                <c:pt idx="11672">
                  <c:v>1969800</c:v>
                </c:pt>
                <c:pt idx="11673">
                  <c:v>1954600</c:v>
                </c:pt>
                <c:pt idx="11674">
                  <c:v>1952900</c:v>
                </c:pt>
                <c:pt idx="11675">
                  <c:v>2170700</c:v>
                </c:pt>
                <c:pt idx="11676">
                  <c:v>2143300</c:v>
                </c:pt>
                <c:pt idx="11677">
                  <c:v>2161700</c:v>
                </c:pt>
                <c:pt idx="11678">
                  <c:v>2359300</c:v>
                </c:pt>
                <c:pt idx="11679">
                  <c:v>2345000</c:v>
                </c:pt>
                <c:pt idx="11680">
                  <c:v>2343300</c:v>
                </c:pt>
                <c:pt idx="11681">
                  <c:v>2369000</c:v>
                </c:pt>
                <c:pt idx="11682">
                  <c:v>2359600</c:v>
                </c:pt>
                <c:pt idx="11683">
                  <c:v>2347200</c:v>
                </c:pt>
                <c:pt idx="11684">
                  <c:v>2299600</c:v>
                </c:pt>
                <c:pt idx="11685">
                  <c:v>2672000</c:v>
                </c:pt>
                <c:pt idx="11686">
                  <c:v>2129700</c:v>
                </c:pt>
                <c:pt idx="11687">
                  <c:v>1277600</c:v>
                </c:pt>
                <c:pt idx="11688">
                  <c:v>1252100</c:v>
                </c:pt>
                <c:pt idx="11689">
                  <c:v>1239900</c:v>
                </c:pt>
                <c:pt idx="11690">
                  <c:v>1154900</c:v>
                </c:pt>
                <c:pt idx="11691">
                  <c:v>1104000</c:v>
                </c:pt>
                <c:pt idx="11692">
                  <c:v>1167500</c:v>
                </c:pt>
                <c:pt idx="11693">
                  <c:v>1001500</c:v>
                </c:pt>
                <c:pt idx="11694">
                  <c:v>1006800</c:v>
                </c:pt>
                <c:pt idx="11695">
                  <c:v>1001100</c:v>
                </c:pt>
                <c:pt idx="11696">
                  <c:v>1093100</c:v>
                </c:pt>
                <c:pt idx="11697">
                  <c:v>1188400</c:v>
                </c:pt>
                <c:pt idx="11698">
                  <c:v>1114700</c:v>
                </c:pt>
                <c:pt idx="11699">
                  <c:v>1435600</c:v>
                </c:pt>
                <c:pt idx="11700">
                  <c:v>1451300</c:v>
                </c:pt>
                <c:pt idx="11701">
                  <c:v>1475900</c:v>
                </c:pt>
                <c:pt idx="11702">
                  <c:v>1655700</c:v>
                </c:pt>
                <c:pt idx="11703">
                  <c:v>1678200</c:v>
                </c:pt>
                <c:pt idx="11704">
                  <c:v>1709100</c:v>
                </c:pt>
                <c:pt idx="11705">
                  <c:v>1588100</c:v>
                </c:pt>
                <c:pt idx="11706">
                  <c:v>1583100</c:v>
                </c:pt>
                <c:pt idx="11707">
                  <c:v>1534000</c:v>
                </c:pt>
                <c:pt idx="11708">
                  <c:v>1162600</c:v>
                </c:pt>
                <c:pt idx="11709">
                  <c:v>1154500</c:v>
                </c:pt>
                <c:pt idx="11710">
                  <c:v>1092400</c:v>
                </c:pt>
                <c:pt idx="11711">
                  <c:v>797810</c:v>
                </c:pt>
                <c:pt idx="11712">
                  <c:v>801830</c:v>
                </c:pt>
                <c:pt idx="11713">
                  <c:v>783250</c:v>
                </c:pt>
                <c:pt idx="11714">
                  <c:v>725670</c:v>
                </c:pt>
                <c:pt idx="11715">
                  <c:v>722470</c:v>
                </c:pt>
                <c:pt idx="11716">
                  <c:v>714280</c:v>
                </c:pt>
                <c:pt idx="11717">
                  <c:v>697540</c:v>
                </c:pt>
                <c:pt idx="11718">
                  <c:v>702430</c:v>
                </c:pt>
                <c:pt idx="11719">
                  <c:v>696810</c:v>
                </c:pt>
                <c:pt idx="11720">
                  <c:v>658210</c:v>
                </c:pt>
                <c:pt idx="11721">
                  <c:v>771580</c:v>
                </c:pt>
                <c:pt idx="11722">
                  <c:v>850660</c:v>
                </c:pt>
                <c:pt idx="11723">
                  <c:v>696460</c:v>
                </c:pt>
                <c:pt idx="11724">
                  <c:v>696130</c:v>
                </c:pt>
                <c:pt idx="11725">
                  <c:v>694210</c:v>
                </c:pt>
                <c:pt idx="11726">
                  <c:v>706340</c:v>
                </c:pt>
                <c:pt idx="11727">
                  <c:v>706100</c:v>
                </c:pt>
                <c:pt idx="11728">
                  <c:v>707030</c:v>
                </c:pt>
                <c:pt idx="11729">
                  <c:v>714360</c:v>
                </c:pt>
                <c:pt idx="11730">
                  <c:v>717750</c:v>
                </c:pt>
                <c:pt idx="11731">
                  <c:v>712180</c:v>
                </c:pt>
                <c:pt idx="11732">
                  <c:v>575380</c:v>
                </c:pt>
                <c:pt idx="11733">
                  <c:v>493580</c:v>
                </c:pt>
                <c:pt idx="11734">
                  <c:v>495920</c:v>
                </c:pt>
                <c:pt idx="11735">
                  <c:v>474200</c:v>
                </c:pt>
                <c:pt idx="11736">
                  <c:v>961150</c:v>
                </c:pt>
                <c:pt idx="11737">
                  <c:v>931210</c:v>
                </c:pt>
                <c:pt idx="11738">
                  <c:v>679690</c:v>
                </c:pt>
                <c:pt idx="11739">
                  <c:v>421050</c:v>
                </c:pt>
                <c:pt idx="11740">
                  <c:v>416480</c:v>
                </c:pt>
                <c:pt idx="11741">
                  <c:v>395140</c:v>
                </c:pt>
                <c:pt idx="11742">
                  <c:v>450170</c:v>
                </c:pt>
                <c:pt idx="11743">
                  <c:v>451750</c:v>
                </c:pt>
                <c:pt idx="11744">
                  <c:v>458970</c:v>
                </c:pt>
                <c:pt idx="11745">
                  <c:v>491610</c:v>
                </c:pt>
                <c:pt idx="11746">
                  <c:v>501880</c:v>
                </c:pt>
                <c:pt idx="11747">
                  <c:v>506940</c:v>
                </c:pt>
                <c:pt idx="11748">
                  <c:v>589480</c:v>
                </c:pt>
                <c:pt idx="11749">
                  <c:v>587890</c:v>
                </c:pt>
                <c:pt idx="11750">
                  <c:v>585970</c:v>
                </c:pt>
                <c:pt idx="11751">
                  <c:v>526280</c:v>
                </c:pt>
                <c:pt idx="11752">
                  <c:v>529620</c:v>
                </c:pt>
                <c:pt idx="11753">
                  <c:v>520080</c:v>
                </c:pt>
                <c:pt idx="11754">
                  <c:v>440760</c:v>
                </c:pt>
                <c:pt idx="11755">
                  <c:v>329020</c:v>
                </c:pt>
                <c:pt idx="11756">
                  <c:v>289850</c:v>
                </c:pt>
                <c:pt idx="11757">
                  <c:v>317450</c:v>
                </c:pt>
                <c:pt idx="11758">
                  <c:v>311260</c:v>
                </c:pt>
                <c:pt idx="11759">
                  <c:v>304910</c:v>
                </c:pt>
                <c:pt idx="11760">
                  <c:v>302390</c:v>
                </c:pt>
                <c:pt idx="11761">
                  <c:v>302680</c:v>
                </c:pt>
                <c:pt idx="11762">
                  <c:v>305010</c:v>
                </c:pt>
                <c:pt idx="11763">
                  <c:v>335470</c:v>
                </c:pt>
                <c:pt idx="11764">
                  <c:v>340000</c:v>
                </c:pt>
                <c:pt idx="11765">
                  <c:v>341530</c:v>
                </c:pt>
                <c:pt idx="11766">
                  <c:v>357420</c:v>
                </c:pt>
                <c:pt idx="11767">
                  <c:v>358410</c:v>
                </c:pt>
                <c:pt idx="11768">
                  <c:v>358380</c:v>
                </c:pt>
                <c:pt idx="11769">
                  <c:v>366700</c:v>
                </c:pt>
                <c:pt idx="11770">
                  <c:v>367680</c:v>
                </c:pt>
                <c:pt idx="11771">
                  <c:v>367070</c:v>
                </c:pt>
                <c:pt idx="11772">
                  <c:v>362940</c:v>
                </c:pt>
                <c:pt idx="11773">
                  <c:v>365400</c:v>
                </c:pt>
                <c:pt idx="11774">
                  <c:v>359260</c:v>
                </c:pt>
                <c:pt idx="11775">
                  <c:v>322350</c:v>
                </c:pt>
                <c:pt idx="11776">
                  <c:v>344090</c:v>
                </c:pt>
                <c:pt idx="11777">
                  <c:v>307680</c:v>
                </c:pt>
                <c:pt idx="11778">
                  <c:v>314890</c:v>
                </c:pt>
                <c:pt idx="11779">
                  <c:v>316490</c:v>
                </c:pt>
                <c:pt idx="11780">
                  <c:v>314700</c:v>
                </c:pt>
                <c:pt idx="11781">
                  <c:v>238970</c:v>
                </c:pt>
                <c:pt idx="11782">
                  <c:v>255640</c:v>
                </c:pt>
                <c:pt idx="11783">
                  <c:v>227810</c:v>
                </c:pt>
                <c:pt idx="11784">
                  <c:v>219220</c:v>
                </c:pt>
                <c:pt idx="11785">
                  <c:v>214340</c:v>
                </c:pt>
                <c:pt idx="11786">
                  <c:v>253130</c:v>
                </c:pt>
                <c:pt idx="11787">
                  <c:v>266930</c:v>
                </c:pt>
                <c:pt idx="11788">
                  <c:v>259490</c:v>
                </c:pt>
                <c:pt idx="11789">
                  <c:v>251340</c:v>
                </c:pt>
                <c:pt idx="11790">
                  <c:v>292830</c:v>
                </c:pt>
                <c:pt idx="11791">
                  <c:v>290940</c:v>
                </c:pt>
                <c:pt idx="11792">
                  <c:v>294170</c:v>
                </c:pt>
                <c:pt idx="11793">
                  <c:v>285220</c:v>
                </c:pt>
                <c:pt idx="11794">
                  <c:v>249930</c:v>
                </c:pt>
                <c:pt idx="11795">
                  <c:v>246930</c:v>
                </c:pt>
                <c:pt idx="11796">
                  <c:v>226170</c:v>
                </c:pt>
                <c:pt idx="11797">
                  <c:v>218670</c:v>
                </c:pt>
                <c:pt idx="11798">
                  <c:v>208930</c:v>
                </c:pt>
                <c:pt idx="11799">
                  <c:v>202340</c:v>
                </c:pt>
                <c:pt idx="11800">
                  <c:v>195420</c:v>
                </c:pt>
                <c:pt idx="11801">
                  <c:v>198850</c:v>
                </c:pt>
                <c:pt idx="11802">
                  <c:v>196700</c:v>
                </c:pt>
                <c:pt idx="11803">
                  <c:v>213530</c:v>
                </c:pt>
                <c:pt idx="11804">
                  <c:v>215380</c:v>
                </c:pt>
                <c:pt idx="11805">
                  <c:v>214470</c:v>
                </c:pt>
                <c:pt idx="11806">
                  <c:v>213300</c:v>
                </c:pt>
                <c:pt idx="11807">
                  <c:v>239530</c:v>
                </c:pt>
                <c:pt idx="11808">
                  <c:v>255170</c:v>
                </c:pt>
                <c:pt idx="11809">
                  <c:v>228170</c:v>
                </c:pt>
                <c:pt idx="11810">
                  <c:v>279230</c:v>
                </c:pt>
                <c:pt idx="11811">
                  <c:v>281730</c:v>
                </c:pt>
                <c:pt idx="11812">
                  <c:v>286140</c:v>
                </c:pt>
                <c:pt idx="11813">
                  <c:v>261110</c:v>
                </c:pt>
                <c:pt idx="11814">
                  <c:v>270240</c:v>
                </c:pt>
                <c:pt idx="11815">
                  <c:v>242150</c:v>
                </c:pt>
                <c:pt idx="11816">
                  <c:v>224560</c:v>
                </c:pt>
                <c:pt idx="11817">
                  <c:v>226160</c:v>
                </c:pt>
                <c:pt idx="11818">
                  <c:v>265930</c:v>
                </c:pt>
                <c:pt idx="11819">
                  <c:v>234640</c:v>
                </c:pt>
                <c:pt idx="11820">
                  <c:v>226880</c:v>
                </c:pt>
                <c:pt idx="11821">
                  <c:v>209400</c:v>
                </c:pt>
                <c:pt idx="11822">
                  <c:v>184340</c:v>
                </c:pt>
                <c:pt idx="11823">
                  <c:v>174720</c:v>
                </c:pt>
                <c:pt idx="11824">
                  <c:v>171620</c:v>
                </c:pt>
                <c:pt idx="11825">
                  <c:v>204650</c:v>
                </c:pt>
                <c:pt idx="11826">
                  <c:v>209770</c:v>
                </c:pt>
                <c:pt idx="11827">
                  <c:v>209730</c:v>
                </c:pt>
                <c:pt idx="11828">
                  <c:v>234560</c:v>
                </c:pt>
                <c:pt idx="11829">
                  <c:v>237040</c:v>
                </c:pt>
                <c:pt idx="11830">
                  <c:v>236570</c:v>
                </c:pt>
                <c:pt idx="11831">
                  <c:v>235450</c:v>
                </c:pt>
                <c:pt idx="11832">
                  <c:v>234390</c:v>
                </c:pt>
                <c:pt idx="11833">
                  <c:v>231980</c:v>
                </c:pt>
                <c:pt idx="11834">
                  <c:v>198870</c:v>
                </c:pt>
                <c:pt idx="11835">
                  <c:v>199870</c:v>
                </c:pt>
                <c:pt idx="11836">
                  <c:v>195640</c:v>
                </c:pt>
                <c:pt idx="11837">
                  <c:v>180560</c:v>
                </c:pt>
                <c:pt idx="11838">
                  <c:v>180600</c:v>
                </c:pt>
                <c:pt idx="11839">
                  <c:v>179660</c:v>
                </c:pt>
                <c:pt idx="11840">
                  <c:v>178980</c:v>
                </c:pt>
                <c:pt idx="11841">
                  <c:v>206150</c:v>
                </c:pt>
                <c:pt idx="11842">
                  <c:v>176140</c:v>
                </c:pt>
                <c:pt idx="11843">
                  <c:v>201000</c:v>
                </c:pt>
                <c:pt idx="11844">
                  <c:v>201050</c:v>
                </c:pt>
                <c:pt idx="11845">
                  <c:v>201490</c:v>
                </c:pt>
                <c:pt idx="11846">
                  <c:v>193710</c:v>
                </c:pt>
                <c:pt idx="11847">
                  <c:v>172270</c:v>
                </c:pt>
                <c:pt idx="11848">
                  <c:v>203280</c:v>
                </c:pt>
                <c:pt idx="11849">
                  <c:v>175630</c:v>
                </c:pt>
                <c:pt idx="11850">
                  <c:v>182720</c:v>
                </c:pt>
                <c:pt idx="11851">
                  <c:v>184920</c:v>
                </c:pt>
                <c:pt idx="11852">
                  <c:v>183290</c:v>
                </c:pt>
                <c:pt idx="11853">
                  <c:v>184840</c:v>
                </c:pt>
                <c:pt idx="11854">
                  <c:v>187080</c:v>
                </c:pt>
                <c:pt idx="11855">
                  <c:v>185630</c:v>
                </c:pt>
                <c:pt idx="11856">
                  <c:v>189360</c:v>
                </c:pt>
                <c:pt idx="11857">
                  <c:v>191330</c:v>
                </c:pt>
                <c:pt idx="11858">
                  <c:v>190590</c:v>
                </c:pt>
                <c:pt idx="11859">
                  <c:v>202840</c:v>
                </c:pt>
                <c:pt idx="11860">
                  <c:v>300080</c:v>
                </c:pt>
                <c:pt idx="11861">
                  <c:v>290770</c:v>
                </c:pt>
                <c:pt idx="11862">
                  <c:v>188620</c:v>
                </c:pt>
                <c:pt idx="11863">
                  <c:v>175300</c:v>
                </c:pt>
                <c:pt idx="11864">
                  <c:v>164500</c:v>
                </c:pt>
                <c:pt idx="11865">
                  <c:v>154010</c:v>
                </c:pt>
                <c:pt idx="11866">
                  <c:v>153970</c:v>
                </c:pt>
                <c:pt idx="11867">
                  <c:v>151960</c:v>
                </c:pt>
                <c:pt idx="11868">
                  <c:v>139690</c:v>
                </c:pt>
                <c:pt idx="11869">
                  <c:v>139990</c:v>
                </c:pt>
                <c:pt idx="11870">
                  <c:v>141050</c:v>
                </c:pt>
                <c:pt idx="11871">
                  <c:v>143190</c:v>
                </c:pt>
                <c:pt idx="11872">
                  <c:v>144180</c:v>
                </c:pt>
                <c:pt idx="11873">
                  <c:v>144480</c:v>
                </c:pt>
                <c:pt idx="11874">
                  <c:v>144480</c:v>
                </c:pt>
                <c:pt idx="11875">
                  <c:v>146590</c:v>
                </c:pt>
                <c:pt idx="11876">
                  <c:v>145830</c:v>
                </c:pt>
                <c:pt idx="11877">
                  <c:v>143270</c:v>
                </c:pt>
                <c:pt idx="11878">
                  <c:v>145020</c:v>
                </c:pt>
                <c:pt idx="11879">
                  <c:v>145060</c:v>
                </c:pt>
                <c:pt idx="11880">
                  <c:v>149250</c:v>
                </c:pt>
                <c:pt idx="11881">
                  <c:v>150850</c:v>
                </c:pt>
                <c:pt idx="11882">
                  <c:v>151510</c:v>
                </c:pt>
                <c:pt idx="11883">
                  <c:v>166390</c:v>
                </c:pt>
                <c:pt idx="11884">
                  <c:v>165070</c:v>
                </c:pt>
                <c:pt idx="11885">
                  <c:v>163750</c:v>
                </c:pt>
                <c:pt idx="11886">
                  <c:v>172010</c:v>
                </c:pt>
                <c:pt idx="11887">
                  <c:v>172430</c:v>
                </c:pt>
                <c:pt idx="11888">
                  <c:v>174380</c:v>
                </c:pt>
                <c:pt idx="11889">
                  <c:v>177420</c:v>
                </c:pt>
                <c:pt idx="11890">
                  <c:v>179240</c:v>
                </c:pt>
                <c:pt idx="11891">
                  <c:v>178980</c:v>
                </c:pt>
                <c:pt idx="11892">
                  <c:v>176310</c:v>
                </c:pt>
                <c:pt idx="11893">
                  <c:v>178550</c:v>
                </c:pt>
                <c:pt idx="11894">
                  <c:v>175930</c:v>
                </c:pt>
                <c:pt idx="11895">
                  <c:v>164510</c:v>
                </c:pt>
                <c:pt idx="11896">
                  <c:v>160950</c:v>
                </c:pt>
                <c:pt idx="11897">
                  <c:v>152960</c:v>
                </c:pt>
                <c:pt idx="11898">
                  <c:v>151370</c:v>
                </c:pt>
                <c:pt idx="11899">
                  <c:v>137380</c:v>
                </c:pt>
                <c:pt idx="11900">
                  <c:v>159590</c:v>
                </c:pt>
                <c:pt idx="11901">
                  <c:v>146690</c:v>
                </c:pt>
                <c:pt idx="11902">
                  <c:v>200660</c:v>
                </c:pt>
                <c:pt idx="11903">
                  <c:v>202340</c:v>
                </c:pt>
                <c:pt idx="11904">
                  <c:v>199990</c:v>
                </c:pt>
                <c:pt idx="11905">
                  <c:v>201090</c:v>
                </c:pt>
                <c:pt idx="11906">
                  <c:v>204190</c:v>
                </c:pt>
                <c:pt idx="11907">
                  <c:v>202440</c:v>
                </c:pt>
                <c:pt idx="11908">
                  <c:v>180440</c:v>
                </c:pt>
                <c:pt idx="11909">
                  <c:v>181730</c:v>
                </c:pt>
                <c:pt idx="11910">
                  <c:v>178390</c:v>
                </c:pt>
                <c:pt idx="11911">
                  <c:v>154210</c:v>
                </c:pt>
                <c:pt idx="11912">
                  <c:v>155370</c:v>
                </c:pt>
                <c:pt idx="11913">
                  <c:v>153940</c:v>
                </c:pt>
                <c:pt idx="11914">
                  <c:v>148840</c:v>
                </c:pt>
                <c:pt idx="11915">
                  <c:v>151660</c:v>
                </c:pt>
                <c:pt idx="11916">
                  <c:v>149570</c:v>
                </c:pt>
                <c:pt idx="11917">
                  <c:v>146850</c:v>
                </c:pt>
                <c:pt idx="11918">
                  <c:v>148360</c:v>
                </c:pt>
                <c:pt idx="11919">
                  <c:v>148470</c:v>
                </c:pt>
                <c:pt idx="11920">
                  <c:v>143820</c:v>
                </c:pt>
                <c:pt idx="11921">
                  <c:v>145360</c:v>
                </c:pt>
                <c:pt idx="11922">
                  <c:v>143340</c:v>
                </c:pt>
                <c:pt idx="11923">
                  <c:v>146710</c:v>
                </c:pt>
                <c:pt idx="11924">
                  <c:v>149280</c:v>
                </c:pt>
                <c:pt idx="11925">
                  <c:v>149800</c:v>
                </c:pt>
                <c:pt idx="11926">
                  <c:v>163560</c:v>
                </c:pt>
                <c:pt idx="11927">
                  <c:v>164640</c:v>
                </c:pt>
                <c:pt idx="11928">
                  <c:v>165270</c:v>
                </c:pt>
                <c:pt idx="11929">
                  <c:v>172990</c:v>
                </c:pt>
                <c:pt idx="11930">
                  <c:v>174500</c:v>
                </c:pt>
                <c:pt idx="11931">
                  <c:v>174240</c:v>
                </c:pt>
                <c:pt idx="11932">
                  <c:v>176610</c:v>
                </c:pt>
                <c:pt idx="11933">
                  <c:v>179600</c:v>
                </c:pt>
                <c:pt idx="11934">
                  <c:v>179010</c:v>
                </c:pt>
                <c:pt idx="11935">
                  <c:v>180360</c:v>
                </c:pt>
                <c:pt idx="11936">
                  <c:v>280190</c:v>
                </c:pt>
                <c:pt idx="11937">
                  <c:v>254690</c:v>
                </c:pt>
                <c:pt idx="11938">
                  <c:v>183420</c:v>
                </c:pt>
                <c:pt idx="11939">
                  <c:v>124610</c:v>
                </c:pt>
                <c:pt idx="11940">
                  <c:v>119710</c:v>
                </c:pt>
                <c:pt idx="11941">
                  <c:v>106090</c:v>
                </c:pt>
                <c:pt idx="11942">
                  <c:v>107410</c:v>
                </c:pt>
                <c:pt idx="11943">
                  <c:v>107320</c:v>
                </c:pt>
                <c:pt idx="11944">
                  <c:v>109850</c:v>
                </c:pt>
                <c:pt idx="11945">
                  <c:v>110410</c:v>
                </c:pt>
                <c:pt idx="11946">
                  <c:v>109290</c:v>
                </c:pt>
                <c:pt idx="11947">
                  <c:v>114350</c:v>
                </c:pt>
                <c:pt idx="11948">
                  <c:v>114490</c:v>
                </c:pt>
                <c:pt idx="11949">
                  <c:v>113870</c:v>
                </c:pt>
                <c:pt idx="11950">
                  <c:v>120440</c:v>
                </c:pt>
                <c:pt idx="11951">
                  <c:v>120970</c:v>
                </c:pt>
                <c:pt idx="11952">
                  <c:v>122260</c:v>
                </c:pt>
                <c:pt idx="11953">
                  <c:v>149400</c:v>
                </c:pt>
                <c:pt idx="11954">
                  <c:v>214880</c:v>
                </c:pt>
                <c:pt idx="11955">
                  <c:v>206540</c:v>
                </c:pt>
                <c:pt idx="11956">
                  <c:v>183270</c:v>
                </c:pt>
                <c:pt idx="11957">
                  <c:v>175610</c:v>
                </c:pt>
                <c:pt idx="11958">
                  <c:v>187160</c:v>
                </c:pt>
                <c:pt idx="11959">
                  <c:v>163980</c:v>
                </c:pt>
                <c:pt idx="11960">
                  <c:v>173520</c:v>
                </c:pt>
                <c:pt idx="11961">
                  <c:v>166030</c:v>
                </c:pt>
                <c:pt idx="11962">
                  <c:v>199270</c:v>
                </c:pt>
                <c:pt idx="11963">
                  <c:v>196720</c:v>
                </c:pt>
                <c:pt idx="11964">
                  <c:v>192430</c:v>
                </c:pt>
                <c:pt idx="11965">
                  <c:v>190660</c:v>
                </c:pt>
                <c:pt idx="11966">
                  <c:v>191200</c:v>
                </c:pt>
                <c:pt idx="11967">
                  <c:v>191650</c:v>
                </c:pt>
                <c:pt idx="11968">
                  <c:v>193860</c:v>
                </c:pt>
                <c:pt idx="11969">
                  <c:v>524010</c:v>
                </c:pt>
                <c:pt idx="11970">
                  <c:v>524470</c:v>
                </c:pt>
                <c:pt idx="11971">
                  <c:v>512910</c:v>
                </c:pt>
                <c:pt idx="11972">
                  <c:v>541480</c:v>
                </c:pt>
                <c:pt idx="11973">
                  <c:v>541320</c:v>
                </c:pt>
                <c:pt idx="11974">
                  <c:v>553250</c:v>
                </c:pt>
                <c:pt idx="11975">
                  <c:v>546100</c:v>
                </c:pt>
                <c:pt idx="11976">
                  <c:v>532280</c:v>
                </c:pt>
                <c:pt idx="11977">
                  <c:v>460650</c:v>
                </c:pt>
                <c:pt idx="11978">
                  <c:v>460400</c:v>
                </c:pt>
                <c:pt idx="11979">
                  <c:v>440160</c:v>
                </c:pt>
                <c:pt idx="11980">
                  <c:v>307830</c:v>
                </c:pt>
                <c:pt idx="11981">
                  <c:v>305430</c:v>
                </c:pt>
                <c:pt idx="11982">
                  <c:v>300570</c:v>
                </c:pt>
                <c:pt idx="11983">
                  <c:v>302630</c:v>
                </c:pt>
                <c:pt idx="11984">
                  <c:v>305230</c:v>
                </c:pt>
                <c:pt idx="11985">
                  <c:v>309140</c:v>
                </c:pt>
                <c:pt idx="11986">
                  <c:v>325740</c:v>
                </c:pt>
                <c:pt idx="11987">
                  <c:v>329530</c:v>
                </c:pt>
                <c:pt idx="11988">
                  <c:v>328600</c:v>
                </c:pt>
                <c:pt idx="11989">
                  <c:v>339590</c:v>
                </c:pt>
                <c:pt idx="11990">
                  <c:v>341650</c:v>
                </c:pt>
                <c:pt idx="11991">
                  <c:v>339960</c:v>
                </c:pt>
                <c:pt idx="11992">
                  <c:v>402960</c:v>
                </c:pt>
                <c:pt idx="11993">
                  <c:v>407600</c:v>
                </c:pt>
                <c:pt idx="11994">
                  <c:v>417230</c:v>
                </c:pt>
                <c:pt idx="11995">
                  <c:v>478460</c:v>
                </c:pt>
                <c:pt idx="11996">
                  <c:v>480560</c:v>
                </c:pt>
                <c:pt idx="11997">
                  <c:v>477670</c:v>
                </c:pt>
                <c:pt idx="11998">
                  <c:v>538120</c:v>
                </c:pt>
                <c:pt idx="11999">
                  <c:v>545750</c:v>
                </c:pt>
                <c:pt idx="12000">
                  <c:v>545200</c:v>
                </c:pt>
                <c:pt idx="12001">
                  <c:v>591940</c:v>
                </c:pt>
                <c:pt idx="12002">
                  <c:v>2182700</c:v>
                </c:pt>
                <c:pt idx="12003">
                  <c:v>1702700</c:v>
                </c:pt>
                <c:pt idx="12004">
                  <c:v>1130200</c:v>
                </c:pt>
                <c:pt idx="12005">
                  <c:v>1175400</c:v>
                </c:pt>
                <c:pt idx="12006">
                  <c:v>1163500</c:v>
                </c:pt>
                <c:pt idx="12007">
                  <c:v>1033400</c:v>
                </c:pt>
                <c:pt idx="12008">
                  <c:v>1035400</c:v>
                </c:pt>
                <c:pt idx="12009">
                  <c:v>1046100</c:v>
                </c:pt>
                <c:pt idx="12010">
                  <c:v>810340</c:v>
                </c:pt>
                <c:pt idx="12011">
                  <c:v>803210</c:v>
                </c:pt>
                <c:pt idx="12012">
                  <c:v>778940</c:v>
                </c:pt>
                <c:pt idx="12013">
                  <c:v>579260</c:v>
                </c:pt>
                <c:pt idx="12014">
                  <c:v>579680</c:v>
                </c:pt>
                <c:pt idx="12015">
                  <c:v>571980</c:v>
                </c:pt>
                <c:pt idx="12016">
                  <c:v>627490</c:v>
                </c:pt>
                <c:pt idx="12017">
                  <c:v>94472</c:v>
                </c:pt>
                <c:pt idx="12018">
                  <c:v>94605</c:v>
                </c:pt>
                <c:pt idx="12019">
                  <c:v>106340</c:v>
                </c:pt>
                <c:pt idx="12020">
                  <c:v>109180</c:v>
                </c:pt>
                <c:pt idx="12021">
                  <c:v>109040</c:v>
                </c:pt>
                <c:pt idx="12022">
                  <c:v>119670</c:v>
                </c:pt>
                <c:pt idx="12023">
                  <c:v>120430</c:v>
                </c:pt>
                <c:pt idx="12024">
                  <c:v>119360</c:v>
                </c:pt>
                <c:pt idx="12025">
                  <c:v>120530</c:v>
                </c:pt>
                <c:pt idx="12026">
                  <c:v>1360100</c:v>
                </c:pt>
                <c:pt idx="12027">
                  <c:v>1146100</c:v>
                </c:pt>
                <c:pt idx="12028">
                  <c:v>1046600</c:v>
                </c:pt>
                <c:pt idx="12029">
                  <c:v>1072200</c:v>
                </c:pt>
                <c:pt idx="12030">
                  <c:v>1143800</c:v>
                </c:pt>
                <c:pt idx="12031">
                  <c:v>1238300</c:v>
                </c:pt>
                <c:pt idx="12032">
                  <c:v>1241100</c:v>
                </c:pt>
                <c:pt idx="12033">
                  <c:v>1248500</c:v>
                </c:pt>
                <c:pt idx="12034">
                  <c:v>1078200</c:v>
                </c:pt>
                <c:pt idx="12035">
                  <c:v>1096600</c:v>
                </c:pt>
                <c:pt idx="12036">
                  <c:v>1042400</c:v>
                </c:pt>
                <c:pt idx="12037">
                  <c:v>904390</c:v>
                </c:pt>
                <c:pt idx="12038">
                  <c:v>903810</c:v>
                </c:pt>
                <c:pt idx="12039">
                  <c:v>827790</c:v>
                </c:pt>
                <c:pt idx="12040">
                  <c:v>880380</c:v>
                </c:pt>
                <c:pt idx="12041">
                  <c:v>884540</c:v>
                </c:pt>
                <c:pt idx="12042">
                  <c:v>825510</c:v>
                </c:pt>
                <c:pt idx="12043">
                  <c:v>999500</c:v>
                </c:pt>
                <c:pt idx="12044">
                  <c:v>1015800</c:v>
                </c:pt>
                <c:pt idx="12045">
                  <c:v>1034100</c:v>
                </c:pt>
                <c:pt idx="12046">
                  <c:v>1168500</c:v>
                </c:pt>
                <c:pt idx="12047">
                  <c:v>1151800</c:v>
                </c:pt>
                <c:pt idx="12048">
                  <c:v>1204700</c:v>
                </c:pt>
                <c:pt idx="12049">
                  <c:v>1649900</c:v>
                </c:pt>
                <c:pt idx="12050">
                  <c:v>221170</c:v>
                </c:pt>
                <c:pt idx="12051">
                  <c:v>212790</c:v>
                </c:pt>
                <c:pt idx="12052">
                  <c:v>239290</c:v>
                </c:pt>
                <c:pt idx="12053">
                  <c:v>254200</c:v>
                </c:pt>
                <c:pt idx="12054">
                  <c:v>254190</c:v>
                </c:pt>
                <c:pt idx="12055">
                  <c:v>265270</c:v>
                </c:pt>
                <c:pt idx="12056">
                  <c:v>263580</c:v>
                </c:pt>
                <c:pt idx="12057">
                  <c:v>263580</c:v>
                </c:pt>
                <c:pt idx="12058">
                  <c:v>266060</c:v>
                </c:pt>
                <c:pt idx="12059">
                  <c:v>269460</c:v>
                </c:pt>
                <c:pt idx="12060">
                  <c:v>261230</c:v>
                </c:pt>
                <c:pt idx="12061">
                  <c:v>251620</c:v>
                </c:pt>
                <c:pt idx="12062">
                  <c:v>253650</c:v>
                </c:pt>
                <c:pt idx="12063">
                  <c:v>242480</c:v>
                </c:pt>
                <c:pt idx="12064">
                  <c:v>223770</c:v>
                </c:pt>
                <c:pt idx="12065">
                  <c:v>225180</c:v>
                </c:pt>
                <c:pt idx="12066">
                  <c:v>214130</c:v>
                </c:pt>
                <c:pt idx="12067">
                  <c:v>196760</c:v>
                </c:pt>
                <c:pt idx="12068">
                  <c:v>187220</c:v>
                </c:pt>
                <c:pt idx="12069">
                  <c:v>185480</c:v>
                </c:pt>
                <c:pt idx="12070">
                  <c:v>163880</c:v>
                </c:pt>
                <c:pt idx="12071">
                  <c:v>165630</c:v>
                </c:pt>
                <c:pt idx="12072">
                  <c:v>159310</c:v>
                </c:pt>
                <c:pt idx="12073">
                  <c:v>1189400</c:v>
                </c:pt>
                <c:pt idx="12074">
                  <c:v>1364900</c:v>
                </c:pt>
                <c:pt idx="12075">
                  <c:v>1493700</c:v>
                </c:pt>
                <c:pt idx="12076">
                  <c:v>1509200</c:v>
                </c:pt>
                <c:pt idx="12077">
                  <c:v>1516600</c:v>
                </c:pt>
                <c:pt idx="12078">
                  <c:v>1730700</c:v>
                </c:pt>
                <c:pt idx="12079">
                  <c:v>1738200</c:v>
                </c:pt>
                <c:pt idx="12080">
                  <c:v>1745900</c:v>
                </c:pt>
                <c:pt idx="12081">
                  <c:v>1756800</c:v>
                </c:pt>
                <c:pt idx="12082">
                  <c:v>1764700</c:v>
                </c:pt>
                <c:pt idx="12083">
                  <c:v>1729200</c:v>
                </c:pt>
                <c:pt idx="12084">
                  <c:v>1350000</c:v>
                </c:pt>
                <c:pt idx="12085">
                  <c:v>1329400</c:v>
                </c:pt>
                <c:pt idx="12086">
                  <c:v>1303000</c:v>
                </c:pt>
                <c:pt idx="12087">
                  <c:v>1209300</c:v>
                </c:pt>
                <c:pt idx="12088">
                  <c:v>1207400</c:v>
                </c:pt>
                <c:pt idx="12089">
                  <c:v>1202600</c:v>
                </c:pt>
                <c:pt idx="12090">
                  <c:v>1233100</c:v>
                </c:pt>
                <c:pt idx="12091">
                  <c:v>1227400</c:v>
                </c:pt>
                <c:pt idx="12092">
                  <c:v>1231000</c:v>
                </c:pt>
                <c:pt idx="12093">
                  <c:v>1455100</c:v>
                </c:pt>
                <c:pt idx="12094">
                  <c:v>1473600</c:v>
                </c:pt>
                <c:pt idx="12095">
                  <c:v>1485600</c:v>
                </c:pt>
                <c:pt idx="12096">
                  <c:v>1857500</c:v>
                </c:pt>
                <c:pt idx="12097">
                  <c:v>245810</c:v>
                </c:pt>
                <c:pt idx="12098">
                  <c:v>246670</c:v>
                </c:pt>
                <c:pt idx="12099">
                  <c:v>272530</c:v>
                </c:pt>
                <c:pt idx="12100">
                  <c:v>280580</c:v>
                </c:pt>
                <c:pt idx="12101">
                  <c:v>286080</c:v>
                </c:pt>
                <c:pt idx="12102">
                  <c:v>314990</c:v>
                </c:pt>
                <c:pt idx="12103">
                  <c:v>306520</c:v>
                </c:pt>
                <c:pt idx="12104">
                  <c:v>300710</c:v>
                </c:pt>
                <c:pt idx="12105">
                  <c:v>317010</c:v>
                </c:pt>
                <c:pt idx="12106">
                  <c:v>315020</c:v>
                </c:pt>
                <c:pt idx="12107">
                  <c:v>312560</c:v>
                </c:pt>
                <c:pt idx="12108">
                  <c:v>310260</c:v>
                </c:pt>
                <c:pt idx="12109">
                  <c:v>1185400</c:v>
                </c:pt>
                <c:pt idx="12110">
                  <c:v>907440</c:v>
                </c:pt>
                <c:pt idx="12111">
                  <c:v>873120</c:v>
                </c:pt>
                <c:pt idx="12112">
                  <c:v>937350</c:v>
                </c:pt>
                <c:pt idx="12113">
                  <c:v>981870</c:v>
                </c:pt>
                <c:pt idx="12114">
                  <c:v>1005800</c:v>
                </c:pt>
                <c:pt idx="12115">
                  <c:v>1025700</c:v>
                </c:pt>
                <c:pt idx="12116">
                  <c:v>1189300</c:v>
                </c:pt>
                <c:pt idx="12117">
                  <c:v>1232900</c:v>
                </c:pt>
                <c:pt idx="12118">
                  <c:v>1142200</c:v>
                </c:pt>
                <c:pt idx="12119">
                  <c:v>1519300</c:v>
                </c:pt>
                <c:pt idx="12120">
                  <c:v>1580300</c:v>
                </c:pt>
                <c:pt idx="12121">
                  <c:v>1574400</c:v>
                </c:pt>
                <c:pt idx="12122">
                  <c:v>1645800</c:v>
                </c:pt>
                <c:pt idx="12123">
                  <c:v>1710000</c:v>
                </c:pt>
                <c:pt idx="12124">
                  <c:v>1701600</c:v>
                </c:pt>
                <c:pt idx="12125">
                  <c:v>1750400</c:v>
                </c:pt>
                <c:pt idx="12126">
                  <c:v>1750300</c:v>
                </c:pt>
                <c:pt idx="12127">
                  <c:v>1839600</c:v>
                </c:pt>
                <c:pt idx="12128">
                  <c:v>2169900</c:v>
                </c:pt>
                <c:pt idx="12129">
                  <c:v>2157200</c:v>
                </c:pt>
                <c:pt idx="12130">
                  <c:v>2164600</c:v>
                </c:pt>
                <c:pt idx="12131">
                  <c:v>1539500</c:v>
                </c:pt>
                <c:pt idx="12132">
                  <c:v>1655300</c:v>
                </c:pt>
                <c:pt idx="12133">
                  <c:v>1623400</c:v>
                </c:pt>
                <c:pt idx="12134">
                  <c:v>1526500</c:v>
                </c:pt>
                <c:pt idx="12135">
                  <c:v>197880</c:v>
                </c:pt>
                <c:pt idx="12136">
                  <c:v>159720</c:v>
                </c:pt>
                <c:pt idx="12137">
                  <c:v>178860</c:v>
                </c:pt>
                <c:pt idx="12138">
                  <c:v>179090</c:v>
                </c:pt>
                <c:pt idx="12139">
                  <c:v>163720</c:v>
                </c:pt>
                <c:pt idx="12140">
                  <c:v>188430</c:v>
                </c:pt>
                <c:pt idx="12141">
                  <c:v>189540</c:v>
                </c:pt>
                <c:pt idx="12142">
                  <c:v>188980</c:v>
                </c:pt>
                <c:pt idx="12143">
                  <c:v>182120</c:v>
                </c:pt>
                <c:pt idx="12144">
                  <c:v>176650</c:v>
                </c:pt>
                <c:pt idx="12145">
                  <c:v>169450</c:v>
                </c:pt>
                <c:pt idx="12146">
                  <c:v>202260</c:v>
                </c:pt>
                <c:pt idx="12147">
                  <c:v>211170</c:v>
                </c:pt>
                <c:pt idx="12148">
                  <c:v>212920</c:v>
                </c:pt>
                <c:pt idx="12149">
                  <c:v>226950</c:v>
                </c:pt>
                <c:pt idx="12150">
                  <c:v>231050</c:v>
                </c:pt>
                <c:pt idx="12151">
                  <c:v>225760</c:v>
                </c:pt>
                <c:pt idx="12152">
                  <c:v>250610</c:v>
                </c:pt>
                <c:pt idx="12153">
                  <c:v>258180</c:v>
                </c:pt>
                <c:pt idx="12154">
                  <c:v>258390</c:v>
                </c:pt>
                <c:pt idx="12155">
                  <c:v>286950</c:v>
                </c:pt>
                <c:pt idx="12156">
                  <c:v>291420</c:v>
                </c:pt>
                <c:pt idx="12157">
                  <c:v>302920</c:v>
                </c:pt>
                <c:pt idx="12158">
                  <c:v>335140</c:v>
                </c:pt>
                <c:pt idx="12159">
                  <c:v>341060</c:v>
                </c:pt>
                <c:pt idx="12160">
                  <c:v>340270</c:v>
                </c:pt>
                <c:pt idx="12161">
                  <c:v>359260</c:v>
                </c:pt>
                <c:pt idx="12162">
                  <c:v>2785700</c:v>
                </c:pt>
                <c:pt idx="12163">
                  <c:v>2842000</c:v>
                </c:pt>
                <c:pt idx="12164">
                  <c:v>2804100</c:v>
                </c:pt>
                <c:pt idx="12165">
                  <c:v>2767800</c:v>
                </c:pt>
                <c:pt idx="12166">
                  <c:v>2752100</c:v>
                </c:pt>
                <c:pt idx="12167">
                  <c:v>2279700</c:v>
                </c:pt>
                <c:pt idx="12168">
                  <c:v>2297200</c:v>
                </c:pt>
                <c:pt idx="12169">
                  <c:v>2198800</c:v>
                </c:pt>
                <c:pt idx="12170">
                  <c:v>1759100</c:v>
                </c:pt>
                <c:pt idx="12171">
                  <c:v>1788700</c:v>
                </c:pt>
                <c:pt idx="12172">
                  <c:v>1769700</c:v>
                </c:pt>
                <c:pt idx="12173">
                  <c:v>1379900</c:v>
                </c:pt>
                <c:pt idx="12174">
                  <c:v>1388900</c:v>
                </c:pt>
                <c:pt idx="12175">
                  <c:v>1305700</c:v>
                </c:pt>
                <c:pt idx="12176">
                  <c:v>1031000</c:v>
                </c:pt>
                <c:pt idx="12177">
                  <c:v>163480</c:v>
                </c:pt>
                <c:pt idx="12178">
                  <c:v>1350200</c:v>
                </c:pt>
                <c:pt idx="12179">
                  <c:v>156840</c:v>
                </c:pt>
                <c:pt idx="12180">
                  <c:v>159040</c:v>
                </c:pt>
                <c:pt idx="12181">
                  <c:v>1267800</c:v>
                </c:pt>
                <c:pt idx="12182">
                  <c:v>1521400</c:v>
                </c:pt>
                <c:pt idx="12183">
                  <c:v>176410</c:v>
                </c:pt>
                <c:pt idx="12184">
                  <c:v>166940</c:v>
                </c:pt>
                <c:pt idx="12185">
                  <c:v>189440</c:v>
                </c:pt>
                <c:pt idx="12186">
                  <c:v>190110</c:v>
                </c:pt>
                <c:pt idx="12187">
                  <c:v>184430</c:v>
                </c:pt>
                <c:pt idx="12188">
                  <c:v>198870</c:v>
                </c:pt>
                <c:pt idx="12189">
                  <c:v>214590</c:v>
                </c:pt>
                <c:pt idx="12190">
                  <c:v>230050</c:v>
                </c:pt>
                <c:pt idx="12191">
                  <c:v>260630</c:v>
                </c:pt>
                <c:pt idx="12192">
                  <c:v>270870</c:v>
                </c:pt>
                <c:pt idx="12193">
                  <c:v>270090</c:v>
                </c:pt>
                <c:pt idx="12194">
                  <c:v>249370</c:v>
                </c:pt>
                <c:pt idx="12195">
                  <c:v>258750</c:v>
                </c:pt>
                <c:pt idx="12196">
                  <c:v>262830</c:v>
                </c:pt>
                <c:pt idx="12197">
                  <c:v>254640</c:v>
                </c:pt>
                <c:pt idx="12198">
                  <c:v>2520700</c:v>
                </c:pt>
                <c:pt idx="12199">
                  <c:v>1805200</c:v>
                </c:pt>
                <c:pt idx="12200">
                  <c:v>1266000</c:v>
                </c:pt>
                <c:pt idx="12201">
                  <c:v>1306700</c:v>
                </c:pt>
                <c:pt idx="12202">
                  <c:v>1249000</c:v>
                </c:pt>
                <c:pt idx="12203">
                  <c:v>1133700</c:v>
                </c:pt>
                <c:pt idx="12204">
                  <c:v>1165300</c:v>
                </c:pt>
                <c:pt idx="12205">
                  <c:v>1121700</c:v>
                </c:pt>
                <c:pt idx="12206">
                  <c:v>1355700</c:v>
                </c:pt>
                <c:pt idx="12207">
                  <c:v>1394500</c:v>
                </c:pt>
                <c:pt idx="12208">
                  <c:v>1468400</c:v>
                </c:pt>
                <c:pt idx="12209">
                  <c:v>1947700</c:v>
                </c:pt>
                <c:pt idx="12210">
                  <c:v>1934800</c:v>
                </c:pt>
                <c:pt idx="12211">
                  <c:v>1975000</c:v>
                </c:pt>
                <c:pt idx="12212">
                  <c:v>2368900</c:v>
                </c:pt>
                <c:pt idx="12213">
                  <c:v>307350</c:v>
                </c:pt>
                <c:pt idx="12214">
                  <c:v>312100</c:v>
                </c:pt>
                <c:pt idx="12215">
                  <c:v>333330</c:v>
                </c:pt>
                <c:pt idx="12216">
                  <c:v>336450</c:v>
                </c:pt>
                <c:pt idx="12217">
                  <c:v>336480</c:v>
                </c:pt>
                <c:pt idx="12218">
                  <c:v>358680</c:v>
                </c:pt>
                <c:pt idx="12219">
                  <c:v>355070</c:v>
                </c:pt>
                <c:pt idx="12220">
                  <c:v>356990</c:v>
                </c:pt>
                <c:pt idx="12221">
                  <c:v>352690</c:v>
                </c:pt>
                <c:pt idx="12222">
                  <c:v>355660</c:v>
                </c:pt>
                <c:pt idx="12223">
                  <c:v>347270</c:v>
                </c:pt>
                <c:pt idx="12224">
                  <c:v>305090</c:v>
                </c:pt>
                <c:pt idx="12225">
                  <c:v>310290</c:v>
                </c:pt>
                <c:pt idx="12226">
                  <c:v>311060</c:v>
                </c:pt>
                <c:pt idx="12227">
                  <c:v>288490</c:v>
                </c:pt>
                <c:pt idx="12228">
                  <c:v>274520</c:v>
                </c:pt>
                <c:pt idx="12229">
                  <c:v>281360</c:v>
                </c:pt>
                <c:pt idx="12230">
                  <c:v>254300</c:v>
                </c:pt>
                <c:pt idx="12231">
                  <c:v>264100</c:v>
                </c:pt>
                <c:pt idx="12232">
                  <c:v>242180</c:v>
                </c:pt>
                <c:pt idx="12233">
                  <c:v>227660</c:v>
                </c:pt>
                <c:pt idx="12234">
                  <c:v>1736400</c:v>
                </c:pt>
                <c:pt idx="12235">
                  <c:v>1709400</c:v>
                </c:pt>
                <c:pt idx="12236">
                  <c:v>1362900</c:v>
                </c:pt>
                <c:pt idx="12237">
                  <c:v>1386500</c:v>
                </c:pt>
                <c:pt idx="12238">
                  <c:v>1351800</c:v>
                </c:pt>
                <c:pt idx="12239">
                  <c:v>1275500</c:v>
                </c:pt>
                <c:pt idx="12240">
                  <c:v>1214300</c:v>
                </c:pt>
                <c:pt idx="12241">
                  <c:v>1205400</c:v>
                </c:pt>
                <c:pt idx="12242">
                  <c:v>1348800</c:v>
                </c:pt>
                <c:pt idx="12243">
                  <c:v>1324600</c:v>
                </c:pt>
                <c:pt idx="12244">
                  <c:v>1391900</c:v>
                </c:pt>
                <c:pt idx="12245">
                  <c:v>1489800</c:v>
                </c:pt>
                <c:pt idx="12246">
                  <c:v>1543500</c:v>
                </c:pt>
                <c:pt idx="12247">
                  <c:v>1497200</c:v>
                </c:pt>
                <c:pt idx="12248">
                  <c:v>1732100</c:v>
                </c:pt>
                <c:pt idx="12249">
                  <c:v>1892000</c:v>
                </c:pt>
                <c:pt idx="12250">
                  <c:v>1752200</c:v>
                </c:pt>
                <c:pt idx="12251">
                  <c:v>2111700</c:v>
                </c:pt>
                <c:pt idx="12252">
                  <c:v>273150</c:v>
                </c:pt>
                <c:pt idx="12253">
                  <c:v>203150</c:v>
                </c:pt>
                <c:pt idx="12254">
                  <c:v>168850</c:v>
                </c:pt>
                <c:pt idx="12255">
                  <c:v>166020</c:v>
                </c:pt>
                <c:pt idx="12256">
                  <c:v>165540</c:v>
                </c:pt>
                <c:pt idx="12257">
                  <c:v>1371400</c:v>
                </c:pt>
                <c:pt idx="12258">
                  <c:v>1473300</c:v>
                </c:pt>
                <c:pt idx="12259">
                  <c:v>166520</c:v>
                </c:pt>
                <c:pt idx="12260">
                  <c:v>163500</c:v>
                </c:pt>
                <c:pt idx="12261">
                  <c:v>1286100</c:v>
                </c:pt>
                <c:pt idx="12262">
                  <c:v>1218700</c:v>
                </c:pt>
                <c:pt idx="12263">
                  <c:v>1258200</c:v>
                </c:pt>
                <c:pt idx="12264">
                  <c:v>1272800</c:v>
                </c:pt>
                <c:pt idx="12265">
                  <c:v>1299000</c:v>
                </c:pt>
                <c:pt idx="12266">
                  <c:v>1565500</c:v>
                </c:pt>
                <c:pt idx="12267">
                  <c:v>1539900</c:v>
                </c:pt>
                <c:pt idx="12268">
                  <c:v>1596000</c:v>
                </c:pt>
                <c:pt idx="12269">
                  <c:v>2365600</c:v>
                </c:pt>
                <c:pt idx="12270">
                  <c:v>2542700</c:v>
                </c:pt>
                <c:pt idx="12271">
                  <c:v>2437100</c:v>
                </c:pt>
                <c:pt idx="12272">
                  <c:v>2437000</c:v>
                </c:pt>
                <c:pt idx="12273">
                  <c:v>2442800</c:v>
                </c:pt>
                <c:pt idx="12274">
                  <c:v>2321100</c:v>
                </c:pt>
                <c:pt idx="12275">
                  <c:v>2319400</c:v>
                </c:pt>
                <c:pt idx="12276">
                  <c:v>2284200</c:v>
                </c:pt>
                <c:pt idx="12277">
                  <c:v>2003800</c:v>
                </c:pt>
                <c:pt idx="12278">
                  <c:v>1852400</c:v>
                </c:pt>
                <c:pt idx="12279">
                  <c:v>1956700</c:v>
                </c:pt>
                <c:pt idx="12280">
                  <c:v>1624100</c:v>
                </c:pt>
                <c:pt idx="12281">
                  <c:v>1593600</c:v>
                </c:pt>
                <c:pt idx="12282">
                  <c:v>1590000</c:v>
                </c:pt>
                <c:pt idx="12283">
                  <c:v>1146100</c:v>
                </c:pt>
                <c:pt idx="12284">
                  <c:v>1122400</c:v>
                </c:pt>
                <c:pt idx="12285">
                  <c:v>1080100</c:v>
                </c:pt>
                <c:pt idx="12286">
                  <c:v>1070300</c:v>
                </c:pt>
                <c:pt idx="12287">
                  <c:v>982970</c:v>
                </c:pt>
                <c:pt idx="12288">
                  <c:v>1112800</c:v>
                </c:pt>
                <c:pt idx="12289">
                  <c:v>1028200</c:v>
                </c:pt>
                <c:pt idx="12290">
                  <c:v>1089400</c:v>
                </c:pt>
                <c:pt idx="12291">
                  <c:v>1054600</c:v>
                </c:pt>
                <c:pt idx="12292">
                  <c:v>1238000</c:v>
                </c:pt>
                <c:pt idx="12293">
                  <c:v>1290500</c:v>
                </c:pt>
                <c:pt idx="12294">
                  <c:v>1197300</c:v>
                </c:pt>
                <c:pt idx="12295">
                  <c:v>1580200</c:v>
                </c:pt>
                <c:pt idx="12296">
                  <c:v>1565300</c:v>
                </c:pt>
                <c:pt idx="12297">
                  <c:v>1569200</c:v>
                </c:pt>
                <c:pt idx="12298">
                  <c:v>1617600</c:v>
                </c:pt>
                <c:pt idx="12299">
                  <c:v>1707900</c:v>
                </c:pt>
                <c:pt idx="12300">
                  <c:v>1636800</c:v>
                </c:pt>
                <c:pt idx="12301">
                  <c:v>1994200</c:v>
                </c:pt>
                <c:pt idx="12302">
                  <c:v>1901000</c:v>
                </c:pt>
                <c:pt idx="12303">
                  <c:v>1842100</c:v>
                </c:pt>
                <c:pt idx="12304">
                  <c:v>1491700</c:v>
                </c:pt>
                <c:pt idx="12305">
                  <c:v>1512100</c:v>
                </c:pt>
                <c:pt idx="12306">
                  <c:v>1390300</c:v>
                </c:pt>
                <c:pt idx="12307">
                  <c:v>1170600</c:v>
                </c:pt>
                <c:pt idx="12308">
                  <c:v>1134000</c:v>
                </c:pt>
                <c:pt idx="12309">
                  <c:v>1158100</c:v>
                </c:pt>
                <c:pt idx="12310">
                  <c:v>1104300</c:v>
                </c:pt>
                <c:pt idx="12311">
                  <c:v>1113200</c:v>
                </c:pt>
                <c:pt idx="12312">
                  <c:v>1096100</c:v>
                </c:pt>
                <c:pt idx="12313">
                  <c:v>1115000</c:v>
                </c:pt>
                <c:pt idx="12314">
                  <c:v>1117100</c:v>
                </c:pt>
                <c:pt idx="12315">
                  <c:v>1092000</c:v>
                </c:pt>
                <c:pt idx="12316">
                  <c:v>1232800</c:v>
                </c:pt>
                <c:pt idx="12317">
                  <c:v>1416800</c:v>
                </c:pt>
                <c:pt idx="12318">
                  <c:v>1329600</c:v>
                </c:pt>
                <c:pt idx="12319">
                  <c:v>1355000</c:v>
                </c:pt>
                <c:pt idx="12320">
                  <c:v>1355000</c:v>
                </c:pt>
                <c:pt idx="12321">
                  <c:v>1349300</c:v>
                </c:pt>
                <c:pt idx="12322">
                  <c:v>1185800</c:v>
                </c:pt>
                <c:pt idx="12323">
                  <c:v>1194300</c:v>
                </c:pt>
                <c:pt idx="12324">
                  <c:v>1163800</c:v>
                </c:pt>
                <c:pt idx="12325">
                  <c:v>798680</c:v>
                </c:pt>
                <c:pt idx="12326">
                  <c:v>806780</c:v>
                </c:pt>
                <c:pt idx="12327">
                  <c:v>800050</c:v>
                </c:pt>
                <c:pt idx="12328">
                  <c:v>797460</c:v>
                </c:pt>
                <c:pt idx="12329">
                  <c:v>799250</c:v>
                </c:pt>
                <c:pt idx="12330">
                  <c:v>824670</c:v>
                </c:pt>
                <c:pt idx="12331">
                  <c:v>875920</c:v>
                </c:pt>
                <c:pt idx="12332">
                  <c:v>873260</c:v>
                </c:pt>
                <c:pt idx="12333">
                  <c:v>831130</c:v>
                </c:pt>
                <c:pt idx="12334">
                  <c:v>946890</c:v>
                </c:pt>
                <c:pt idx="12335">
                  <c:v>952010</c:v>
                </c:pt>
                <c:pt idx="12336">
                  <c:v>869930</c:v>
                </c:pt>
                <c:pt idx="12337">
                  <c:v>1191800</c:v>
                </c:pt>
                <c:pt idx="12338">
                  <c:v>1180400</c:v>
                </c:pt>
                <c:pt idx="12339">
                  <c:v>1135900</c:v>
                </c:pt>
                <c:pt idx="12340">
                  <c:v>1167700</c:v>
                </c:pt>
                <c:pt idx="12341">
                  <c:v>1236000</c:v>
                </c:pt>
                <c:pt idx="12342">
                  <c:v>1186800</c:v>
                </c:pt>
                <c:pt idx="12343">
                  <c:v>1616300</c:v>
                </c:pt>
                <c:pt idx="12344">
                  <c:v>1597200</c:v>
                </c:pt>
                <c:pt idx="12345">
                  <c:v>1536400</c:v>
                </c:pt>
                <c:pt idx="12346">
                  <c:v>1276400</c:v>
                </c:pt>
                <c:pt idx="12347">
                  <c:v>1288900</c:v>
                </c:pt>
                <c:pt idx="12348">
                  <c:v>1255100</c:v>
                </c:pt>
                <c:pt idx="12349">
                  <c:v>1034000</c:v>
                </c:pt>
                <c:pt idx="12350">
                  <c:v>150110</c:v>
                </c:pt>
                <c:pt idx="12351">
                  <c:v>147090</c:v>
                </c:pt>
                <c:pt idx="12352">
                  <c:v>134970</c:v>
                </c:pt>
                <c:pt idx="12353">
                  <c:v>143890</c:v>
                </c:pt>
                <c:pt idx="12354">
                  <c:v>117640</c:v>
                </c:pt>
                <c:pt idx="12355">
                  <c:v>116990</c:v>
                </c:pt>
                <c:pt idx="12356">
                  <c:v>131710</c:v>
                </c:pt>
                <c:pt idx="12357">
                  <c:v>133930</c:v>
                </c:pt>
                <c:pt idx="12358">
                  <c:v>159990</c:v>
                </c:pt>
                <c:pt idx="12359">
                  <c:v>157060</c:v>
                </c:pt>
                <c:pt idx="12360">
                  <c:v>166620</c:v>
                </c:pt>
                <c:pt idx="12361">
                  <c:v>1337000</c:v>
                </c:pt>
                <c:pt idx="12362">
                  <c:v>1209400</c:v>
                </c:pt>
                <c:pt idx="12363">
                  <c:v>1328300</c:v>
                </c:pt>
                <c:pt idx="12364">
                  <c:v>172420</c:v>
                </c:pt>
                <c:pt idx="12365">
                  <c:v>176550</c:v>
                </c:pt>
                <c:pt idx="12366">
                  <c:v>183810</c:v>
                </c:pt>
                <c:pt idx="12367">
                  <c:v>196060</c:v>
                </c:pt>
                <c:pt idx="12368">
                  <c:v>1500700</c:v>
                </c:pt>
                <c:pt idx="12369">
                  <c:v>1568200</c:v>
                </c:pt>
                <c:pt idx="12370">
                  <c:v>1447700</c:v>
                </c:pt>
                <c:pt idx="12371">
                  <c:v>1386000</c:v>
                </c:pt>
                <c:pt idx="12372">
                  <c:v>1331400</c:v>
                </c:pt>
                <c:pt idx="12373">
                  <c:v>1331800</c:v>
                </c:pt>
                <c:pt idx="12374">
                  <c:v>1308900</c:v>
                </c:pt>
                <c:pt idx="12375">
                  <c:v>1315400</c:v>
                </c:pt>
                <c:pt idx="12376">
                  <c:v>1128800</c:v>
                </c:pt>
                <c:pt idx="12377">
                  <c:v>1074500</c:v>
                </c:pt>
                <c:pt idx="12378">
                  <c:v>1070900</c:v>
                </c:pt>
                <c:pt idx="12379">
                  <c:v>717480</c:v>
                </c:pt>
                <c:pt idx="12380">
                  <c:v>708290</c:v>
                </c:pt>
                <c:pt idx="12381">
                  <c:v>678510</c:v>
                </c:pt>
                <c:pt idx="12382">
                  <c:v>610920</c:v>
                </c:pt>
                <c:pt idx="12383">
                  <c:v>617830</c:v>
                </c:pt>
                <c:pt idx="12384">
                  <c:v>619040</c:v>
                </c:pt>
                <c:pt idx="12385">
                  <c:v>831060</c:v>
                </c:pt>
                <c:pt idx="12386">
                  <c:v>833570</c:v>
                </c:pt>
                <c:pt idx="12387">
                  <c:v>844910</c:v>
                </c:pt>
                <c:pt idx="12388">
                  <c:v>1004100</c:v>
                </c:pt>
                <c:pt idx="12389">
                  <c:v>1024300</c:v>
                </c:pt>
                <c:pt idx="12390">
                  <c:v>1026300</c:v>
                </c:pt>
                <c:pt idx="12391">
                  <c:v>1150300</c:v>
                </c:pt>
                <c:pt idx="12392">
                  <c:v>1208800</c:v>
                </c:pt>
                <c:pt idx="12393">
                  <c:v>1128200</c:v>
                </c:pt>
                <c:pt idx="12394">
                  <c:v>1259000</c:v>
                </c:pt>
                <c:pt idx="12395">
                  <c:v>3451700</c:v>
                </c:pt>
                <c:pt idx="12396">
                  <c:v>2348900</c:v>
                </c:pt>
                <c:pt idx="12397">
                  <c:v>1482600</c:v>
                </c:pt>
                <c:pt idx="12398">
                  <c:v>1146800</c:v>
                </c:pt>
                <c:pt idx="12399">
                  <c:v>1158000</c:v>
                </c:pt>
                <c:pt idx="12400">
                  <c:v>1101100</c:v>
                </c:pt>
                <c:pt idx="12401">
                  <c:v>1095700</c:v>
                </c:pt>
                <c:pt idx="12402">
                  <c:v>1063500</c:v>
                </c:pt>
                <c:pt idx="12403">
                  <c:v>940230</c:v>
                </c:pt>
                <c:pt idx="12404">
                  <c:v>937820</c:v>
                </c:pt>
                <c:pt idx="12405">
                  <c:v>914360</c:v>
                </c:pt>
                <c:pt idx="12406">
                  <c:v>802730</c:v>
                </c:pt>
                <c:pt idx="12407">
                  <c:v>800740</c:v>
                </c:pt>
                <c:pt idx="12408">
                  <c:v>774590</c:v>
                </c:pt>
                <c:pt idx="12409">
                  <c:v>563820</c:v>
                </c:pt>
                <c:pt idx="12410">
                  <c:v>565810</c:v>
                </c:pt>
                <c:pt idx="12411">
                  <c:v>555080</c:v>
                </c:pt>
                <c:pt idx="12412">
                  <c:v>542010</c:v>
                </c:pt>
                <c:pt idx="12413">
                  <c:v>545870</c:v>
                </c:pt>
                <c:pt idx="12414">
                  <c:v>545050</c:v>
                </c:pt>
                <c:pt idx="12415">
                  <c:v>731090</c:v>
                </c:pt>
                <c:pt idx="12416">
                  <c:v>742980</c:v>
                </c:pt>
                <c:pt idx="12417">
                  <c:v>758570</c:v>
                </c:pt>
                <c:pt idx="12418">
                  <c:v>920790</c:v>
                </c:pt>
                <c:pt idx="12419">
                  <c:v>1515200</c:v>
                </c:pt>
                <c:pt idx="12420">
                  <c:v>1245100</c:v>
                </c:pt>
                <c:pt idx="12421">
                  <c:v>1134600</c:v>
                </c:pt>
                <c:pt idx="12422">
                  <c:v>1182100</c:v>
                </c:pt>
                <c:pt idx="12423">
                  <c:v>1168300</c:v>
                </c:pt>
                <c:pt idx="12424">
                  <c:v>1154000</c:v>
                </c:pt>
                <c:pt idx="12425">
                  <c:v>1108100</c:v>
                </c:pt>
                <c:pt idx="12426">
                  <c:v>1133600</c:v>
                </c:pt>
                <c:pt idx="12427">
                  <c:v>1001600</c:v>
                </c:pt>
                <c:pt idx="12428">
                  <c:v>998630</c:v>
                </c:pt>
                <c:pt idx="12429">
                  <c:v>972060</c:v>
                </c:pt>
                <c:pt idx="12430">
                  <c:v>878750</c:v>
                </c:pt>
                <c:pt idx="12431">
                  <c:v>877220</c:v>
                </c:pt>
                <c:pt idx="12432">
                  <c:v>849470</c:v>
                </c:pt>
                <c:pt idx="12433">
                  <c:v>718940</c:v>
                </c:pt>
                <c:pt idx="12434">
                  <c:v>721960</c:v>
                </c:pt>
                <c:pt idx="12435">
                  <c:v>710020</c:v>
                </c:pt>
                <c:pt idx="12436">
                  <c:v>729170</c:v>
                </c:pt>
                <c:pt idx="12437">
                  <c:v>738380</c:v>
                </c:pt>
                <c:pt idx="12438">
                  <c:v>743250</c:v>
                </c:pt>
                <c:pt idx="12439">
                  <c:v>907510</c:v>
                </c:pt>
                <c:pt idx="12440">
                  <c:v>913750</c:v>
                </c:pt>
                <c:pt idx="12441">
                  <c:v>925050</c:v>
                </c:pt>
                <c:pt idx="12442">
                  <c:v>1026400</c:v>
                </c:pt>
                <c:pt idx="12443">
                  <c:v>1045000</c:v>
                </c:pt>
                <c:pt idx="12444">
                  <c:v>1074000</c:v>
                </c:pt>
                <c:pt idx="12445">
                  <c:v>1491900</c:v>
                </c:pt>
                <c:pt idx="12446">
                  <c:v>1509900</c:v>
                </c:pt>
                <c:pt idx="12447">
                  <c:v>1523000</c:v>
                </c:pt>
                <c:pt idx="12448">
                  <c:v>1659900</c:v>
                </c:pt>
                <c:pt idx="12449">
                  <c:v>1678400</c:v>
                </c:pt>
                <c:pt idx="12450">
                  <c:v>1642000</c:v>
                </c:pt>
                <c:pt idx="12451">
                  <c:v>1660600</c:v>
                </c:pt>
                <c:pt idx="12452">
                  <c:v>1659900</c:v>
                </c:pt>
                <c:pt idx="12453">
                  <c:v>1645900</c:v>
                </c:pt>
                <c:pt idx="12454">
                  <c:v>1597700</c:v>
                </c:pt>
                <c:pt idx="12455">
                  <c:v>1610300</c:v>
                </c:pt>
                <c:pt idx="12456">
                  <c:v>1592300</c:v>
                </c:pt>
                <c:pt idx="12457">
                  <c:v>1472500</c:v>
                </c:pt>
                <c:pt idx="12458">
                  <c:v>1466600</c:v>
                </c:pt>
                <c:pt idx="12459">
                  <c:v>1432500</c:v>
                </c:pt>
                <c:pt idx="12460">
                  <c:v>1328300</c:v>
                </c:pt>
                <c:pt idx="12461">
                  <c:v>1332200</c:v>
                </c:pt>
                <c:pt idx="12462">
                  <c:v>1291200</c:v>
                </c:pt>
                <c:pt idx="12463">
                  <c:v>1137300</c:v>
                </c:pt>
                <c:pt idx="12464">
                  <c:v>1096300</c:v>
                </c:pt>
                <c:pt idx="12465">
                  <c:v>1090100</c:v>
                </c:pt>
                <c:pt idx="12466">
                  <c:v>822660</c:v>
                </c:pt>
                <c:pt idx="12467">
                  <c:v>1046900</c:v>
                </c:pt>
                <c:pt idx="12468">
                  <c:v>876180</c:v>
                </c:pt>
                <c:pt idx="12469">
                  <c:v>815130</c:v>
                </c:pt>
                <c:pt idx="12470">
                  <c:v>863450</c:v>
                </c:pt>
                <c:pt idx="12471">
                  <c:v>863390</c:v>
                </c:pt>
                <c:pt idx="12472">
                  <c:v>930860</c:v>
                </c:pt>
                <c:pt idx="12473">
                  <c:v>942800</c:v>
                </c:pt>
                <c:pt idx="12474">
                  <c:v>946810</c:v>
                </c:pt>
                <c:pt idx="12475">
                  <c:v>1046200</c:v>
                </c:pt>
                <c:pt idx="12476">
                  <c:v>1050900</c:v>
                </c:pt>
                <c:pt idx="12477">
                  <c:v>1043100</c:v>
                </c:pt>
                <c:pt idx="12478">
                  <c:v>1130500</c:v>
                </c:pt>
                <c:pt idx="12479">
                  <c:v>1116300</c:v>
                </c:pt>
                <c:pt idx="12480">
                  <c:v>1163600</c:v>
                </c:pt>
                <c:pt idx="12481">
                  <c:v>1208400</c:v>
                </c:pt>
                <c:pt idx="12482">
                  <c:v>1267300</c:v>
                </c:pt>
                <c:pt idx="12483">
                  <c:v>1196400</c:v>
                </c:pt>
                <c:pt idx="12484">
                  <c:v>1199600</c:v>
                </c:pt>
                <c:pt idx="12485">
                  <c:v>1149300</c:v>
                </c:pt>
                <c:pt idx="12486">
                  <c:v>1146500</c:v>
                </c:pt>
                <c:pt idx="12487">
                  <c:v>1004300</c:v>
                </c:pt>
                <c:pt idx="12488">
                  <c:v>1001800</c:v>
                </c:pt>
                <c:pt idx="12489">
                  <c:v>967770</c:v>
                </c:pt>
                <c:pt idx="12490">
                  <c:v>881740</c:v>
                </c:pt>
                <c:pt idx="12491">
                  <c:v>872620</c:v>
                </c:pt>
                <c:pt idx="12492">
                  <c:v>843200</c:v>
                </c:pt>
                <c:pt idx="12493">
                  <c:v>757270</c:v>
                </c:pt>
                <c:pt idx="12494">
                  <c:v>750750</c:v>
                </c:pt>
                <c:pt idx="12495">
                  <c:v>745330</c:v>
                </c:pt>
                <c:pt idx="12496">
                  <c:v>765730</c:v>
                </c:pt>
                <c:pt idx="12497">
                  <c:v>773560</c:v>
                </c:pt>
                <c:pt idx="12498">
                  <c:v>780040</c:v>
                </c:pt>
                <c:pt idx="12499">
                  <c:v>952620</c:v>
                </c:pt>
                <c:pt idx="12500">
                  <c:v>946080</c:v>
                </c:pt>
                <c:pt idx="12501">
                  <c:v>962070</c:v>
                </c:pt>
                <c:pt idx="12502">
                  <c:v>1080400</c:v>
                </c:pt>
                <c:pt idx="12503">
                  <c:v>1105900</c:v>
                </c:pt>
                <c:pt idx="12504">
                  <c:v>1121600</c:v>
                </c:pt>
                <c:pt idx="12505">
                  <c:v>1398400</c:v>
                </c:pt>
                <c:pt idx="12506">
                  <c:v>1399300</c:v>
                </c:pt>
                <c:pt idx="12507">
                  <c:v>1401600</c:v>
                </c:pt>
                <c:pt idx="12508">
                  <c:v>1477100</c:v>
                </c:pt>
                <c:pt idx="12509">
                  <c:v>1486900</c:v>
                </c:pt>
                <c:pt idx="12510">
                  <c:v>1454400</c:v>
                </c:pt>
                <c:pt idx="12511">
                  <c:v>1478500</c:v>
                </c:pt>
                <c:pt idx="12512">
                  <c:v>1503300</c:v>
                </c:pt>
                <c:pt idx="12513">
                  <c:v>1465800</c:v>
                </c:pt>
                <c:pt idx="12514">
                  <c:v>1282400</c:v>
                </c:pt>
                <c:pt idx="12515">
                  <c:v>1073500</c:v>
                </c:pt>
                <c:pt idx="12516">
                  <c:v>715540</c:v>
                </c:pt>
                <c:pt idx="12517">
                  <c:v>701950</c:v>
                </c:pt>
                <c:pt idx="12518">
                  <c:v>669190</c:v>
                </c:pt>
                <c:pt idx="12519">
                  <c:v>654730</c:v>
                </c:pt>
                <c:pt idx="12520">
                  <c:v>664670</c:v>
                </c:pt>
                <c:pt idx="12521">
                  <c:v>654490</c:v>
                </c:pt>
                <c:pt idx="12522">
                  <c:v>690060</c:v>
                </c:pt>
                <c:pt idx="12523">
                  <c:v>701150</c:v>
                </c:pt>
                <c:pt idx="12524">
                  <c:v>716030</c:v>
                </c:pt>
                <c:pt idx="12525">
                  <c:v>786280</c:v>
                </c:pt>
                <c:pt idx="12526">
                  <c:v>807810</c:v>
                </c:pt>
                <c:pt idx="12527">
                  <c:v>810030</c:v>
                </c:pt>
                <c:pt idx="12528">
                  <c:v>879760</c:v>
                </c:pt>
                <c:pt idx="12529">
                  <c:v>890140</c:v>
                </c:pt>
                <c:pt idx="12530">
                  <c:v>894660</c:v>
                </c:pt>
                <c:pt idx="12531">
                  <c:v>936840</c:v>
                </c:pt>
                <c:pt idx="12532">
                  <c:v>953370</c:v>
                </c:pt>
                <c:pt idx="12533">
                  <c:v>953460</c:v>
                </c:pt>
                <c:pt idx="12534">
                  <c:v>1000700</c:v>
                </c:pt>
                <c:pt idx="12535">
                  <c:v>1007400</c:v>
                </c:pt>
                <c:pt idx="12536">
                  <c:v>1005300</c:v>
                </c:pt>
                <c:pt idx="12537">
                  <c:v>1075600</c:v>
                </c:pt>
                <c:pt idx="12538">
                  <c:v>1072800</c:v>
                </c:pt>
                <c:pt idx="12539">
                  <c:v>1083900</c:v>
                </c:pt>
                <c:pt idx="12540">
                  <c:v>1089800</c:v>
                </c:pt>
                <c:pt idx="12541">
                  <c:v>1151300</c:v>
                </c:pt>
                <c:pt idx="12542">
                  <c:v>1137500</c:v>
                </c:pt>
                <c:pt idx="12543">
                  <c:v>1073100</c:v>
                </c:pt>
                <c:pt idx="12544">
                  <c:v>1082600</c:v>
                </c:pt>
                <c:pt idx="12545">
                  <c:v>1043000</c:v>
                </c:pt>
                <c:pt idx="12546">
                  <c:v>894950</c:v>
                </c:pt>
                <c:pt idx="12547">
                  <c:v>922020</c:v>
                </c:pt>
                <c:pt idx="12548">
                  <c:v>879750</c:v>
                </c:pt>
                <c:pt idx="12549">
                  <c:v>822490</c:v>
                </c:pt>
                <c:pt idx="12550">
                  <c:v>819000</c:v>
                </c:pt>
                <c:pt idx="12551">
                  <c:v>789410</c:v>
                </c:pt>
                <c:pt idx="12552">
                  <c:v>742260</c:v>
                </c:pt>
                <c:pt idx="12553">
                  <c:v>743290</c:v>
                </c:pt>
                <c:pt idx="12554">
                  <c:v>745210</c:v>
                </c:pt>
                <c:pt idx="12555">
                  <c:v>792400</c:v>
                </c:pt>
                <c:pt idx="12556">
                  <c:v>801730</c:v>
                </c:pt>
                <c:pt idx="12557">
                  <c:v>808660</c:v>
                </c:pt>
                <c:pt idx="12558">
                  <c:v>1037200</c:v>
                </c:pt>
                <c:pt idx="12559">
                  <c:v>1057600</c:v>
                </c:pt>
                <c:pt idx="12560">
                  <c:v>1064400</c:v>
                </c:pt>
                <c:pt idx="12561">
                  <c:v>1286200</c:v>
                </c:pt>
                <c:pt idx="12562">
                  <c:v>1917300</c:v>
                </c:pt>
                <c:pt idx="12563">
                  <c:v>1424900</c:v>
                </c:pt>
                <c:pt idx="12564">
                  <c:v>1143300</c:v>
                </c:pt>
                <c:pt idx="12565">
                  <c:v>1112400</c:v>
                </c:pt>
                <c:pt idx="12566">
                  <c:v>1123300</c:v>
                </c:pt>
                <c:pt idx="12567">
                  <c:v>1120600</c:v>
                </c:pt>
                <c:pt idx="12568">
                  <c:v>1120500</c:v>
                </c:pt>
                <c:pt idx="12569">
                  <c:v>1117600</c:v>
                </c:pt>
                <c:pt idx="12570">
                  <c:v>1040900</c:v>
                </c:pt>
                <c:pt idx="12571">
                  <c:v>1034700</c:v>
                </c:pt>
                <c:pt idx="12572">
                  <c:v>1014300</c:v>
                </c:pt>
                <c:pt idx="12573">
                  <c:v>967960</c:v>
                </c:pt>
                <c:pt idx="12574">
                  <c:v>965020</c:v>
                </c:pt>
                <c:pt idx="12575">
                  <c:v>950650</c:v>
                </c:pt>
                <c:pt idx="12576">
                  <c:v>803860</c:v>
                </c:pt>
                <c:pt idx="12577">
                  <c:v>807650</c:v>
                </c:pt>
                <c:pt idx="12578">
                  <c:v>781310</c:v>
                </c:pt>
                <c:pt idx="12579">
                  <c:v>756010</c:v>
                </c:pt>
                <c:pt idx="12580">
                  <c:v>755840</c:v>
                </c:pt>
                <c:pt idx="12581">
                  <c:v>748310</c:v>
                </c:pt>
                <c:pt idx="12582">
                  <c:v>773880</c:v>
                </c:pt>
                <c:pt idx="12583">
                  <c:v>779170</c:v>
                </c:pt>
                <c:pt idx="12584">
                  <c:v>787980</c:v>
                </c:pt>
                <c:pt idx="12585">
                  <c:v>866460</c:v>
                </c:pt>
                <c:pt idx="12586">
                  <c:v>881320</c:v>
                </c:pt>
                <c:pt idx="12587">
                  <c:v>884820</c:v>
                </c:pt>
                <c:pt idx="12588">
                  <c:v>922440</c:v>
                </c:pt>
                <c:pt idx="12589">
                  <c:v>922710</c:v>
                </c:pt>
                <c:pt idx="12590">
                  <c:v>909900</c:v>
                </c:pt>
                <c:pt idx="12591">
                  <c:v>913650</c:v>
                </c:pt>
                <c:pt idx="12592">
                  <c:v>920350</c:v>
                </c:pt>
                <c:pt idx="12593">
                  <c:v>901490</c:v>
                </c:pt>
                <c:pt idx="12594">
                  <c:v>899030</c:v>
                </c:pt>
                <c:pt idx="12595">
                  <c:v>896450</c:v>
                </c:pt>
                <c:pt idx="12596">
                  <c:v>890680</c:v>
                </c:pt>
                <c:pt idx="12597">
                  <c:v>923320</c:v>
                </c:pt>
                <c:pt idx="12598">
                  <c:v>927860</c:v>
                </c:pt>
                <c:pt idx="12599">
                  <c:v>932940</c:v>
                </c:pt>
                <c:pt idx="12600">
                  <c:v>983780</c:v>
                </c:pt>
                <c:pt idx="12601">
                  <c:v>960970</c:v>
                </c:pt>
                <c:pt idx="12602">
                  <c:v>911760</c:v>
                </c:pt>
                <c:pt idx="12603">
                  <c:v>912460</c:v>
                </c:pt>
                <c:pt idx="12604">
                  <c:v>892640</c:v>
                </c:pt>
                <c:pt idx="12605">
                  <c:v>796620</c:v>
                </c:pt>
                <c:pt idx="12606">
                  <c:v>801350</c:v>
                </c:pt>
                <c:pt idx="12607">
                  <c:v>787990</c:v>
                </c:pt>
                <c:pt idx="12608">
                  <c:v>705480</c:v>
                </c:pt>
                <c:pt idx="12609">
                  <c:v>1307100</c:v>
                </c:pt>
                <c:pt idx="12610">
                  <c:v>1011900</c:v>
                </c:pt>
                <c:pt idx="12611">
                  <c:v>1057600</c:v>
                </c:pt>
                <c:pt idx="12612">
                  <c:v>1066100</c:v>
                </c:pt>
                <c:pt idx="12613">
                  <c:v>1091600</c:v>
                </c:pt>
                <c:pt idx="12614">
                  <c:v>1145000</c:v>
                </c:pt>
                <c:pt idx="12615">
                  <c:v>1107900</c:v>
                </c:pt>
                <c:pt idx="12616">
                  <c:v>1192900</c:v>
                </c:pt>
                <c:pt idx="12617">
                  <c:v>1152700</c:v>
                </c:pt>
                <c:pt idx="12618">
                  <c:v>1187300</c:v>
                </c:pt>
                <c:pt idx="12619">
                  <c:v>1161300</c:v>
                </c:pt>
                <c:pt idx="12620">
                  <c:v>1199700</c:v>
                </c:pt>
                <c:pt idx="12621">
                  <c:v>1162800</c:v>
                </c:pt>
                <c:pt idx="12622">
                  <c:v>1157500</c:v>
                </c:pt>
                <c:pt idx="12623">
                  <c:v>1162800</c:v>
                </c:pt>
                <c:pt idx="12624">
                  <c:v>1187200</c:v>
                </c:pt>
                <c:pt idx="12625">
                  <c:v>1083900</c:v>
                </c:pt>
                <c:pt idx="12626">
                  <c:v>1139800</c:v>
                </c:pt>
                <c:pt idx="12627">
                  <c:v>1126400</c:v>
                </c:pt>
                <c:pt idx="12628">
                  <c:v>1028000</c:v>
                </c:pt>
                <c:pt idx="12629">
                  <c:v>1034600</c:v>
                </c:pt>
                <c:pt idx="12630">
                  <c:v>1011200</c:v>
                </c:pt>
                <c:pt idx="12631">
                  <c:v>956210</c:v>
                </c:pt>
                <c:pt idx="12632">
                  <c:v>950450</c:v>
                </c:pt>
                <c:pt idx="12633">
                  <c:v>930530</c:v>
                </c:pt>
                <c:pt idx="12634">
                  <c:v>804940</c:v>
                </c:pt>
                <c:pt idx="12635">
                  <c:v>799840</c:v>
                </c:pt>
                <c:pt idx="12636">
                  <c:v>783420</c:v>
                </c:pt>
                <c:pt idx="12637">
                  <c:v>751920</c:v>
                </c:pt>
                <c:pt idx="12638">
                  <c:v>758480</c:v>
                </c:pt>
                <c:pt idx="12639">
                  <c:v>741100</c:v>
                </c:pt>
                <c:pt idx="12640">
                  <c:v>744340</c:v>
                </c:pt>
                <c:pt idx="12641">
                  <c:v>747770</c:v>
                </c:pt>
                <c:pt idx="12642">
                  <c:v>758990</c:v>
                </c:pt>
                <c:pt idx="12643">
                  <c:v>838360</c:v>
                </c:pt>
                <c:pt idx="12644">
                  <c:v>853370</c:v>
                </c:pt>
                <c:pt idx="12645">
                  <c:v>861140</c:v>
                </c:pt>
                <c:pt idx="12646">
                  <c:v>872730</c:v>
                </c:pt>
                <c:pt idx="12647">
                  <c:v>872520</c:v>
                </c:pt>
                <c:pt idx="12648">
                  <c:v>865610</c:v>
                </c:pt>
                <c:pt idx="12649">
                  <c:v>842150</c:v>
                </c:pt>
                <c:pt idx="12650">
                  <c:v>848040</c:v>
                </c:pt>
                <c:pt idx="12651">
                  <c:v>829020</c:v>
                </c:pt>
                <c:pt idx="12652">
                  <c:v>765710</c:v>
                </c:pt>
                <c:pt idx="12653">
                  <c:v>764590</c:v>
                </c:pt>
                <c:pt idx="12654">
                  <c:v>758610</c:v>
                </c:pt>
                <c:pt idx="12655">
                  <c:v>732960</c:v>
                </c:pt>
                <c:pt idx="12656">
                  <c:v>1736300</c:v>
                </c:pt>
                <c:pt idx="12657">
                  <c:v>1744800</c:v>
                </c:pt>
                <c:pt idx="12658">
                  <c:v>1097600</c:v>
                </c:pt>
                <c:pt idx="12659">
                  <c:v>1109400</c:v>
                </c:pt>
                <c:pt idx="12660">
                  <c:v>855390</c:v>
                </c:pt>
                <c:pt idx="12661">
                  <c:v>911420</c:v>
                </c:pt>
                <c:pt idx="12662">
                  <c:v>921670</c:v>
                </c:pt>
                <c:pt idx="12663">
                  <c:v>935050</c:v>
                </c:pt>
                <c:pt idx="12664">
                  <c:v>962560</c:v>
                </c:pt>
                <c:pt idx="12665">
                  <c:v>968190</c:v>
                </c:pt>
                <c:pt idx="12666">
                  <c:v>969130</c:v>
                </c:pt>
                <c:pt idx="12667">
                  <c:v>956700</c:v>
                </c:pt>
                <c:pt idx="12668">
                  <c:v>994930</c:v>
                </c:pt>
                <c:pt idx="12669">
                  <c:v>961100</c:v>
                </c:pt>
                <c:pt idx="12670">
                  <c:v>1065800</c:v>
                </c:pt>
                <c:pt idx="12671">
                  <c:v>1036200</c:v>
                </c:pt>
                <c:pt idx="12672">
                  <c:v>1076900</c:v>
                </c:pt>
                <c:pt idx="12673">
                  <c:v>1068100</c:v>
                </c:pt>
                <c:pt idx="12674">
                  <c:v>1120800</c:v>
                </c:pt>
                <c:pt idx="12675">
                  <c:v>1068700</c:v>
                </c:pt>
                <c:pt idx="12676">
                  <c:v>951040</c:v>
                </c:pt>
                <c:pt idx="12677">
                  <c:v>925780</c:v>
                </c:pt>
                <c:pt idx="12678">
                  <c:v>930600</c:v>
                </c:pt>
                <c:pt idx="12679">
                  <c:v>926090</c:v>
                </c:pt>
                <c:pt idx="12680">
                  <c:v>929670</c:v>
                </c:pt>
                <c:pt idx="12681">
                  <c:v>1469700</c:v>
                </c:pt>
                <c:pt idx="12682">
                  <c:v>1125100</c:v>
                </c:pt>
                <c:pt idx="12683">
                  <c:v>869940</c:v>
                </c:pt>
                <c:pt idx="12684">
                  <c:v>885950</c:v>
                </c:pt>
                <c:pt idx="12685">
                  <c:v>877010</c:v>
                </c:pt>
                <c:pt idx="12686">
                  <c:v>892240</c:v>
                </c:pt>
                <c:pt idx="12687">
                  <c:v>900750</c:v>
                </c:pt>
                <c:pt idx="12688">
                  <c:v>890980</c:v>
                </c:pt>
                <c:pt idx="12689">
                  <c:v>883480</c:v>
                </c:pt>
                <c:pt idx="12690">
                  <c:v>896930</c:v>
                </c:pt>
                <c:pt idx="12691">
                  <c:v>882880</c:v>
                </c:pt>
                <c:pt idx="12692">
                  <c:v>847430</c:v>
                </c:pt>
                <c:pt idx="12693">
                  <c:v>882950</c:v>
                </c:pt>
                <c:pt idx="12694">
                  <c:v>908640</c:v>
                </c:pt>
                <c:pt idx="12695">
                  <c:v>1016300</c:v>
                </c:pt>
                <c:pt idx="12696">
                  <c:v>1028200</c:v>
                </c:pt>
                <c:pt idx="12697">
                  <c:v>1015800</c:v>
                </c:pt>
                <c:pt idx="12698">
                  <c:v>1034400</c:v>
                </c:pt>
                <c:pt idx="12699">
                  <c:v>1040700</c:v>
                </c:pt>
                <c:pt idx="12700">
                  <c:v>1027600</c:v>
                </c:pt>
                <c:pt idx="12701">
                  <c:v>1006200</c:v>
                </c:pt>
                <c:pt idx="12702">
                  <c:v>1008300</c:v>
                </c:pt>
                <c:pt idx="12703">
                  <c:v>1002200</c:v>
                </c:pt>
                <c:pt idx="12704">
                  <c:v>975220</c:v>
                </c:pt>
                <c:pt idx="12705">
                  <c:v>979050</c:v>
                </c:pt>
                <c:pt idx="12706">
                  <c:v>969950</c:v>
                </c:pt>
                <c:pt idx="12707">
                  <c:v>924920</c:v>
                </c:pt>
                <c:pt idx="12708">
                  <c:v>923680</c:v>
                </c:pt>
                <c:pt idx="12709">
                  <c:v>918940</c:v>
                </c:pt>
                <c:pt idx="12710">
                  <c:v>982990</c:v>
                </c:pt>
                <c:pt idx="12711">
                  <c:v>987810</c:v>
                </c:pt>
                <c:pt idx="12712">
                  <c:v>995050</c:v>
                </c:pt>
                <c:pt idx="12713">
                  <c:v>1157000</c:v>
                </c:pt>
                <c:pt idx="12714">
                  <c:v>1115900</c:v>
                </c:pt>
                <c:pt idx="12715">
                  <c:v>-9.9990000000000006</c:v>
                </c:pt>
                <c:pt idx="12716">
                  <c:v>-9.9990000000000006</c:v>
                </c:pt>
                <c:pt idx="12717">
                  <c:v>1237500</c:v>
                </c:pt>
                <c:pt idx="12718">
                  <c:v>1196600</c:v>
                </c:pt>
                <c:pt idx="12719">
                  <c:v>1222700</c:v>
                </c:pt>
                <c:pt idx="12720">
                  <c:v>1157200</c:v>
                </c:pt>
                <c:pt idx="12721">
                  <c:v>1212900</c:v>
                </c:pt>
                <c:pt idx="12722">
                  <c:v>1153400</c:v>
                </c:pt>
                <c:pt idx="12723">
                  <c:v>1291900</c:v>
                </c:pt>
                <c:pt idx="12724">
                  <c:v>1276500</c:v>
                </c:pt>
                <c:pt idx="12725">
                  <c:v>1289500</c:v>
                </c:pt>
                <c:pt idx="12726">
                  <c:v>1364000</c:v>
                </c:pt>
                <c:pt idx="12727">
                  <c:v>1844200</c:v>
                </c:pt>
                <c:pt idx="12728">
                  <c:v>1399600</c:v>
                </c:pt>
                <c:pt idx="12729">
                  <c:v>1208400</c:v>
                </c:pt>
                <c:pt idx="12730">
                  <c:v>1185500</c:v>
                </c:pt>
                <c:pt idx="12731">
                  <c:v>1226600</c:v>
                </c:pt>
                <c:pt idx="12732">
                  <c:v>1251600</c:v>
                </c:pt>
                <c:pt idx="12733">
                  <c:v>1279800</c:v>
                </c:pt>
                <c:pt idx="12734">
                  <c:v>1295000</c:v>
                </c:pt>
                <c:pt idx="12735">
                  <c:v>1407300</c:v>
                </c:pt>
                <c:pt idx="12736">
                  <c:v>1406100</c:v>
                </c:pt>
                <c:pt idx="12737">
                  <c:v>1383800</c:v>
                </c:pt>
                <c:pt idx="12738">
                  <c:v>1405400</c:v>
                </c:pt>
                <c:pt idx="12739">
                  <c:v>1445200</c:v>
                </c:pt>
                <c:pt idx="12740">
                  <c:v>1432800</c:v>
                </c:pt>
                <c:pt idx="12741">
                  <c:v>1485300</c:v>
                </c:pt>
                <c:pt idx="12742">
                  <c:v>1476500</c:v>
                </c:pt>
                <c:pt idx="12743">
                  <c:v>1482600</c:v>
                </c:pt>
                <c:pt idx="12744">
                  <c:v>1461600</c:v>
                </c:pt>
                <c:pt idx="12745">
                  <c:v>1468400</c:v>
                </c:pt>
                <c:pt idx="12746">
                  <c:v>1447400</c:v>
                </c:pt>
                <c:pt idx="12747">
                  <c:v>1391100</c:v>
                </c:pt>
                <c:pt idx="12748">
                  <c:v>1398500</c:v>
                </c:pt>
                <c:pt idx="12749">
                  <c:v>1379300</c:v>
                </c:pt>
                <c:pt idx="12750">
                  <c:v>1336800</c:v>
                </c:pt>
                <c:pt idx="12751">
                  <c:v>1362300</c:v>
                </c:pt>
                <c:pt idx="12752">
                  <c:v>1324200</c:v>
                </c:pt>
                <c:pt idx="12753">
                  <c:v>1289600</c:v>
                </c:pt>
                <c:pt idx="12754">
                  <c:v>1294200</c:v>
                </c:pt>
                <c:pt idx="12755">
                  <c:v>1294700</c:v>
                </c:pt>
                <c:pt idx="12756">
                  <c:v>1338000</c:v>
                </c:pt>
                <c:pt idx="12757">
                  <c:v>1346100</c:v>
                </c:pt>
                <c:pt idx="12758">
                  <c:v>1312800</c:v>
                </c:pt>
                <c:pt idx="12759">
                  <c:v>1238500</c:v>
                </c:pt>
                <c:pt idx="12760">
                  <c:v>1251900</c:v>
                </c:pt>
                <c:pt idx="12761">
                  <c:v>1223600</c:v>
                </c:pt>
                <c:pt idx="12762">
                  <c:v>1200800</c:v>
                </c:pt>
                <c:pt idx="12763">
                  <c:v>1242400</c:v>
                </c:pt>
                <c:pt idx="12764">
                  <c:v>1178400</c:v>
                </c:pt>
                <c:pt idx="12765">
                  <c:v>1196700</c:v>
                </c:pt>
                <c:pt idx="12766">
                  <c:v>1145900</c:v>
                </c:pt>
                <c:pt idx="12767">
                  <c:v>1187100</c:v>
                </c:pt>
                <c:pt idx="12768">
                  <c:v>1131900</c:v>
                </c:pt>
                <c:pt idx="12769">
                  <c:v>1185800</c:v>
                </c:pt>
                <c:pt idx="12770">
                  <c:v>1154800</c:v>
                </c:pt>
                <c:pt idx="12771">
                  <c:v>1288000</c:v>
                </c:pt>
                <c:pt idx="12772">
                  <c:v>1312700</c:v>
                </c:pt>
                <c:pt idx="12773">
                  <c:v>1338700</c:v>
                </c:pt>
                <c:pt idx="12774">
                  <c:v>1479400</c:v>
                </c:pt>
                <c:pt idx="12775">
                  <c:v>1949600</c:v>
                </c:pt>
                <c:pt idx="12776">
                  <c:v>1457100</c:v>
                </c:pt>
                <c:pt idx="12777">
                  <c:v>1227700</c:v>
                </c:pt>
                <c:pt idx="12778">
                  <c:v>1308700</c:v>
                </c:pt>
                <c:pt idx="12779">
                  <c:v>1304600</c:v>
                </c:pt>
                <c:pt idx="12780">
                  <c:v>1360100</c:v>
                </c:pt>
                <c:pt idx="12781">
                  <c:v>1351400</c:v>
                </c:pt>
                <c:pt idx="12782">
                  <c:v>1346300</c:v>
                </c:pt>
                <c:pt idx="12783">
                  <c:v>1395800</c:v>
                </c:pt>
                <c:pt idx="12784">
                  <c:v>1394500</c:v>
                </c:pt>
                <c:pt idx="12785">
                  <c:v>1390100</c:v>
                </c:pt>
                <c:pt idx="12786">
                  <c:v>1437900</c:v>
                </c:pt>
                <c:pt idx="12787">
                  <c:v>1400000</c:v>
                </c:pt>
                <c:pt idx="12788">
                  <c:v>1379000</c:v>
                </c:pt>
                <c:pt idx="12789">
                  <c:v>1514000</c:v>
                </c:pt>
                <c:pt idx="12790">
                  <c:v>1475500</c:v>
                </c:pt>
                <c:pt idx="12791">
                  <c:v>1491500</c:v>
                </c:pt>
                <c:pt idx="12792">
                  <c:v>1588300</c:v>
                </c:pt>
                <c:pt idx="12793">
                  <c:v>1607900</c:v>
                </c:pt>
                <c:pt idx="12794">
                  <c:v>1538600</c:v>
                </c:pt>
                <c:pt idx="12795">
                  <c:v>1711400</c:v>
                </c:pt>
                <c:pt idx="12796">
                  <c:v>1722500</c:v>
                </c:pt>
                <c:pt idx="12797">
                  <c:v>1702700</c:v>
                </c:pt>
                <c:pt idx="12798">
                  <c:v>1674300</c:v>
                </c:pt>
                <c:pt idx="12799">
                  <c:v>1682600</c:v>
                </c:pt>
                <c:pt idx="12800">
                  <c:v>1719600</c:v>
                </c:pt>
                <c:pt idx="12801">
                  <c:v>1729000</c:v>
                </c:pt>
                <c:pt idx="12802">
                  <c:v>1704900</c:v>
                </c:pt>
                <c:pt idx="12803">
                  <c:v>1702900</c:v>
                </c:pt>
                <c:pt idx="12804">
                  <c:v>1828000</c:v>
                </c:pt>
                <c:pt idx="12805">
                  <c:v>1840100</c:v>
                </c:pt>
                <c:pt idx="12806">
                  <c:v>1800600</c:v>
                </c:pt>
                <c:pt idx="12807">
                  <c:v>1682900</c:v>
                </c:pt>
                <c:pt idx="12808">
                  <c:v>1702600</c:v>
                </c:pt>
                <c:pt idx="12809">
                  <c:v>1722900</c:v>
                </c:pt>
                <c:pt idx="12810">
                  <c:v>1655900</c:v>
                </c:pt>
                <c:pt idx="12811">
                  <c:v>1674800</c:v>
                </c:pt>
                <c:pt idx="12812">
                  <c:v>1646800</c:v>
                </c:pt>
                <c:pt idx="12813">
                  <c:v>1646300</c:v>
                </c:pt>
                <c:pt idx="12814">
                  <c:v>1642800</c:v>
                </c:pt>
                <c:pt idx="12815">
                  <c:v>1619800</c:v>
                </c:pt>
                <c:pt idx="12816">
                  <c:v>1632100</c:v>
                </c:pt>
                <c:pt idx="12817">
                  <c:v>1630800</c:v>
                </c:pt>
                <c:pt idx="12818">
                  <c:v>1620900</c:v>
                </c:pt>
                <c:pt idx="12819">
                  <c:v>1466200</c:v>
                </c:pt>
                <c:pt idx="12820">
                  <c:v>1466200</c:v>
                </c:pt>
                <c:pt idx="12821">
                  <c:v>1422500</c:v>
                </c:pt>
                <c:pt idx="12822">
                  <c:v>1370900</c:v>
                </c:pt>
                <c:pt idx="12823">
                  <c:v>1552400</c:v>
                </c:pt>
                <c:pt idx="12824">
                  <c:v>1228400</c:v>
                </c:pt>
                <c:pt idx="12825">
                  <c:v>1209500</c:v>
                </c:pt>
                <c:pt idx="12826">
                  <c:v>1391200</c:v>
                </c:pt>
                <c:pt idx="12827">
                  <c:v>1379100</c:v>
                </c:pt>
                <c:pt idx="12828">
                  <c:v>1345600</c:v>
                </c:pt>
                <c:pt idx="12829">
                  <c:v>1371200</c:v>
                </c:pt>
                <c:pt idx="12830">
                  <c:v>1333900</c:v>
                </c:pt>
                <c:pt idx="12831">
                  <c:v>1343500</c:v>
                </c:pt>
                <c:pt idx="12832">
                  <c:v>1411500</c:v>
                </c:pt>
                <c:pt idx="12833">
                  <c:v>1404600</c:v>
                </c:pt>
                <c:pt idx="12834">
                  <c:v>1594700</c:v>
                </c:pt>
                <c:pt idx="12835">
                  <c:v>1595200</c:v>
                </c:pt>
                <c:pt idx="12836">
                  <c:v>1559200</c:v>
                </c:pt>
                <c:pt idx="12837">
                  <c:v>1540500</c:v>
                </c:pt>
                <c:pt idx="12838">
                  <c:v>1574600</c:v>
                </c:pt>
                <c:pt idx="12839">
                  <c:v>1518400</c:v>
                </c:pt>
                <c:pt idx="12840">
                  <c:v>1498600</c:v>
                </c:pt>
                <c:pt idx="12841">
                  <c:v>1533500</c:v>
                </c:pt>
                <c:pt idx="12842">
                  <c:v>1519100</c:v>
                </c:pt>
                <c:pt idx="12843">
                  <c:v>1593300</c:v>
                </c:pt>
                <c:pt idx="12844">
                  <c:v>1636100</c:v>
                </c:pt>
                <c:pt idx="12845">
                  <c:v>1628400</c:v>
                </c:pt>
                <c:pt idx="12846">
                  <c:v>1964700</c:v>
                </c:pt>
                <c:pt idx="12847">
                  <c:v>1958300</c:v>
                </c:pt>
                <c:pt idx="12848">
                  <c:v>1901100</c:v>
                </c:pt>
                <c:pt idx="12849">
                  <c:v>1926100</c:v>
                </c:pt>
                <c:pt idx="12850">
                  <c:v>1938800</c:v>
                </c:pt>
                <c:pt idx="12851">
                  <c:v>1928500</c:v>
                </c:pt>
                <c:pt idx="12852">
                  <c:v>1924300</c:v>
                </c:pt>
                <c:pt idx="12853">
                  <c:v>1966600</c:v>
                </c:pt>
                <c:pt idx="12854">
                  <c:v>1939800</c:v>
                </c:pt>
                <c:pt idx="12855">
                  <c:v>1824400</c:v>
                </c:pt>
                <c:pt idx="12856">
                  <c:v>1841600</c:v>
                </c:pt>
                <c:pt idx="12857">
                  <c:v>1828900</c:v>
                </c:pt>
                <c:pt idx="12858">
                  <c:v>1696100</c:v>
                </c:pt>
                <c:pt idx="12859">
                  <c:v>1705600</c:v>
                </c:pt>
                <c:pt idx="12860">
                  <c:v>1666900</c:v>
                </c:pt>
                <c:pt idx="12861">
                  <c:v>1557700</c:v>
                </c:pt>
                <c:pt idx="12862">
                  <c:v>1552200</c:v>
                </c:pt>
                <c:pt idx="12863">
                  <c:v>1515500</c:v>
                </c:pt>
                <c:pt idx="12864">
                  <c:v>1335800</c:v>
                </c:pt>
                <c:pt idx="12865">
                  <c:v>1320100</c:v>
                </c:pt>
                <c:pt idx="12866">
                  <c:v>1268100</c:v>
                </c:pt>
                <c:pt idx="12867">
                  <c:v>1255600</c:v>
                </c:pt>
                <c:pt idx="12868">
                  <c:v>1275800</c:v>
                </c:pt>
                <c:pt idx="12869">
                  <c:v>1245800</c:v>
                </c:pt>
                <c:pt idx="12870">
                  <c:v>1339500</c:v>
                </c:pt>
                <c:pt idx="12871">
                  <c:v>1424500</c:v>
                </c:pt>
                <c:pt idx="12872">
                  <c:v>1435200</c:v>
                </c:pt>
                <c:pt idx="12873">
                  <c:v>1509500</c:v>
                </c:pt>
                <c:pt idx="12874">
                  <c:v>1204000</c:v>
                </c:pt>
                <c:pt idx="12875">
                  <c:v>1161700</c:v>
                </c:pt>
                <c:pt idx="12876">
                  <c:v>1432200</c:v>
                </c:pt>
                <c:pt idx="12877">
                  <c:v>1420300</c:v>
                </c:pt>
                <c:pt idx="12878">
                  <c:v>1464700</c:v>
                </c:pt>
                <c:pt idx="12879">
                  <c:v>1642400</c:v>
                </c:pt>
                <c:pt idx="12880">
                  <c:v>1627900</c:v>
                </c:pt>
                <c:pt idx="12881">
                  <c:v>1568100</c:v>
                </c:pt>
                <c:pt idx="12882">
                  <c:v>1596400</c:v>
                </c:pt>
                <c:pt idx="12883">
                  <c:v>1613000</c:v>
                </c:pt>
                <c:pt idx="12884">
                  <c:v>1567900</c:v>
                </c:pt>
                <c:pt idx="12885">
                  <c:v>1558300</c:v>
                </c:pt>
                <c:pt idx="12886">
                  <c:v>1528100</c:v>
                </c:pt>
                <c:pt idx="12887">
                  <c:v>1573000</c:v>
                </c:pt>
                <c:pt idx="12888">
                  <c:v>1695900</c:v>
                </c:pt>
                <c:pt idx="12889">
                  <c:v>1695300</c:v>
                </c:pt>
                <c:pt idx="12890">
                  <c:v>1680200</c:v>
                </c:pt>
                <c:pt idx="12891">
                  <c:v>1599000</c:v>
                </c:pt>
                <c:pt idx="12892">
                  <c:v>1029500</c:v>
                </c:pt>
                <c:pt idx="12893">
                  <c:v>857420</c:v>
                </c:pt>
                <c:pt idx="12894">
                  <c:v>854190</c:v>
                </c:pt>
                <c:pt idx="12895">
                  <c:v>846090</c:v>
                </c:pt>
                <c:pt idx="12896">
                  <c:v>891860</c:v>
                </c:pt>
                <c:pt idx="12897">
                  <c:v>907740</c:v>
                </c:pt>
                <c:pt idx="12898">
                  <c:v>889040</c:v>
                </c:pt>
                <c:pt idx="12899">
                  <c:v>1004900</c:v>
                </c:pt>
                <c:pt idx="12900">
                  <c:v>1021200</c:v>
                </c:pt>
                <c:pt idx="12901">
                  <c:v>1015600</c:v>
                </c:pt>
                <c:pt idx="12902">
                  <c:v>1098500</c:v>
                </c:pt>
                <c:pt idx="12903">
                  <c:v>1104500</c:v>
                </c:pt>
                <c:pt idx="12904">
                  <c:v>1119000</c:v>
                </c:pt>
                <c:pt idx="12905">
                  <c:v>1269400</c:v>
                </c:pt>
                <c:pt idx="12906">
                  <c:v>1306400</c:v>
                </c:pt>
                <c:pt idx="12907">
                  <c:v>1270200</c:v>
                </c:pt>
                <c:pt idx="12908">
                  <c:v>1291300</c:v>
                </c:pt>
                <c:pt idx="12909">
                  <c:v>1305200</c:v>
                </c:pt>
                <c:pt idx="12910">
                  <c:v>1309700</c:v>
                </c:pt>
                <c:pt idx="12911">
                  <c:v>1283000</c:v>
                </c:pt>
                <c:pt idx="12912">
                  <c:v>1280600</c:v>
                </c:pt>
                <c:pt idx="12913">
                  <c:v>1248000</c:v>
                </c:pt>
                <c:pt idx="12914">
                  <c:v>1286400</c:v>
                </c:pt>
                <c:pt idx="12915">
                  <c:v>1290300</c:v>
                </c:pt>
                <c:pt idx="12916">
                  <c:v>1274800</c:v>
                </c:pt>
                <c:pt idx="12917">
                  <c:v>1286600</c:v>
                </c:pt>
                <c:pt idx="12918">
                  <c:v>1298600</c:v>
                </c:pt>
                <c:pt idx="12919">
                  <c:v>1299700</c:v>
                </c:pt>
                <c:pt idx="12920">
                  <c:v>1270700</c:v>
                </c:pt>
                <c:pt idx="12921">
                  <c:v>1283200</c:v>
                </c:pt>
                <c:pt idx="12922">
                  <c:v>1304200</c:v>
                </c:pt>
                <c:pt idx="12923">
                  <c:v>1254800</c:v>
                </c:pt>
                <c:pt idx="12924">
                  <c:v>1254500</c:v>
                </c:pt>
                <c:pt idx="12925">
                  <c:v>1288800</c:v>
                </c:pt>
                <c:pt idx="12926">
                  <c:v>1203000</c:v>
                </c:pt>
                <c:pt idx="12927">
                  <c:v>1247900</c:v>
                </c:pt>
                <c:pt idx="12928">
                  <c:v>1214800</c:v>
                </c:pt>
                <c:pt idx="12929">
                  <c:v>1193300</c:v>
                </c:pt>
                <c:pt idx="12930">
                  <c:v>1188600</c:v>
                </c:pt>
                <c:pt idx="12931">
                  <c:v>1196800</c:v>
                </c:pt>
                <c:pt idx="12932">
                  <c:v>1453000</c:v>
                </c:pt>
                <c:pt idx="12933">
                  <c:v>1478400</c:v>
                </c:pt>
                <c:pt idx="12934">
                  <c:v>1454400</c:v>
                </c:pt>
                <c:pt idx="12935">
                  <c:v>1649800</c:v>
                </c:pt>
                <c:pt idx="12936">
                  <c:v>1152600</c:v>
                </c:pt>
                <c:pt idx="12937">
                  <c:v>754520</c:v>
                </c:pt>
                <c:pt idx="12938">
                  <c:v>732380</c:v>
                </c:pt>
                <c:pt idx="12939">
                  <c:v>720790</c:v>
                </c:pt>
                <c:pt idx="12940">
                  <c:v>703720</c:v>
                </c:pt>
                <c:pt idx="12941">
                  <c:v>696550</c:v>
                </c:pt>
                <c:pt idx="12942">
                  <c:v>692860</c:v>
                </c:pt>
                <c:pt idx="12943">
                  <c:v>687340</c:v>
                </c:pt>
                <c:pt idx="12944">
                  <c:v>674800</c:v>
                </c:pt>
                <c:pt idx="12945">
                  <c:v>667260</c:v>
                </c:pt>
                <c:pt idx="12946">
                  <c:v>657850</c:v>
                </c:pt>
                <c:pt idx="12947">
                  <c:v>634880</c:v>
                </c:pt>
                <c:pt idx="12948">
                  <c:v>624580</c:v>
                </c:pt>
                <c:pt idx="12949">
                  <c:v>611030</c:v>
                </c:pt>
                <c:pt idx="12950">
                  <c:v>604160</c:v>
                </c:pt>
                <c:pt idx="12951">
                  <c:v>593180</c:v>
                </c:pt>
                <c:pt idx="12952">
                  <c:v>413090</c:v>
                </c:pt>
                <c:pt idx="12953">
                  <c:v>430680</c:v>
                </c:pt>
                <c:pt idx="12954">
                  <c:v>431250</c:v>
                </c:pt>
                <c:pt idx="12955">
                  <c:v>430620</c:v>
                </c:pt>
                <c:pt idx="12956">
                  <c:v>430880</c:v>
                </c:pt>
                <c:pt idx="12957">
                  <c:v>420750</c:v>
                </c:pt>
                <c:pt idx="12958">
                  <c:v>412400</c:v>
                </c:pt>
                <c:pt idx="12959">
                  <c:v>399040</c:v>
                </c:pt>
                <c:pt idx="12960">
                  <c:v>390560</c:v>
                </c:pt>
                <c:pt idx="12961">
                  <c:v>382970</c:v>
                </c:pt>
                <c:pt idx="12962">
                  <c:v>371950</c:v>
                </c:pt>
                <c:pt idx="12963">
                  <c:v>369390</c:v>
                </c:pt>
                <c:pt idx="12964">
                  <c:v>400580</c:v>
                </c:pt>
                <c:pt idx="12965">
                  <c:v>393570</c:v>
                </c:pt>
                <c:pt idx="12966">
                  <c:v>386700</c:v>
                </c:pt>
                <c:pt idx="12967">
                  <c:v>383730</c:v>
                </c:pt>
                <c:pt idx="12968">
                  <c:v>382430</c:v>
                </c:pt>
                <c:pt idx="12969">
                  <c:v>383450</c:v>
                </c:pt>
                <c:pt idx="12970">
                  <c:v>399140</c:v>
                </c:pt>
                <c:pt idx="12971">
                  <c:v>423080</c:v>
                </c:pt>
                <c:pt idx="12972">
                  <c:v>584030</c:v>
                </c:pt>
                <c:pt idx="12973">
                  <c:v>738090</c:v>
                </c:pt>
                <c:pt idx="12974">
                  <c:v>791850</c:v>
                </c:pt>
                <c:pt idx="12975">
                  <c:v>825760</c:v>
                </c:pt>
                <c:pt idx="12976">
                  <c:v>831550</c:v>
                </c:pt>
                <c:pt idx="12977">
                  <c:v>847170</c:v>
                </c:pt>
                <c:pt idx="12978">
                  <c:v>842720</c:v>
                </c:pt>
                <c:pt idx="12979">
                  <c:v>835210</c:v>
                </c:pt>
                <c:pt idx="12980">
                  <c:v>860020</c:v>
                </c:pt>
                <c:pt idx="12981">
                  <c:v>846000</c:v>
                </c:pt>
                <c:pt idx="12982">
                  <c:v>849930</c:v>
                </c:pt>
                <c:pt idx="12983">
                  <c:v>835630</c:v>
                </c:pt>
                <c:pt idx="12984">
                  <c:v>841080</c:v>
                </c:pt>
                <c:pt idx="12985">
                  <c:v>845290</c:v>
                </c:pt>
                <c:pt idx="12986">
                  <c:v>832870</c:v>
                </c:pt>
                <c:pt idx="12987">
                  <c:v>865200</c:v>
                </c:pt>
                <c:pt idx="12988">
                  <c:v>870090</c:v>
                </c:pt>
                <c:pt idx="12989">
                  <c:v>885180</c:v>
                </c:pt>
                <c:pt idx="12990">
                  <c:v>875500</c:v>
                </c:pt>
                <c:pt idx="12991">
                  <c:v>864420</c:v>
                </c:pt>
                <c:pt idx="12992">
                  <c:v>832680</c:v>
                </c:pt>
                <c:pt idx="12993">
                  <c:v>808900</c:v>
                </c:pt>
                <c:pt idx="12994">
                  <c:v>849390</c:v>
                </c:pt>
                <c:pt idx="12995">
                  <c:v>856770</c:v>
                </c:pt>
                <c:pt idx="12996">
                  <c:v>904790</c:v>
                </c:pt>
                <c:pt idx="12997">
                  <c:v>902890</c:v>
                </c:pt>
                <c:pt idx="12998">
                  <c:v>905480</c:v>
                </c:pt>
                <c:pt idx="12999">
                  <c:v>908780</c:v>
                </c:pt>
                <c:pt idx="13000">
                  <c:v>911780</c:v>
                </c:pt>
                <c:pt idx="13001">
                  <c:v>935570</c:v>
                </c:pt>
                <c:pt idx="13002">
                  <c:v>907660</c:v>
                </c:pt>
                <c:pt idx="13003">
                  <c:v>947490</c:v>
                </c:pt>
                <c:pt idx="13004">
                  <c:v>940650</c:v>
                </c:pt>
                <c:pt idx="13005">
                  <c:v>941730</c:v>
                </c:pt>
                <c:pt idx="13006">
                  <c:v>954550</c:v>
                </c:pt>
                <c:pt idx="13007">
                  <c:v>934020</c:v>
                </c:pt>
                <c:pt idx="13008">
                  <c:v>931900</c:v>
                </c:pt>
                <c:pt idx="13009">
                  <c:v>924510</c:v>
                </c:pt>
                <c:pt idx="13010">
                  <c:v>931020</c:v>
                </c:pt>
                <c:pt idx="13011">
                  <c:v>949750</c:v>
                </c:pt>
                <c:pt idx="13012">
                  <c:v>924960</c:v>
                </c:pt>
                <c:pt idx="13013">
                  <c:v>932760</c:v>
                </c:pt>
                <c:pt idx="13014">
                  <c:v>926800</c:v>
                </c:pt>
                <c:pt idx="13015">
                  <c:v>896170</c:v>
                </c:pt>
                <c:pt idx="13016">
                  <c:v>883910</c:v>
                </c:pt>
                <c:pt idx="13017">
                  <c:v>850160</c:v>
                </c:pt>
                <c:pt idx="13018">
                  <c:v>868630</c:v>
                </c:pt>
                <c:pt idx="13019">
                  <c:v>871480</c:v>
                </c:pt>
                <c:pt idx="13020">
                  <c:v>850570</c:v>
                </c:pt>
                <c:pt idx="13021">
                  <c:v>852750</c:v>
                </c:pt>
                <c:pt idx="13022">
                  <c:v>871550</c:v>
                </c:pt>
                <c:pt idx="13023">
                  <c:v>871140</c:v>
                </c:pt>
                <c:pt idx="13024">
                  <c:v>881100</c:v>
                </c:pt>
                <c:pt idx="13025">
                  <c:v>865310</c:v>
                </c:pt>
                <c:pt idx="13026">
                  <c:v>867410</c:v>
                </c:pt>
                <c:pt idx="13027">
                  <c:v>882650</c:v>
                </c:pt>
                <c:pt idx="13028">
                  <c:v>867660</c:v>
                </c:pt>
                <c:pt idx="13029">
                  <c:v>883270</c:v>
                </c:pt>
                <c:pt idx="13030">
                  <c:v>890310</c:v>
                </c:pt>
                <c:pt idx="13031">
                  <c:v>919600</c:v>
                </c:pt>
                <c:pt idx="13032">
                  <c:v>929010</c:v>
                </c:pt>
                <c:pt idx="13033">
                  <c:v>893280</c:v>
                </c:pt>
                <c:pt idx="13034">
                  <c:v>923680</c:v>
                </c:pt>
                <c:pt idx="13035">
                  <c:v>950860</c:v>
                </c:pt>
                <c:pt idx="13036">
                  <c:v>961570</c:v>
                </c:pt>
                <c:pt idx="13037">
                  <c:v>974370</c:v>
                </c:pt>
                <c:pt idx="13038">
                  <c:v>997330</c:v>
                </c:pt>
                <c:pt idx="13039">
                  <c:v>1001400</c:v>
                </c:pt>
                <c:pt idx="13040">
                  <c:v>1008500</c:v>
                </c:pt>
                <c:pt idx="13041">
                  <c:v>1049500</c:v>
                </c:pt>
                <c:pt idx="13042">
                  <c:v>1038700</c:v>
                </c:pt>
                <c:pt idx="13043">
                  <c:v>1043100</c:v>
                </c:pt>
                <c:pt idx="13044">
                  <c:v>1032300</c:v>
                </c:pt>
                <c:pt idx="13045">
                  <c:v>1062700</c:v>
                </c:pt>
                <c:pt idx="13046">
                  <c:v>1068500</c:v>
                </c:pt>
                <c:pt idx="13047">
                  <c:v>1095000</c:v>
                </c:pt>
                <c:pt idx="13048">
                  <c:v>1154900</c:v>
                </c:pt>
                <c:pt idx="13049">
                  <c:v>1124900</c:v>
                </c:pt>
                <c:pt idx="13050">
                  <c:v>1148500</c:v>
                </c:pt>
                <c:pt idx="13051">
                  <c:v>1161800</c:v>
                </c:pt>
                <c:pt idx="13052">
                  <c:v>1153400</c:v>
                </c:pt>
                <c:pt idx="13053">
                  <c:v>1166400</c:v>
                </c:pt>
                <c:pt idx="13054">
                  <c:v>1187700</c:v>
                </c:pt>
                <c:pt idx="13055">
                  <c:v>1195300</c:v>
                </c:pt>
                <c:pt idx="13056">
                  <c:v>1197900</c:v>
                </c:pt>
                <c:pt idx="13057">
                  <c:v>1211500</c:v>
                </c:pt>
                <c:pt idx="13058">
                  <c:v>1208800</c:v>
                </c:pt>
                <c:pt idx="13059">
                  <c:v>1224900</c:v>
                </c:pt>
                <c:pt idx="13060">
                  <c:v>1224000</c:v>
                </c:pt>
                <c:pt idx="13061">
                  <c:v>1227700</c:v>
                </c:pt>
                <c:pt idx="13062">
                  <c:v>1225200</c:v>
                </c:pt>
                <c:pt idx="13063">
                  <c:v>1223100</c:v>
                </c:pt>
                <c:pt idx="13064">
                  <c:v>1230200</c:v>
                </c:pt>
                <c:pt idx="13065">
                  <c:v>1222600</c:v>
                </c:pt>
                <c:pt idx="13066">
                  <c:v>1217800</c:v>
                </c:pt>
                <c:pt idx="13067">
                  <c:v>1209600</c:v>
                </c:pt>
                <c:pt idx="13068">
                  <c:v>1227100</c:v>
                </c:pt>
                <c:pt idx="13069">
                  <c:v>1228300</c:v>
                </c:pt>
                <c:pt idx="13070">
                  <c:v>1239400</c:v>
                </c:pt>
                <c:pt idx="13071">
                  <c:v>1244400</c:v>
                </c:pt>
                <c:pt idx="13072">
                  <c:v>1206300</c:v>
                </c:pt>
                <c:pt idx="13073">
                  <c:v>1235100</c:v>
                </c:pt>
                <c:pt idx="13074">
                  <c:v>1238500</c:v>
                </c:pt>
                <c:pt idx="13075">
                  <c:v>1219100</c:v>
                </c:pt>
                <c:pt idx="13076">
                  <c:v>1231000</c:v>
                </c:pt>
                <c:pt idx="13077">
                  <c:v>1237200</c:v>
                </c:pt>
                <c:pt idx="13078">
                  <c:v>1240500</c:v>
                </c:pt>
                <c:pt idx="13079">
                  <c:v>1229800</c:v>
                </c:pt>
                <c:pt idx="13080">
                  <c:v>1213600</c:v>
                </c:pt>
                <c:pt idx="13081">
                  <c:v>1185500</c:v>
                </c:pt>
                <c:pt idx="13082">
                  <c:v>1227000</c:v>
                </c:pt>
                <c:pt idx="13083">
                  <c:v>1241200</c:v>
                </c:pt>
                <c:pt idx="13084">
                  <c:v>1238400</c:v>
                </c:pt>
                <c:pt idx="13085">
                  <c:v>1250100</c:v>
                </c:pt>
                <c:pt idx="13086">
                  <c:v>1251400</c:v>
                </c:pt>
                <c:pt idx="13087">
                  <c:v>1223900</c:v>
                </c:pt>
                <c:pt idx="13088">
                  <c:v>1240400</c:v>
                </c:pt>
                <c:pt idx="13089">
                  <c:v>1263800</c:v>
                </c:pt>
                <c:pt idx="13090">
                  <c:v>1267600</c:v>
                </c:pt>
                <c:pt idx="13091">
                  <c:v>1262700</c:v>
                </c:pt>
                <c:pt idx="13092">
                  <c:v>1260700</c:v>
                </c:pt>
                <c:pt idx="13093">
                  <c:v>1243600</c:v>
                </c:pt>
                <c:pt idx="13094">
                  <c:v>1247400</c:v>
                </c:pt>
                <c:pt idx="13095">
                  <c:v>1216100</c:v>
                </c:pt>
                <c:pt idx="13096">
                  <c:v>1155900</c:v>
                </c:pt>
                <c:pt idx="13097">
                  <c:v>1195200</c:v>
                </c:pt>
                <c:pt idx="13098">
                  <c:v>1201100</c:v>
                </c:pt>
                <c:pt idx="13099">
                  <c:v>1122800</c:v>
                </c:pt>
                <c:pt idx="13100">
                  <c:v>1101800</c:v>
                </c:pt>
                <c:pt idx="13101">
                  <c:v>772220</c:v>
                </c:pt>
                <c:pt idx="13102">
                  <c:v>749630</c:v>
                </c:pt>
                <c:pt idx="13103">
                  <c:v>745430</c:v>
                </c:pt>
                <c:pt idx="13104">
                  <c:v>761300</c:v>
                </c:pt>
                <c:pt idx="13105">
                  <c:v>759550</c:v>
                </c:pt>
                <c:pt idx="13106">
                  <c:v>730500</c:v>
                </c:pt>
                <c:pt idx="13107">
                  <c:v>760620</c:v>
                </c:pt>
                <c:pt idx="13108">
                  <c:v>752930</c:v>
                </c:pt>
                <c:pt idx="13109">
                  <c:v>718810</c:v>
                </c:pt>
                <c:pt idx="13110">
                  <c:v>720790</c:v>
                </c:pt>
                <c:pt idx="13111">
                  <c:v>714600</c:v>
                </c:pt>
                <c:pt idx="13112">
                  <c:v>740710</c:v>
                </c:pt>
                <c:pt idx="13113">
                  <c:v>753260</c:v>
                </c:pt>
                <c:pt idx="13114">
                  <c:v>804060</c:v>
                </c:pt>
                <c:pt idx="13115">
                  <c:v>810040</c:v>
                </c:pt>
                <c:pt idx="13116">
                  <c:v>781110</c:v>
                </c:pt>
                <c:pt idx="13117">
                  <c:v>789980</c:v>
                </c:pt>
                <c:pt idx="13118">
                  <c:v>742400</c:v>
                </c:pt>
                <c:pt idx="13119">
                  <c:v>778940</c:v>
                </c:pt>
                <c:pt idx="13120">
                  <c:v>818790</c:v>
                </c:pt>
                <c:pt idx="13121">
                  <c:v>838460</c:v>
                </c:pt>
                <c:pt idx="13122">
                  <c:v>750520</c:v>
                </c:pt>
                <c:pt idx="13123">
                  <c:v>824910</c:v>
                </c:pt>
                <c:pt idx="13124">
                  <c:v>861830</c:v>
                </c:pt>
                <c:pt idx="13125">
                  <c:v>873580</c:v>
                </c:pt>
                <c:pt idx="13126">
                  <c:v>767140</c:v>
                </c:pt>
                <c:pt idx="13127">
                  <c:v>861790</c:v>
                </c:pt>
                <c:pt idx="13128">
                  <c:v>841660</c:v>
                </c:pt>
                <c:pt idx="13129">
                  <c:v>880860</c:v>
                </c:pt>
                <c:pt idx="13130">
                  <c:v>894030</c:v>
                </c:pt>
                <c:pt idx="13131">
                  <c:v>866110</c:v>
                </c:pt>
                <c:pt idx="13132">
                  <c:v>888070</c:v>
                </c:pt>
                <c:pt idx="13133">
                  <c:v>881640</c:v>
                </c:pt>
                <c:pt idx="13134">
                  <c:v>888920</c:v>
                </c:pt>
                <c:pt idx="13135">
                  <c:v>905060</c:v>
                </c:pt>
                <c:pt idx="13136">
                  <c:v>909940</c:v>
                </c:pt>
                <c:pt idx="13137">
                  <c:v>925550</c:v>
                </c:pt>
                <c:pt idx="13138">
                  <c:v>936370</c:v>
                </c:pt>
                <c:pt idx="13139">
                  <c:v>930980</c:v>
                </c:pt>
                <c:pt idx="13140">
                  <c:v>933090</c:v>
                </c:pt>
                <c:pt idx="13141">
                  <c:v>963610</c:v>
                </c:pt>
                <c:pt idx="13142">
                  <c:v>971980</c:v>
                </c:pt>
                <c:pt idx="13143">
                  <c:v>956090</c:v>
                </c:pt>
                <c:pt idx="13144">
                  <c:v>995820</c:v>
                </c:pt>
                <c:pt idx="13145">
                  <c:v>990740</c:v>
                </c:pt>
                <c:pt idx="13146">
                  <c:v>1033100</c:v>
                </c:pt>
                <c:pt idx="13147">
                  <c:v>1033800</c:v>
                </c:pt>
                <c:pt idx="13148">
                  <c:v>1046800</c:v>
                </c:pt>
                <c:pt idx="13149">
                  <c:v>1069600</c:v>
                </c:pt>
                <c:pt idx="13150">
                  <c:v>1082600</c:v>
                </c:pt>
                <c:pt idx="13151">
                  <c:v>1071700</c:v>
                </c:pt>
                <c:pt idx="13152">
                  <c:v>1068200</c:v>
                </c:pt>
                <c:pt idx="13153">
                  <c:v>1108100</c:v>
                </c:pt>
                <c:pt idx="13154">
                  <c:v>1120400</c:v>
                </c:pt>
                <c:pt idx="13155">
                  <c:v>1095000</c:v>
                </c:pt>
                <c:pt idx="13156">
                  <c:v>1075600</c:v>
                </c:pt>
                <c:pt idx="13157">
                  <c:v>1079000</c:v>
                </c:pt>
                <c:pt idx="13158">
                  <c:v>1142700</c:v>
                </c:pt>
                <c:pt idx="13159">
                  <c:v>1168500</c:v>
                </c:pt>
                <c:pt idx="13160">
                  <c:v>1150700</c:v>
                </c:pt>
                <c:pt idx="13161">
                  <c:v>1216900</c:v>
                </c:pt>
                <c:pt idx="13162">
                  <c:v>1173800</c:v>
                </c:pt>
                <c:pt idx="13163">
                  <c:v>1181400</c:v>
                </c:pt>
                <c:pt idx="13164">
                  <c:v>1120700</c:v>
                </c:pt>
                <c:pt idx="13165">
                  <c:v>1174600</c:v>
                </c:pt>
                <c:pt idx="13166">
                  <c:v>1221400</c:v>
                </c:pt>
                <c:pt idx="13167">
                  <c:v>1234500</c:v>
                </c:pt>
                <c:pt idx="13168">
                  <c:v>1263400</c:v>
                </c:pt>
                <c:pt idx="13169">
                  <c:v>1322700</c:v>
                </c:pt>
                <c:pt idx="13170">
                  <c:v>1278700</c:v>
                </c:pt>
                <c:pt idx="13171">
                  <c:v>1277300</c:v>
                </c:pt>
                <c:pt idx="13172">
                  <c:v>1258000</c:v>
                </c:pt>
                <c:pt idx="13173">
                  <c:v>1293300</c:v>
                </c:pt>
                <c:pt idx="13174">
                  <c:v>1352200</c:v>
                </c:pt>
                <c:pt idx="13175">
                  <c:v>1320700</c:v>
                </c:pt>
                <c:pt idx="13176">
                  <c:v>1358900</c:v>
                </c:pt>
                <c:pt idx="13177">
                  <c:v>1426400</c:v>
                </c:pt>
                <c:pt idx="13178">
                  <c:v>1426300</c:v>
                </c:pt>
                <c:pt idx="13179">
                  <c:v>1459900</c:v>
                </c:pt>
                <c:pt idx="13180">
                  <c:v>1490900</c:v>
                </c:pt>
                <c:pt idx="13181">
                  <c:v>1511000</c:v>
                </c:pt>
                <c:pt idx="13182">
                  <c:v>1515100</c:v>
                </c:pt>
                <c:pt idx="13183">
                  <c:v>1533800</c:v>
                </c:pt>
                <c:pt idx="13184">
                  <c:v>1519000</c:v>
                </c:pt>
                <c:pt idx="13185">
                  <c:v>1542200</c:v>
                </c:pt>
                <c:pt idx="13186">
                  <c:v>1570500</c:v>
                </c:pt>
                <c:pt idx="13187">
                  <c:v>1547500</c:v>
                </c:pt>
                <c:pt idx="13188">
                  <c:v>1585700</c:v>
                </c:pt>
                <c:pt idx="13189">
                  <c:v>1559800</c:v>
                </c:pt>
                <c:pt idx="13190">
                  <c:v>1444000</c:v>
                </c:pt>
                <c:pt idx="13191">
                  <c:v>1477500</c:v>
                </c:pt>
                <c:pt idx="13192">
                  <c:v>1516800</c:v>
                </c:pt>
                <c:pt idx="13193">
                  <c:v>1561800</c:v>
                </c:pt>
                <c:pt idx="13194">
                  <c:v>1516700</c:v>
                </c:pt>
                <c:pt idx="13195">
                  <c:v>1555100</c:v>
                </c:pt>
                <c:pt idx="13196">
                  <c:v>1504500</c:v>
                </c:pt>
                <c:pt idx="13197">
                  <c:v>1494300</c:v>
                </c:pt>
                <c:pt idx="13198">
                  <c:v>1515400</c:v>
                </c:pt>
                <c:pt idx="13199">
                  <c:v>1495300</c:v>
                </c:pt>
                <c:pt idx="13200">
                  <c:v>1469700</c:v>
                </c:pt>
                <c:pt idx="13201">
                  <c:v>1463500</c:v>
                </c:pt>
                <c:pt idx="13202">
                  <c:v>1446700</c:v>
                </c:pt>
                <c:pt idx="13203">
                  <c:v>1429400</c:v>
                </c:pt>
                <c:pt idx="13204">
                  <c:v>1452400</c:v>
                </c:pt>
                <c:pt idx="13205">
                  <c:v>1453500</c:v>
                </c:pt>
                <c:pt idx="13206">
                  <c:v>1307200</c:v>
                </c:pt>
                <c:pt idx="13207">
                  <c:v>1308300</c:v>
                </c:pt>
                <c:pt idx="13208">
                  <c:v>1324700</c:v>
                </c:pt>
                <c:pt idx="13209">
                  <c:v>1333200</c:v>
                </c:pt>
                <c:pt idx="13210">
                  <c:v>1275500</c:v>
                </c:pt>
                <c:pt idx="13211">
                  <c:v>1253200</c:v>
                </c:pt>
                <c:pt idx="13212">
                  <c:v>1156200</c:v>
                </c:pt>
                <c:pt idx="13213">
                  <c:v>1233300</c:v>
                </c:pt>
                <c:pt idx="13214">
                  <c:v>1171700</c:v>
                </c:pt>
                <c:pt idx="13215">
                  <c:v>1173000</c:v>
                </c:pt>
                <c:pt idx="13216">
                  <c:v>1123600</c:v>
                </c:pt>
                <c:pt idx="13217">
                  <c:v>1111300</c:v>
                </c:pt>
                <c:pt idx="13218">
                  <c:v>1050200</c:v>
                </c:pt>
                <c:pt idx="13219">
                  <c:v>1086400</c:v>
                </c:pt>
                <c:pt idx="13220">
                  <c:v>1090400</c:v>
                </c:pt>
                <c:pt idx="13221">
                  <c:v>1025300</c:v>
                </c:pt>
                <c:pt idx="13222">
                  <c:v>1011100</c:v>
                </c:pt>
                <c:pt idx="13223">
                  <c:v>1003700</c:v>
                </c:pt>
                <c:pt idx="13224">
                  <c:v>995500</c:v>
                </c:pt>
                <c:pt idx="13225">
                  <c:v>940720</c:v>
                </c:pt>
                <c:pt idx="13226">
                  <c:v>928100</c:v>
                </c:pt>
                <c:pt idx="13227">
                  <c:v>880110</c:v>
                </c:pt>
                <c:pt idx="13228">
                  <c:v>891110</c:v>
                </c:pt>
                <c:pt idx="13229">
                  <c:v>842830</c:v>
                </c:pt>
                <c:pt idx="13230">
                  <c:v>821580</c:v>
                </c:pt>
                <c:pt idx="13231">
                  <c:v>811870</c:v>
                </c:pt>
                <c:pt idx="13232">
                  <c:v>822290</c:v>
                </c:pt>
                <c:pt idx="13233">
                  <c:v>807880</c:v>
                </c:pt>
                <c:pt idx="13234">
                  <c:v>775690</c:v>
                </c:pt>
                <c:pt idx="13235">
                  <c:v>759810</c:v>
                </c:pt>
                <c:pt idx="13236">
                  <c:v>713530</c:v>
                </c:pt>
                <c:pt idx="13237">
                  <c:v>738670</c:v>
                </c:pt>
                <c:pt idx="13238">
                  <c:v>768330</c:v>
                </c:pt>
                <c:pt idx="13239">
                  <c:v>761700</c:v>
                </c:pt>
                <c:pt idx="13240">
                  <c:v>727240</c:v>
                </c:pt>
                <c:pt idx="13241">
                  <c:v>716020</c:v>
                </c:pt>
                <c:pt idx="13242">
                  <c:v>684610</c:v>
                </c:pt>
                <c:pt idx="13243">
                  <c:v>705590</c:v>
                </c:pt>
                <c:pt idx="13244">
                  <c:v>706360</c:v>
                </c:pt>
                <c:pt idx="13245">
                  <c:v>677610</c:v>
                </c:pt>
                <c:pt idx="13246">
                  <c:v>684070</c:v>
                </c:pt>
                <c:pt idx="13247">
                  <c:v>684280</c:v>
                </c:pt>
                <c:pt idx="13248">
                  <c:v>699820</c:v>
                </c:pt>
                <c:pt idx="13249">
                  <c:v>705330</c:v>
                </c:pt>
                <c:pt idx="13250">
                  <c:v>722680</c:v>
                </c:pt>
                <c:pt idx="13251">
                  <c:v>748810</c:v>
                </c:pt>
                <c:pt idx="13252">
                  <c:v>758780</c:v>
                </c:pt>
                <c:pt idx="13253">
                  <c:v>779740</c:v>
                </c:pt>
                <c:pt idx="13254">
                  <c:v>775210</c:v>
                </c:pt>
                <c:pt idx="13255">
                  <c:v>808070</c:v>
                </c:pt>
                <c:pt idx="13256">
                  <c:v>809440</c:v>
                </c:pt>
                <c:pt idx="13257">
                  <c:v>806880</c:v>
                </c:pt>
                <c:pt idx="13258">
                  <c:v>829550</c:v>
                </c:pt>
                <c:pt idx="13259">
                  <c:v>831460</c:v>
                </c:pt>
                <c:pt idx="13260">
                  <c:v>829850</c:v>
                </c:pt>
                <c:pt idx="13261">
                  <c:v>813760</c:v>
                </c:pt>
                <c:pt idx="13262">
                  <c:v>827870</c:v>
                </c:pt>
                <c:pt idx="13263">
                  <c:v>839230</c:v>
                </c:pt>
                <c:pt idx="13264">
                  <c:v>856600</c:v>
                </c:pt>
                <c:pt idx="13265">
                  <c:v>886100</c:v>
                </c:pt>
                <c:pt idx="13266">
                  <c:v>886450</c:v>
                </c:pt>
                <c:pt idx="13267">
                  <c:v>858810</c:v>
                </c:pt>
                <c:pt idx="13268">
                  <c:v>881270</c:v>
                </c:pt>
                <c:pt idx="13269">
                  <c:v>904170</c:v>
                </c:pt>
                <c:pt idx="13270">
                  <c:v>918420</c:v>
                </c:pt>
                <c:pt idx="13271">
                  <c:v>937130</c:v>
                </c:pt>
                <c:pt idx="13272">
                  <c:v>969030</c:v>
                </c:pt>
                <c:pt idx="13273">
                  <c:v>960260</c:v>
                </c:pt>
                <c:pt idx="13274">
                  <c:v>971180</c:v>
                </c:pt>
                <c:pt idx="13275">
                  <c:v>965810</c:v>
                </c:pt>
                <c:pt idx="13276">
                  <c:v>955400</c:v>
                </c:pt>
                <c:pt idx="13277">
                  <c:v>943380</c:v>
                </c:pt>
                <c:pt idx="13278">
                  <c:v>959560</c:v>
                </c:pt>
                <c:pt idx="13279">
                  <c:v>921230</c:v>
                </c:pt>
                <c:pt idx="13280">
                  <c:v>948040</c:v>
                </c:pt>
                <c:pt idx="13281">
                  <c:v>895040</c:v>
                </c:pt>
                <c:pt idx="13282">
                  <c:v>917500</c:v>
                </c:pt>
                <c:pt idx="13283">
                  <c:v>910850</c:v>
                </c:pt>
                <c:pt idx="13284">
                  <c:v>904010</c:v>
                </c:pt>
                <c:pt idx="13285">
                  <c:v>928930</c:v>
                </c:pt>
                <c:pt idx="13286">
                  <c:v>931450</c:v>
                </c:pt>
                <c:pt idx="13287">
                  <c:v>1311400</c:v>
                </c:pt>
                <c:pt idx="13288">
                  <c:v>1300800</c:v>
                </c:pt>
                <c:pt idx="13289">
                  <c:v>1291400</c:v>
                </c:pt>
                <c:pt idx="13290">
                  <c:v>1310900</c:v>
                </c:pt>
                <c:pt idx="13291">
                  <c:v>1247400</c:v>
                </c:pt>
                <c:pt idx="13292">
                  <c:v>1282800</c:v>
                </c:pt>
                <c:pt idx="13293">
                  <c:v>1131300</c:v>
                </c:pt>
                <c:pt idx="13294">
                  <c:v>1258300</c:v>
                </c:pt>
                <c:pt idx="13295">
                  <c:v>1135900</c:v>
                </c:pt>
                <c:pt idx="13296">
                  <c:v>1157200</c:v>
                </c:pt>
                <c:pt idx="13297">
                  <c:v>1129200</c:v>
                </c:pt>
                <c:pt idx="13298">
                  <c:v>1012400</c:v>
                </c:pt>
                <c:pt idx="13299">
                  <c:v>1003200</c:v>
                </c:pt>
                <c:pt idx="13300">
                  <c:v>976760</c:v>
                </c:pt>
                <c:pt idx="13301">
                  <c:v>850320</c:v>
                </c:pt>
                <c:pt idx="13302">
                  <c:v>837460</c:v>
                </c:pt>
                <c:pt idx="13303">
                  <c:v>801150</c:v>
                </c:pt>
                <c:pt idx="13304">
                  <c:v>661790</c:v>
                </c:pt>
                <c:pt idx="13305">
                  <c:v>677840</c:v>
                </c:pt>
                <c:pt idx="13306">
                  <c:v>650190</c:v>
                </c:pt>
                <c:pt idx="13307">
                  <c:v>629170</c:v>
                </c:pt>
                <c:pt idx="13308">
                  <c:v>627110</c:v>
                </c:pt>
                <c:pt idx="13309">
                  <c:v>598140</c:v>
                </c:pt>
                <c:pt idx="13310">
                  <c:v>637930</c:v>
                </c:pt>
                <c:pt idx="13311">
                  <c:v>660390</c:v>
                </c:pt>
                <c:pt idx="13312">
                  <c:v>658210</c:v>
                </c:pt>
                <c:pt idx="13313">
                  <c:v>760400</c:v>
                </c:pt>
                <c:pt idx="13314">
                  <c:v>1090900</c:v>
                </c:pt>
                <c:pt idx="13315">
                  <c:v>856790</c:v>
                </c:pt>
                <c:pt idx="13316">
                  <c:v>774400</c:v>
                </c:pt>
                <c:pt idx="13317">
                  <c:v>815530</c:v>
                </c:pt>
                <c:pt idx="13318">
                  <c:v>861410</c:v>
                </c:pt>
                <c:pt idx="13319">
                  <c:v>950770</c:v>
                </c:pt>
                <c:pt idx="13320">
                  <c:v>957190</c:v>
                </c:pt>
                <c:pt idx="13321">
                  <c:v>962370</c:v>
                </c:pt>
                <c:pt idx="13322">
                  <c:v>1005200</c:v>
                </c:pt>
                <c:pt idx="13323">
                  <c:v>1031700</c:v>
                </c:pt>
                <c:pt idx="13324">
                  <c:v>1015000</c:v>
                </c:pt>
                <c:pt idx="13325">
                  <c:v>1066100</c:v>
                </c:pt>
                <c:pt idx="13326">
                  <c:v>1074000</c:v>
                </c:pt>
                <c:pt idx="13327">
                  <c:v>1081600</c:v>
                </c:pt>
                <c:pt idx="13328">
                  <c:v>1145600</c:v>
                </c:pt>
                <c:pt idx="13329">
                  <c:v>1157600</c:v>
                </c:pt>
                <c:pt idx="13330">
                  <c:v>1182400</c:v>
                </c:pt>
                <c:pt idx="13331">
                  <c:v>1177800</c:v>
                </c:pt>
                <c:pt idx="13332">
                  <c:v>1196000</c:v>
                </c:pt>
                <c:pt idx="13333">
                  <c:v>1156300</c:v>
                </c:pt>
                <c:pt idx="13334">
                  <c:v>1204800</c:v>
                </c:pt>
                <c:pt idx="13335">
                  <c:v>1216700</c:v>
                </c:pt>
                <c:pt idx="13336">
                  <c:v>1171300</c:v>
                </c:pt>
                <c:pt idx="13337">
                  <c:v>1104500</c:v>
                </c:pt>
                <c:pt idx="13338">
                  <c:v>1134500</c:v>
                </c:pt>
                <c:pt idx="13339">
                  <c:v>1095100</c:v>
                </c:pt>
                <c:pt idx="13340">
                  <c:v>993570</c:v>
                </c:pt>
                <c:pt idx="13341">
                  <c:v>955090</c:v>
                </c:pt>
                <c:pt idx="13342">
                  <c:v>941640</c:v>
                </c:pt>
                <c:pt idx="13343">
                  <c:v>845820</c:v>
                </c:pt>
                <c:pt idx="13344">
                  <c:v>872400</c:v>
                </c:pt>
                <c:pt idx="13345">
                  <c:v>833070</c:v>
                </c:pt>
                <c:pt idx="13346">
                  <c:v>775470</c:v>
                </c:pt>
                <c:pt idx="13347">
                  <c:v>783150</c:v>
                </c:pt>
                <c:pt idx="13348">
                  <c:v>759650</c:v>
                </c:pt>
                <c:pt idx="13349">
                  <c:v>772700</c:v>
                </c:pt>
                <c:pt idx="13350">
                  <c:v>776380</c:v>
                </c:pt>
                <c:pt idx="13351">
                  <c:v>767240</c:v>
                </c:pt>
                <c:pt idx="13352">
                  <c:v>774740</c:v>
                </c:pt>
                <c:pt idx="13353">
                  <c:v>788420</c:v>
                </c:pt>
                <c:pt idx="13354">
                  <c:v>763500</c:v>
                </c:pt>
                <c:pt idx="13355">
                  <c:v>784210</c:v>
                </c:pt>
                <c:pt idx="13356">
                  <c:v>788640</c:v>
                </c:pt>
                <c:pt idx="13357">
                  <c:v>787500</c:v>
                </c:pt>
                <c:pt idx="13358">
                  <c:v>819980</c:v>
                </c:pt>
                <c:pt idx="13359">
                  <c:v>837130</c:v>
                </c:pt>
                <c:pt idx="13360">
                  <c:v>848250</c:v>
                </c:pt>
                <c:pt idx="13361">
                  <c:v>872610</c:v>
                </c:pt>
                <c:pt idx="13362">
                  <c:v>875280</c:v>
                </c:pt>
                <c:pt idx="13363">
                  <c:v>964160</c:v>
                </c:pt>
                <c:pt idx="13364">
                  <c:v>721090</c:v>
                </c:pt>
                <c:pt idx="13365">
                  <c:v>565040</c:v>
                </c:pt>
                <c:pt idx="13366">
                  <c:v>564400</c:v>
                </c:pt>
                <c:pt idx="13367">
                  <c:v>784510</c:v>
                </c:pt>
                <c:pt idx="13368">
                  <c:v>796000</c:v>
                </c:pt>
                <c:pt idx="13369">
                  <c:v>902130</c:v>
                </c:pt>
                <c:pt idx="13370">
                  <c:v>1012200</c:v>
                </c:pt>
                <c:pt idx="13371">
                  <c:v>1019400</c:v>
                </c:pt>
                <c:pt idx="13372">
                  <c:v>1170200</c:v>
                </c:pt>
                <c:pt idx="13373">
                  <c:v>984700</c:v>
                </c:pt>
                <c:pt idx="13374">
                  <c:v>956780</c:v>
                </c:pt>
                <c:pt idx="13375">
                  <c:v>679140</c:v>
                </c:pt>
                <c:pt idx="13376">
                  <c:v>660180</c:v>
                </c:pt>
                <c:pt idx="13377">
                  <c:v>651960</c:v>
                </c:pt>
                <c:pt idx="13378">
                  <c:v>635580</c:v>
                </c:pt>
                <c:pt idx="13379">
                  <c:v>621880</c:v>
                </c:pt>
                <c:pt idx="13380">
                  <c:v>618260</c:v>
                </c:pt>
                <c:pt idx="13381">
                  <c:v>603730</c:v>
                </c:pt>
                <c:pt idx="13382">
                  <c:v>597290</c:v>
                </c:pt>
                <c:pt idx="13383">
                  <c:v>594980</c:v>
                </c:pt>
                <c:pt idx="13384">
                  <c:v>579600</c:v>
                </c:pt>
                <c:pt idx="13385">
                  <c:v>573480</c:v>
                </c:pt>
                <c:pt idx="13386">
                  <c:v>574800</c:v>
                </c:pt>
                <c:pt idx="13387">
                  <c:v>565460</c:v>
                </c:pt>
                <c:pt idx="13388">
                  <c:v>561270</c:v>
                </c:pt>
                <c:pt idx="13389">
                  <c:v>559820</c:v>
                </c:pt>
                <c:pt idx="13390">
                  <c:v>544820</c:v>
                </c:pt>
                <c:pt idx="13391">
                  <c:v>541960</c:v>
                </c:pt>
                <c:pt idx="13392">
                  <c:v>547720</c:v>
                </c:pt>
                <c:pt idx="13393">
                  <c:v>545880</c:v>
                </c:pt>
                <c:pt idx="13394">
                  <c:v>550740</c:v>
                </c:pt>
                <c:pt idx="13395">
                  <c:v>554630</c:v>
                </c:pt>
                <c:pt idx="13396">
                  <c:v>551880</c:v>
                </c:pt>
                <c:pt idx="13397">
                  <c:v>561970</c:v>
                </c:pt>
                <c:pt idx="13398">
                  <c:v>566020</c:v>
                </c:pt>
                <c:pt idx="13399">
                  <c:v>563290</c:v>
                </c:pt>
                <c:pt idx="13400">
                  <c:v>570790</c:v>
                </c:pt>
                <c:pt idx="13401">
                  <c:v>573830</c:v>
                </c:pt>
                <c:pt idx="13402">
                  <c:v>578120</c:v>
                </c:pt>
                <c:pt idx="13403">
                  <c:v>575890</c:v>
                </c:pt>
                <c:pt idx="13404">
                  <c:v>584120</c:v>
                </c:pt>
                <c:pt idx="13405">
                  <c:v>589160</c:v>
                </c:pt>
                <c:pt idx="13406">
                  <c:v>590930</c:v>
                </c:pt>
                <c:pt idx="13407">
                  <c:v>603610</c:v>
                </c:pt>
                <c:pt idx="13408">
                  <c:v>604610</c:v>
                </c:pt>
                <c:pt idx="13409">
                  <c:v>612530</c:v>
                </c:pt>
                <c:pt idx="13410">
                  <c:v>622970</c:v>
                </c:pt>
                <c:pt idx="13411">
                  <c:v>623290</c:v>
                </c:pt>
                <c:pt idx="13412">
                  <c:v>630090</c:v>
                </c:pt>
                <c:pt idx="13413">
                  <c:v>635330</c:v>
                </c:pt>
                <c:pt idx="13414">
                  <c:v>647970</c:v>
                </c:pt>
                <c:pt idx="13415">
                  <c:v>652940</c:v>
                </c:pt>
                <c:pt idx="13416">
                  <c:v>654130</c:v>
                </c:pt>
                <c:pt idx="13417">
                  <c:v>675930</c:v>
                </c:pt>
                <c:pt idx="13418">
                  <c:v>688430</c:v>
                </c:pt>
                <c:pt idx="13419">
                  <c:v>687590</c:v>
                </c:pt>
                <c:pt idx="13420">
                  <c:v>713590</c:v>
                </c:pt>
                <c:pt idx="13421">
                  <c:v>719850</c:v>
                </c:pt>
                <c:pt idx="13422">
                  <c:v>727510</c:v>
                </c:pt>
                <c:pt idx="13423">
                  <c:v>754300</c:v>
                </c:pt>
                <c:pt idx="13424">
                  <c:v>770770</c:v>
                </c:pt>
                <c:pt idx="13425">
                  <c:v>790300</c:v>
                </c:pt>
                <c:pt idx="13426">
                  <c:v>813620</c:v>
                </c:pt>
                <c:pt idx="13427">
                  <c:v>832010</c:v>
                </c:pt>
                <c:pt idx="13428">
                  <c:v>854780</c:v>
                </c:pt>
                <c:pt idx="13429">
                  <c:v>883390</c:v>
                </c:pt>
                <c:pt idx="13430">
                  <c:v>902840</c:v>
                </c:pt>
                <c:pt idx="13431">
                  <c:v>939540</c:v>
                </c:pt>
                <c:pt idx="13432">
                  <c:v>963320</c:v>
                </c:pt>
                <c:pt idx="13433">
                  <c:v>987400</c:v>
                </c:pt>
                <c:pt idx="13434">
                  <c:v>1033200</c:v>
                </c:pt>
                <c:pt idx="13435">
                  <c:v>1037200</c:v>
                </c:pt>
                <c:pt idx="13436">
                  <c:v>1069100</c:v>
                </c:pt>
                <c:pt idx="13437">
                  <c:v>1107400</c:v>
                </c:pt>
                <c:pt idx="13438">
                  <c:v>1115800</c:v>
                </c:pt>
                <c:pt idx="13439">
                  <c:v>1139700</c:v>
                </c:pt>
                <c:pt idx="13440">
                  <c:v>1205600</c:v>
                </c:pt>
                <c:pt idx="13441">
                  <c:v>1196000</c:v>
                </c:pt>
                <c:pt idx="13442">
                  <c:v>1255100</c:v>
                </c:pt>
                <c:pt idx="13443">
                  <c:v>1139400</c:v>
                </c:pt>
                <c:pt idx="13444">
                  <c:v>1074500</c:v>
                </c:pt>
                <c:pt idx="13445">
                  <c:v>1048200</c:v>
                </c:pt>
                <c:pt idx="13446">
                  <c:v>1021200</c:v>
                </c:pt>
                <c:pt idx="13447">
                  <c:v>1015200</c:v>
                </c:pt>
                <c:pt idx="13448">
                  <c:v>982540</c:v>
                </c:pt>
                <c:pt idx="13449">
                  <c:v>959390</c:v>
                </c:pt>
                <c:pt idx="13450">
                  <c:v>957240</c:v>
                </c:pt>
                <c:pt idx="13451">
                  <c:v>932890</c:v>
                </c:pt>
                <c:pt idx="13452">
                  <c:v>916670</c:v>
                </c:pt>
                <c:pt idx="13453">
                  <c:v>908270</c:v>
                </c:pt>
                <c:pt idx="13454">
                  <c:v>876590</c:v>
                </c:pt>
                <c:pt idx="13455">
                  <c:v>869250</c:v>
                </c:pt>
                <c:pt idx="13456">
                  <c:v>857660</c:v>
                </c:pt>
                <c:pt idx="13457">
                  <c:v>831770</c:v>
                </c:pt>
                <c:pt idx="13458">
                  <c:v>823080</c:v>
                </c:pt>
                <c:pt idx="13459">
                  <c:v>799990</c:v>
                </c:pt>
                <c:pt idx="13460">
                  <c:v>770760</c:v>
                </c:pt>
                <c:pt idx="13461">
                  <c:v>760520</c:v>
                </c:pt>
                <c:pt idx="13462">
                  <c:v>734560</c:v>
                </c:pt>
                <c:pt idx="13463">
                  <c:v>511000</c:v>
                </c:pt>
                <c:pt idx="13464">
                  <c:v>492620</c:v>
                </c:pt>
                <c:pt idx="13465">
                  <c:v>485860</c:v>
                </c:pt>
                <c:pt idx="13466">
                  <c:v>471070</c:v>
                </c:pt>
                <c:pt idx="13467">
                  <c:v>461320</c:v>
                </c:pt>
                <c:pt idx="13468">
                  <c:v>450420</c:v>
                </c:pt>
                <c:pt idx="13469">
                  <c:v>435790</c:v>
                </c:pt>
                <c:pt idx="13470">
                  <c:v>431160</c:v>
                </c:pt>
                <c:pt idx="13471">
                  <c:v>478580</c:v>
                </c:pt>
                <c:pt idx="13472">
                  <c:v>467370</c:v>
                </c:pt>
                <c:pt idx="13473">
                  <c:v>456290</c:v>
                </c:pt>
                <c:pt idx="13474">
                  <c:v>454030</c:v>
                </c:pt>
                <c:pt idx="13475">
                  <c:v>453970</c:v>
                </c:pt>
                <c:pt idx="13476">
                  <c:v>451250</c:v>
                </c:pt>
                <c:pt idx="13477">
                  <c:v>456810</c:v>
                </c:pt>
                <c:pt idx="13478">
                  <c:v>461880</c:v>
                </c:pt>
                <c:pt idx="13479">
                  <c:v>463030</c:v>
                </c:pt>
                <c:pt idx="13480">
                  <c:v>471520</c:v>
                </c:pt>
                <c:pt idx="13481">
                  <c:v>479600</c:v>
                </c:pt>
                <c:pt idx="13482">
                  <c:v>482390</c:v>
                </c:pt>
                <c:pt idx="13483">
                  <c:v>490160</c:v>
                </c:pt>
                <c:pt idx="13484">
                  <c:v>454310</c:v>
                </c:pt>
                <c:pt idx="13485">
                  <c:v>466610</c:v>
                </c:pt>
                <c:pt idx="13486">
                  <c:v>484460</c:v>
                </c:pt>
                <c:pt idx="13487">
                  <c:v>497400</c:v>
                </c:pt>
                <c:pt idx="13488">
                  <c:v>511900</c:v>
                </c:pt>
                <c:pt idx="13489">
                  <c:v>527910</c:v>
                </c:pt>
                <c:pt idx="13490">
                  <c:v>536840</c:v>
                </c:pt>
                <c:pt idx="13491">
                  <c:v>559590</c:v>
                </c:pt>
                <c:pt idx="13492">
                  <c:v>563390</c:v>
                </c:pt>
                <c:pt idx="13493">
                  <c:v>575250</c:v>
                </c:pt>
                <c:pt idx="13494">
                  <c:v>591980</c:v>
                </c:pt>
                <c:pt idx="13495">
                  <c:v>610850</c:v>
                </c:pt>
                <c:pt idx="13496">
                  <c:v>627320</c:v>
                </c:pt>
                <c:pt idx="13497">
                  <c:v>652110</c:v>
                </c:pt>
                <c:pt idx="13498">
                  <c:v>667970</c:v>
                </c:pt>
                <c:pt idx="13499">
                  <c:v>689950</c:v>
                </c:pt>
                <c:pt idx="13500">
                  <c:v>698820</c:v>
                </c:pt>
                <c:pt idx="13501">
                  <c:v>706790</c:v>
                </c:pt>
                <c:pt idx="13502">
                  <c:v>725460</c:v>
                </c:pt>
                <c:pt idx="13503">
                  <c:v>738940</c:v>
                </c:pt>
                <c:pt idx="13504">
                  <c:v>752520</c:v>
                </c:pt>
                <c:pt idx="13505">
                  <c:v>770280</c:v>
                </c:pt>
                <c:pt idx="13506">
                  <c:v>785240</c:v>
                </c:pt>
                <c:pt idx="13507">
                  <c:v>795600</c:v>
                </c:pt>
                <c:pt idx="13508">
                  <c:v>818780</c:v>
                </c:pt>
                <c:pt idx="13509">
                  <c:v>817320</c:v>
                </c:pt>
                <c:pt idx="13510">
                  <c:v>829410</c:v>
                </c:pt>
                <c:pt idx="13511">
                  <c:v>822230</c:v>
                </c:pt>
                <c:pt idx="13512">
                  <c:v>827670</c:v>
                </c:pt>
                <c:pt idx="13513">
                  <c:v>837000</c:v>
                </c:pt>
                <c:pt idx="13514">
                  <c:v>847750</c:v>
                </c:pt>
                <c:pt idx="13515">
                  <c:v>850610</c:v>
                </c:pt>
                <c:pt idx="13516">
                  <c:v>845650</c:v>
                </c:pt>
                <c:pt idx="13517">
                  <c:v>851630</c:v>
                </c:pt>
                <c:pt idx="13518">
                  <c:v>846910</c:v>
                </c:pt>
                <c:pt idx="13519">
                  <c:v>859900</c:v>
                </c:pt>
                <c:pt idx="13520">
                  <c:v>851930</c:v>
                </c:pt>
                <c:pt idx="13521">
                  <c:v>852460</c:v>
                </c:pt>
                <c:pt idx="13522">
                  <c:v>851850</c:v>
                </c:pt>
                <c:pt idx="13523">
                  <c:v>854850</c:v>
                </c:pt>
                <c:pt idx="13524">
                  <c:v>862240</c:v>
                </c:pt>
                <c:pt idx="13525">
                  <c:v>857740</c:v>
                </c:pt>
                <c:pt idx="13526">
                  <c:v>860460</c:v>
                </c:pt>
                <c:pt idx="13527">
                  <c:v>866470</c:v>
                </c:pt>
                <c:pt idx="13528">
                  <c:v>862550</c:v>
                </c:pt>
                <c:pt idx="13529">
                  <c:v>856450</c:v>
                </c:pt>
                <c:pt idx="13530">
                  <c:v>866920</c:v>
                </c:pt>
                <c:pt idx="13531">
                  <c:v>869370</c:v>
                </c:pt>
                <c:pt idx="13532">
                  <c:v>874460</c:v>
                </c:pt>
                <c:pt idx="13533">
                  <c:v>879260</c:v>
                </c:pt>
                <c:pt idx="13534">
                  <c:v>877470</c:v>
                </c:pt>
                <c:pt idx="13535">
                  <c:v>886330</c:v>
                </c:pt>
                <c:pt idx="13536">
                  <c:v>893250</c:v>
                </c:pt>
                <c:pt idx="13537">
                  <c:v>898780</c:v>
                </c:pt>
                <c:pt idx="13538">
                  <c:v>908380</c:v>
                </c:pt>
                <c:pt idx="13539">
                  <c:v>916720</c:v>
                </c:pt>
                <c:pt idx="13540">
                  <c:v>906880</c:v>
                </c:pt>
                <c:pt idx="13541">
                  <c:v>915030</c:v>
                </c:pt>
                <c:pt idx="13542">
                  <c:v>937420</c:v>
                </c:pt>
                <c:pt idx="13543">
                  <c:v>944920</c:v>
                </c:pt>
                <c:pt idx="13544">
                  <c:v>939820</c:v>
                </c:pt>
                <c:pt idx="13545">
                  <c:v>943610</c:v>
                </c:pt>
                <c:pt idx="13546">
                  <c:v>918960</c:v>
                </c:pt>
                <c:pt idx="13547">
                  <c:v>926140</c:v>
                </c:pt>
                <c:pt idx="13548">
                  <c:v>925040</c:v>
                </c:pt>
                <c:pt idx="13549">
                  <c:v>925670</c:v>
                </c:pt>
                <c:pt idx="13550">
                  <c:v>926330</c:v>
                </c:pt>
                <c:pt idx="13551">
                  <c:v>923820</c:v>
                </c:pt>
                <c:pt idx="13552">
                  <c:v>924850</c:v>
                </c:pt>
                <c:pt idx="13553">
                  <c:v>933700</c:v>
                </c:pt>
                <c:pt idx="13554">
                  <c:v>939070</c:v>
                </c:pt>
                <c:pt idx="13555">
                  <c:v>938020</c:v>
                </c:pt>
                <c:pt idx="13556">
                  <c:v>944000</c:v>
                </c:pt>
                <c:pt idx="13557">
                  <c:v>955380</c:v>
                </c:pt>
                <c:pt idx="13558">
                  <c:v>963990</c:v>
                </c:pt>
                <c:pt idx="13559">
                  <c:v>968140</c:v>
                </c:pt>
                <c:pt idx="13560">
                  <c:v>980380</c:v>
                </c:pt>
                <c:pt idx="13561">
                  <c:v>984500</c:v>
                </c:pt>
                <c:pt idx="13562">
                  <c:v>993010</c:v>
                </c:pt>
                <c:pt idx="13563">
                  <c:v>998940</c:v>
                </c:pt>
                <c:pt idx="13564">
                  <c:v>1008000</c:v>
                </c:pt>
                <c:pt idx="13565">
                  <c:v>1021900</c:v>
                </c:pt>
                <c:pt idx="13566">
                  <c:v>1017700</c:v>
                </c:pt>
                <c:pt idx="13567">
                  <c:v>1021100</c:v>
                </c:pt>
                <c:pt idx="13568">
                  <c:v>1037700</c:v>
                </c:pt>
                <c:pt idx="13569">
                  <c:v>1046200</c:v>
                </c:pt>
                <c:pt idx="13570">
                  <c:v>1042900</c:v>
                </c:pt>
                <c:pt idx="13571">
                  <c:v>1047700</c:v>
                </c:pt>
                <c:pt idx="13572">
                  <c:v>1060100</c:v>
                </c:pt>
                <c:pt idx="13573">
                  <c:v>1066200</c:v>
                </c:pt>
                <c:pt idx="13574">
                  <c:v>1073800</c:v>
                </c:pt>
                <c:pt idx="13575">
                  <c:v>1083300</c:v>
                </c:pt>
                <c:pt idx="13576">
                  <c:v>1078600</c:v>
                </c:pt>
                <c:pt idx="13577">
                  <c:v>1081900</c:v>
                </c:pt>
                <c:pt idx="13578">
                  <c:v>1080400</c:v>
                </c:pt>
                <c:pt idx="13579">
                  <c:v>1064700</c:v>
                </c:pt>
                <c:pt idx="13580">
                  <c:v>1068200</c:v>
                </c:pt>
                <c:pt idx="13581">
                  <c:v>1075800</c:v>
                </c:pt>
                <c:pt idx="13582">
                  <c:v>1079200</c:v>
                </c:pt>
                <c:pt idx="13583">
                  <c:v>1077600</c:v>
                </c:pt>
                <c:pt idx="13584">
                  <c:v>1071400</c:v>
                </c:pt>
                <c:pt idx="13585">
                  <c:v>1065800</c:v>
                </c:pt>
                <c:pt idx="13586">
                  <c:v>1049300</c:v>
                </c:pt>
                <c:pt idx="13587">
                  <c:v>1050900</c:v>
                </c:pt>
                <c:pt idx="13588">
                  <c:v>1033800</c:v>
                </c:pt>
                <c:pt idx="13589">
                  <c:v>1018300</c:v>
                </c:pt>
                <c:pt idx="13590">
                  <c:v>991500</c:v>
                </c:pt>
                <c:pt idx="13591">
                  <c:v>978250</c:v>
                </c:pt>
                <c:pt idx="13592">
                  <c:v>966420</c:v>
                </c:pt>
                <c:pt idx="13593">
                  <c:v>950070</c:v>
                </c:pt>
                <c:pt idx="13594">
                  <c:v>932110</c:v>
                </c:pt>
                <c:pt idx="13595">
                  <c:v>910300</c:v>
                </c:pt>
                <c:pt idx="13596">
                  <c:v>882980</c:v>
                </c:pt>
                <c:pt idx="13597">
                  <c:v>862820</c:v>
                </c:pt>
                <c:pt idx="13598">
                  <c:v>842150</c:v>
                </c:pt>
                <c:pt idx="13599">
                  <c:v>821600</c:v>
                </c:pt>
                <c:pt idx="13600">
                  <c:v>803090</c:v>
                </c:pt>
                <c:pt idx="13601">
                  <c:v>773830</c:v>
                </c:pt>
                <c:pt idx="13602">
                  <c:v>754310</c:v>
                </c:pt>
                <c:pt idx="13603">
                  <c:v>735370</c:v>
                </c:pt>
                <c:pt idx="13604">
                  <c:v>707670</c:v>
                </c:pt>
                <c:pt idx="13605">
                  <c:v>685250</c:v>
                </c:pt>
                <c:pt idx="13606">
                  <c:v>665040</c:v>
                </c:pt>
                <c:pt idx="13607">
                  <c:v>637950</c:v>
                </c:pt>
                <c:pt idx="13608">
                  <c:v>619510</c:v>
                </c:pt>
                <c:pt idx="13609">
                  <c:v>595320</c:v>
                </c:pt>
                <c:pt idx="13610">
                  <c:v>575830</c:v>
                </c:pt>
                <c:pt idx="13611">
                  <c:v>558830</c:v>
                </c:pt>
                <c:pt idx="13612">
                  <c:v>546860</c:v>
                </c:pt>
                <c:pt idx="13613">
                  <c:v>525500</c:v>
                </c:pt>
                <c:pt idx="13614">
                  <c:v>519560</c:v>
                </c:pt>
                <c:pt idx="13615">
                  <c:v>506570</c:v>
                </c:pt>
                <c:pt idx="13616">
                  <c:v>493260</c:v>
                </c:pt>
                <c:pt idx="13617">
                  <c:v>480870</c:v>
                </c:pt>
                <c:pt idx="13618">
                  <c:v>462190</c:v>
                </c:pt>
                <c:pt idx="13619">
                  <c:v>450890</c:v>
                </c:pt>
                <c:pt idx="13620">
                  <c:v>443460</c:v>
                </c:pt>
                <c:pt idx="13621">
                  <c:v>433620</c:v>
                </c:pt>
                <c:pt idx="13622">
                  <c:v>432290</c:v>
                </c:pt>
                <c:pt idx="13623">
                  <c:v>474940</c:v>
                </c:pt>
                <c:pt idx="13624">
                  <c:v>468300</c:v>
                </c:pt>
                <c:pt idx="13625">
                  <c:v>462020</c:v>
                </c:pt>
                <c:pt idx="13626">
                  <c:v>455850</c:v>
                </c:pt>
                <c:pt idx="13627">
                  <c:v>453630</c:v>
                </c:pt>
                <c:pt idx="13628">
                  <c:v>450240</c:v>
                </c:pt>
                <c:pt idx="13629">
                  <c:v>450580</c:v>
                </c:pt>
                <c:pt idx="13630">
                  <c:v>883590</c:v>
                </c:pt>
                <c:pt idx="13631">
                  <c:v>681110</c:v>
                </c:pt>
                <c:pt idx="13632">
                  <c:v>640980</c:v>
                </c:pt>
                <c:pt idx="13633">
                  <c:v>644650</c:v>
                </c:pt>
                <c:pt idx="13634">
                  <c:v>647560</c:v>
                </c:pt>
                <c:pt idx="13635">
                  <c:v>657480</c:v>
                </c:pt>
                <c:pt idx="13636">
                  <c:v>660940</c:v>
                </c:pt>
                <c:pt idx="13637">
                  <c:v>674480</c:v>
                </c:pt>
                <c:pt idx="13638">
                  <c:v>689370</c:v>
                </c:pt>
                <c:pt idx="13639">
                  <c:v>705270</c:v>
                </c:pt>
                <c:pt idx="13640">
                  <c:v>724220</c:v>
                </c:pt>
                <c:pt idx="13641">
                  <c:v>744350</c:v>
                </c:pt>
                <c:pt idx="13642">
                  <c:v>764160</c:v>
                </c:pt>
                <c:pt idx="13643">
                  <c:v>780700</c:v>
                </c:pt>
                <c:pt idx="13644">
                  <c:v>806340</c:v>
                </c:pt>
                <c:pt idx="13645">
                  <c:v>827070</c:v>
                </c:pt>
                <c:pt idx="13646">
                  <c:v>851670</c:v>
                </c:pt>
                <c:pt idx="13647">
                  <c:v>875350</c:v>
                </c:pt>
                <c:pt idx="13648">
                  <c:v>896560</c:v>
                </c:pt>
                <c:pt idx="13649">
                  <c:v>904930</c:v>
                </c:pt>
                <c:pt idx="13650">
                  <c:v>929560</c:v>
                </c:pt>
                <c:pt idx="13651">
                  <c:v>939590</c:v>
                </c:pt>
                <c:pt idx="13652">
                  <c:v>963260</c:v>
                </c:pt>
                <c:pt idx="13653">
                  <c:v>987540</c:v>
                </c:pt>
                <c:pt idx="13654">
                  <c:v>1002800</c:v>
                </c:pt>
                <c:pt idx="13655">
                  <c:v>1026200</c:v>
                </c:pt>
                <c:pt idx="13656">
                  <c:v>1038700</c:v>
                </c:pt>
                <c:pt idx="13657">
                  <c:v>1057900</c:v>
                </c:pt>
                <c:pt idx="13658">
                  <c:v>1074500</c:v>
                </c:pt>
                <c:pt idx="13659">
                  <c:v>1083200</c:v>
                </c:pt>
                <c:pt idx="13660">
                  <c:v>1093200</c:v>
                </c:pt>
                <c:pt idx="13661">
                  <c:v>1105200</c:v>
                </c:pt>
                <c:pt idx="13662">
                  <c:v>1123900</c:v>
                </c:pt>
                <c:pt idx="13663">
                  <c:v>1125200</c:v>
                </c:pt>
                <c:pt idx="13664">
                  <c:v>1129900</c:v>
                </c:pt>
                <c:pt idx="13665">
                  <c:v>1142600</c:v>
                </c:pt>
                <c:pt idx="13666">
                  <c:v>1123800</c:v>
                </c:pt>
                <c:pt idx="13667">
                  <c:v>1151300</c:v>
                </c:pt>
                <c:pt idx="13668">
                  <c:v>1121700</c:v>
                </c:pt>
                <c:pt idx="13669">
                  <c:v>1117800</c:v>
                </c:pt>
                <c:pt idx="13670">
                  <c:v>1118200</c:v>
                </c:pt>
                <c:pt idx="13671">
                  <c:v>1139000</c:v>
                </c:pt>
                <c:pt idx="13672">
                  <c:v>1121900</c:v>
                </c:pt>
                <c:pt idx="13673">
                  <c:v>1118100</c:v>
                </c:pt>
                <c:pt idx="13674">
                  <c:v>1105600</c:v>
                </c:pt>
                <c:pt idx="13675">
                  <c:v>1089700</c:v>
                </c:pt>
                <c:pt idx="13676">
                  <c:v>1079700</c:v>
                </c:pt>
                <c:pt idx="13677">
                  <c:v>1068400</c:v>
                </c:pt>
                <c:pt idx="13678">
                  <c:v>1069500</c:v>
                </c:pt>
                <c:pt idx="13679">
                  <c:v>1044000</c:v>
                </c:pt>
                <c:pt idx="13680">
                  <c:v>1031500</c:v>
                </c:pt>
                <c:pt idx="13681">
                  <c:v>1027900</c:v>
                </c:pt>
                <c:pt idx="13682">
                  <c:v>1013600</c:v>
                </c:pt>
                <c:pt idx="13683">
                  <c:v>1000100</c:v>
                </c:pt>
                <c:pt idx="13684">
                  <c:v>965370</c:v>
                </c:pt>
                <c:pt idx="13685">
                  <c:v>957740</c:v>
                </c:pt>
                <c:pt idx="13686">
                  <c:v>927230</c:v>
                </c:pt>
                <c:pt idx="13687">
                  <c:v>924460</c:v>
                </c:pt>
                <c:pt idx="13688">
                  <c:v>910040</c:v>
                </c:pt>
                <c:pt idx="13689">
                  <c:v>901530</c:v>
                </c:pt>
                <c:pt idx="13690">
                  <c:v>891410</c:v>
                </c:pt>
                <c:pt idx="13691">
                  <c:v>874460</c:v>
                </c:pt>
                <c:pt idx="13692">
                  <c:v>846740</c:v>
                </c:pt>
                <c:pt idx="13693">
                  <c:v>826240</c:v>
                </c:pt>
                <c:pt idx="13694">
                  <c:v>805880</c:v>
                </c:pt>
                <c:pt idx="13695">
                  <c:v>782320</c:v>
                </c:pt>
                <c:pt idx="13696">
                  <c:v>756000</c:v>
                </c:pt>
                <c:pt idx="13697">
                  <c:v>724980</c:v>
                </c:pt>
                <c:pt idx="13698">
                  <c:v>701000</c:v>
                </c:pt>
                <c:pt idx="13699">
                  <c:v>675520</c:v>
                </c:pt>
                <c:pt idx="13700">
                  <c:v>648800</c:v>
                </c:pt>
                <c:pt idx="13701">
                  <c:v>625070</c:v>
                </c:pt>
                <c:pt idx="13702">
                  <c:v>591390</c:v>
                </c:pt>
                <c:pt idx="13703">
                  <c:v>562880</c:v>
                </c:pt>
                <c:pt idx="13704">
                  <c:v>538630</c:v>
                </c:pt>
                <c:pt idx="13705">
                  <c:v>520900</c:v>
                </c:pt>
                <c:pt idx="13706">
                  <c:v>503920</c:v>
                </c:pt>
                <c:pt idx="13707">
                  <c:v>489360</c:v>
                </c:pt>
                <c:pt idx="13708">
                  <c:v>475410</c:v>
                </c:pt>
                <c:pt idx="13709">
                  <c:v>457650</c:v>
                </c:pt>
                <c:pt idx="13710">
                  <c:v>439550</c:v>
                </c:pt>
                <c:pt idx="13711">
                  <c:v>476790</c:v>
                </c:pt>
                <c:pt idx="13712">
                  <c:v>460150</c:v>
                </c:pt>
                <c:pt idx="13713">
                  <c:v>444760</c:v>
                </c:pt>
                <c:pt idx="13714">
                  <c:v>330860</c:v>
                </c:pt>
                <c:pt idx="13715">
                  <c:v>307820</c:v>
                </c:pt>
                <c:pt idx="13716">
                  <c:v>293250</c:v>
                </c:pt>
                <c:pt idx="13717">
                  <c:v>285490</c:v>
                </c:pt>
                <c:pt idx="13718">
                  <c:v>300570</c:v>
                </c:pt>
                <c:pt idx="13719">
                  <c:v>314900</c:v>
                </c:pt>
                <c:pt idx="13720">
                  <c:v>332660</c:v>
                </c:pt>
                <c:pt idx="13721">
                  <c:v>342340</c:v>
                </c:pt>
                <c:pt idx="13722">
                  <c:v>347920</c:v>
                </c:pt>
                <c:pt idx="13723">
                  <c:v>367330</c:v>
                </c:pt>
                <c:pt idx="13724">
                  <c:v>388820</c:v>
                </c:pt>
                <c:pt idx="13725">
                  <c:v>412130</c:v>
                </c:pt>
                <c:pt idx="13726">
                  <c:v>432550</c:v>
                </c:pt>
                <c:pt idx="13727">
                  <c:v>450070</c:v>
                </c:pt>
                <c:pt idx="13728">
                  <c:v>469720</c:v>
                </c:pt>
                <c:pt idx="13729">
                  <c:v>484700</c:v>
                </c:pt>
                <c:pt idx="13730">
                  <c:v>452740</c:v>
                </c:pt>
                <c:pt idx="13731">
                  <c:v>468610</c:v>
                </c:pt>
                <c:pt idx="13732">
                  <c:v>482690</c:v>
                </c:pt>
                <c:pt idx="13733">
                  <c:v>495640</c:v>
                </c:pt>
                <c:pt idx="13734">
                  <c:v>512330</c:v>
                </c:pt>
                <c:pt idx="13735">
                  <c:v>532350</c:v>
                </c:pt>
                <c:pt idx="13736">
                  <c:v>548820</c:v>
                </c:pt>
                <c:pt idx="13737">
                  <c:v>568180</c:v>
                </c:pt>
                <c:pt idx="13738">
                  <c:v>578400</c:v>
                </c:pt>
                <c:pt idx="13739">
                  <c:v>597220</c:v>
                </c:pt>
                <c:pt idx="13740">
                  <c:v>623040</c:v>
                </c:pt>
                <c:pt idx="13741">
                  <c:v>633590</c:v>
                </c:pt>
                <c:pt idx="13742">
                  <c:v>652170</c:v>
                </c:pt>
                <c:pt idx="13743">
                  <c:v>668630</c:v>
                </c:pt>
                <c:pt idx="13744">
                  <c:v>689600</c:v>
                </c:pt>
                <c:pt idx="13745">
                  <c:v>705420</c:v>
                </c:pt>
                <c:pt idx="13746">
                  <c:v>719420</c:v>
                </c:pt>
                <c:pt idx="13747">
                  <c:v>746900</c:v>
                </c:pt>
                <c:pt idx="13748">
                  <c:v>760660</c:v>
                </c:pt>
                <c:pt idx="13749">
                  <c:v>771320</c:v>
                </c:pt>
                <c:pt idx="13750">
                  <c:v>783530</c:v>
                </c:pt>
                <c:pt idx="13751">
                  <c:v>794150</c:v>
                </c:pt>
                <c:pt idx="13752">
                  <c:v>800300</c:v>
                </c:pt>
                <c:pt idx="13753">
                  <c:v>806870</c:v>
                </c:pt>
                <c:pt idx="13754">
                  <c:v>815420</c:v>
                </c:pt>
                <c:pt idx="13755">
                  <c:v>814520</c:v>
                </c:pt>
                <c:pt idx="13756">
                  <c:v>821650</c:v>
                </c:pt>
                <c:pt idx="13757">
                  <c:v>828480</c:v>
                </c:pt>
                <c:pt idx="13758">
                  <c:v>825610</c:v>
                </c:pt>
                <c:pt idx="13759">
                  <c:v>832460</c:v>
                </c:pt>
                <c:pt idx="13760">
                  <c:v>829100</c:v>
                </c:pt>
                <c:pt idx="13761">
                  <c:v>829420</c:v>
                </c:pt>
                <c:pt idx="13762">
                  <c:v>825280</c:v>
                </c:pt>
                <c:pt idx="13763">
                  <c:v>818960</c:v>
                </c:pt>
                <c:pt idx="13764">
                  <c:v>817390</c:v>
                </c:pt>
                <c:pt idx="13765">
                  <c:v>813040</c:v>
                </c:pt>
                <c:pt idx="13766">
                  <c:v>808660</c:v>
                </c:pt>
                <c:pt idx="13767">
                  <c:v>805200</c:v>
                </c:pt>
                <c:pt idx="13768">
                  <c:v>797360</c:v>
                </c:pt>
                <c:pt idx="13769">
                  <c:v>790220</c:v>
                </c:pt>
                <c:pt idx="13770">
                  <c:v>789480</c:v>
                </c:pt>
                <c:pt idx="13771">
                  <c:v>786910</c:v>
                </c:pt>
                <c:pt idx="13772">
                  <c:v>787690</c:v>
                </c:pt>
                <c:pt idx="13773">
                  <c:v>783090</c:v>
                </c:pt>
                <c:pt idx="13774">
                  <c:v>781040</c:v>
                </c:pt>
                <c:pt idx="13775">
                  <c:v>775400</c:v>
                </c:pt>
                <c:pt idx="13776">
                  <c:v>778060</c:v>
                </c:pt>
                <c:pt idx="13777">
                  <c:v>775010</c:v>
                </c:pt>
                <c:pt idx="13778">
                  <c:v>774360</c:v>
                </c:pt>
                <c:pt idx="13779">
                  <c:v>773170</c:v>
                </c:pt>
                <c:pt idx="13780">
                  <c:v>774910</c:v>
                </c:pt>
                <c:pt idx="13781">
                  <c:v>772180</c:v>
                </c:pt>
                <c:pt idx="13782">
                  <c:v>766830</c:v>
                </c:pt>
                <c:pt idx="13783">
                  <c:v>769700</c:v>
                </c:pt>
                <c:pt idx="13784">
                  <c:v>763180</c:v>
                </c:pt>
                <c:pt idx="13785">
                  <c:v>765100</c:v>
                </c:pt>
                <c:pt idx="13786">
                  <c:v>756920</c:v>
                </c:pt>
                <c:pt idx="13787">
                  <c:v>759800</c:v>
                </c:pt>
                <c:pt idx="13788">
                  <c:v>761660</c:v>
                </c:pt>
                <c:pt idx="13789">
                  <c:v>761700</c:v>
                </c:pt>
                <c:pt idx="13790">
                  <c:v>759040</c:v>
                </c:pt>
                <c:pt idx="13791">
                  <c:v>764100</c:v>
                </c:pt>
                <c:pt idx="13792">
                  <c:v>760120</c:v>
                </c:pt>
                <c:pt idx="13793">
                  <c:v>754670</c:v>
                </c:pt>
                <c:pt idx="13794">
                  <c:v>755060</c:v>
                </c:pt>
                <c:pt idx="13795">
                  <c:v>750680</c:v>
                </c:pt>
                <c:pt idx="13796">
                  <c:v>742790</c:v>
                </c:pt>
                <c:pt idx="13797">
                  <c:v>742510</c:v>
                </c:pt>
                <c:pt idx="13798">
                  <c:v>774110</c:v>
                </c:pt>
                <c:pt idx="13799">
                  <c:v>783220</c:v>
                </c:pt>
                <c:pt idx="13800">
                  <c:v>781290</c:v>
                </c:pt>
                <c:pt idx="13801">
                  <c:v>788170</c:v>
                </c:pt>
                <c:pt idx="13802">
                  <c:v>791330</c:v>
                </c:pt>
                <c:pt idx="13803">
                  <c:v>802010</c:v>
                </c:pt>
                <c:pt idx="13804">
                  <c:v>800570</c:v>
                </c:pt>
                <c:pt idx="13805">
                  <c:v>811200</c:v>
                </c:pt>
                <c:pt idx="13806">
                  <c:v>809120</c:v>
                </c:pt>
                <c:pt idx="13807">
                  <c:v>819340</c:v>
                </c:pt>
                <c:pt idx="13808">
                  <c:v>828490</c:v>
                </c:pt>
                <c:pt idx="13809">
                  <c:v>831240</c:v>
                </c:pt>
                <c:pt idx="13810">
                  <c:v>833520</c:v>
                </c:pt>
                <c:pt idx="13811">
                  <c:v>836080</c:v>
                </c:pt>
                <c:pt idx="13812">
                  <c:v>849450</c:v>
                </c:pt>
                <c:pt idx="13813">
                  <c:v>842840</c:v>
                </c:pt>
                <c:pt idx="13814">
                  <c:v>836760</c:v>
                </c:pt>
                <c:pt idx="13815">
                  <c:v>847480</c:v>
                </c:pt>
                <c:pt idx="13816">
                  <c:v>858610</c:v>
                </c:pt>
                <c:pt idx="13817">
                  <c:v>862070</c:v>
                </c:pt>
                <c:pt idx="13818">
                  <c:v>864940</c:v>
                </c:pt>
                <c:pt idx="13819">
                  <c:v>867100</c:v>
                </c:pt>
                <c:pt idx="13820">
                  <c:v>870460</c:v>
                </c:pt>
                <c:pt idx="13821">
                  <c:v>869260</c:v>
                </c:pt>
                <c:pt idx="13822">
                  <c:v>338340</c:v>
                </c:pt>
                <c:pt idx="13823">
                  <c:v>332290</c:v>
                </c:pt>
                <c:pt idx="13824">
                  <c:v>439270</c:v>
                </c:pt>
                <c:pt idx="13825">
                  <c:v>457290</c:v>
                </c:pt>
                <c:pt idx="13826">
                  <c:v>463240</c:v>
                </c:pt>
                <c:pt idx="13827">
                  <c:v>640360</c:v>
                </c:pt>
                <c:pt idx="13828">
                  <c:v>709600</c:v>
                </c:pt>
                <c:pt idx="13829">
                  <c:v>741560</c:v>
                </c:pt>
                <c:pt idx="13830">
                  <c:v>1144400</c:v>
                </c:pt>
                <c:pt idx="13831">
                  <c:v>1196100</c:v>
                </c:pt>
                <c:pt idx="13832">
                  <c:v>1186400</c:v>
                </c:pt>
                <c:pt idx="13833">
                  <c:v>1173400</c:v>
                </c:pt>
                <c:pt idx="13834">
                  <c:v>693610</c:v>
                </c:pt>
                <c:pt idx="13835">
                  <c:v>564680</c:v>
                </c:pt>
                <c:pt idx="13836">
                  <c:v>485850</c:v>
                </c:pt>
                <c:pt idx="13837">
                  <c:v>687020</c:v>
                </c:pt>
                <c:pt idx="13838">
                  <c:v>715590</c:v>
                </c:pt>
                <c:pt idx="13839">
                  <c:v>982330</c:v>
                </c:pt>
                <c:pt idx="13840">
                  <c:v>1007000</c:v>
                </c:pt>
                <c:pt idx="13841">
                  <c:v>1009100</c:v>
                </c:pt>
                <c:pt idx="13842">
                  <c:v>1041000</c:v>
                </c:pt>
                <c:pt idx="13843">
                  <c:v>1039300</c:v>
                </c:pt>
                <c:pt idx="13844">
                  <c:v>1030500</c:v>
                </c:pt>
                <c:pt idx="13845">
                  <c:v>987090</c:v>
                </c:pt>
                <c:pt idx="13846">
                  <c:v>997460</c:v>
                </c:pt>
                <c:pt idx="13847">
                  <c:v>990510</c:v>
                </c:pt>
                <c:pt idx="13848">
                  <c:v>1124900</c:v>
                </c:pt>
                <c:pt idx="13849">
                  <c:v>1152100</c:v>
                </c:pt>
                <c:pt idx="13850">
                  <c:v>1192700</c:v>
                </c:pt>
                <c:pt idx="13851">
                  <c:v>947370</c:v>
                </c:pt>
                <c:pt idx="13852">
                  <c:v>922650</c:v>
                </c:pt>
                <c:pt idx="13853">
                  <c:v>878060</c:v>
                </c:pt>
                <c:pt idx="13854">
                  <c:v>554460</c:v>
                </c:pt>
                <c:pt idx="13855">
                  <c:v>515760</c:v>
                </c:pt>
                <c:pt idx="13856">
                  <c:v>489620</c:v>
                </c:pt>
                <c:pt idx="13857">
                  <c:v>462340</c:v>
                </c:pt>
                <c:pt idx="13858">
                  <c:v>468030</c:v>
                </c:pt>
                <c:pt idx="13859">
                  <c:v>469250</c:v>
                </c:pt>
                <c:pt idx="13860">
                  <c:v>644590</c:v>
                </c:pt>
                <c:pt idx="13861">
                  <c:v>1576000</c:v>
                </c:pt>
                <c:pt idx="13862">
                  <c:v>656100</c:v>
                </c:pt>
                <c:pt idx="13863">
                  <c:v>524270</c:v>
                </c:pt>
                <c:pt idx="13864">
                  <c:v>509290</c:v>
                </c:pt>
                <c:pt idx="13865">
                  <c:v>395520</c:v>
                </c:pt>
                <c:pt idx="13866">
                  <c:v>406460</c:v>
                </c:pt>
                <c:pt idx="13867">
                  <c:v>398400</c:v>
                </c:pt>
                <c:pt idx="13868">
                  <c:v>560910</c:v>
                </c:pt>
                <c:pt idx="13869">
                  <c:v>602700</c:v>
                </c:pt>
                <c:pt idx="13870">
                  <c:v>635660</c:v>
                </c:pt>
                <c:pt idx="13871">
                  <c:v>955300</c:v>
                </c:pt>
                <c:pt idx="13872">
                  <c:v>996890</c:v>
                </c:pt>
                <c:pt idx="13873">
                  <c:v>1030400</c:v>
                </c:pt>
                <c:pt idx="13874">
                  <c:v>1084400</c:v>
                </c:pt>
                <c:pt idx="13875">
                  <c:v>1071000</c:v>
                </c:pt>
                <c:pt idx="13876">
                  <c:v>1012600</c:v>
                </c:pt>
                <c:pt idx="13877">
                  <c:v>1021400</c:v>
                </c:pt>
                <c:pt idx="13878">
                  <c:v>1040000</c:v>
                </c:pt>
                <c:pt idx="13879">
                  <c:v>1038500</c:v>
                </c:pt>
                <c:pt idx="13880">
                  <c:v>1055300</c:v>
                </c:pt>
                <c:pt idx="13881">
                  <c:v>1135000</c:v>
                </c:pt>
                <c:pt idx="13882">
                  <c:v>1149000</c:v>
                </c:pt>
                <c:pt idx="13883">
                  <c:v>1024800</c:v>
                </c:pt>
                <c:pt idx="13884">
                  <c:v>1007700</c:v>
                </c:pt>
                <c:pt idx="13885">
                  <c:v>934360</c:v>
                </c:pt>
                <c:pt idx="13886">
                  <c:v>636140</c:v>
                </c:pt>
                <c:pt idx="13887">
                  <c:v>1088300</c:v>
                </c:pt>
                <c:pt idx="13888">
                  <c:v>898560</c:v>
                </c:pt>
                <c:pt idx="13889">
                  <c:v>1142200</c:v>
                </c:pt>
                <c:pt idx="13890">
                  <c:v>1238300</c:v>
                </c:pt>
                <c:pt idx="13891">
                  <c:v>1270400</c:v>
                </c:pt>
                <c:pt idx="13892">
                  <c:v>1159000</c:v>
                </c:pt>
                <c:pt idx="13893">
                  <c:v>1195800</c:v>
                </c:pt>
                <c:pt idx="13894">
                  <c:v>1130400</c:v>
                </c:pt>
                <c:pt idx="13895">
                  <c:v>830290</c:v>
                </c:pt>
                <c:pt idx="13896">
                  <c:v>773370</c:v>
                </c:pt>
                <c:pt idx="13897">
                  <c:v>723320</c:v>
                </c:pt>
                <c:pt idx="13898">
                  <c:v>435730</c:v>
                </c:pt>
                <c:pt idx="13899">
                  <c:v>488460</c:v>
                </c:pt>
                <c:pt idx="13900">
                  <c:v>449130</c:v>
                </c:pt>
                <c:pt idx="13901">
                  <c:v>708440</c:v>
                </c:pt>
                <c:pt idx="13902">
                  <c:v>756560</c:v>
                </c:pt>
                <c:pt idx="13903">
                  <c:v>773170</c:v>
                </c:pt>
                <c:pt idx="13904">
                  <c:v>988210</c:v>
                </c:pt>
                <c:pt idx="13905">
                  <c:v>981830</c:v>
                </c:pt>
                <c:pt idx="13906">
                  <c:v>998090</c:v>
                </c:pt>
                <c:pt idx="13907">
                  <c:v>1080100</c:v>
                </c:pt>
                <c:pt idx="13908">
                  <c:v>1104000</c:v>
                </c:pt>
                <c:pt idx="13909">
                  <c:v>1089900</c:v>
                </c:pt>
                <c:pt idx="13910">
                  <c:v>1147000</c:v>
                </c:pt>
                <c:pt idx="13911">
                  <c:v>1176000</c:v>
                </c:pt>
                <c:pt idx="13912">
                  <c:v>1164300</c:v>
                </c:pt>
                <c:pt idx="13913">
                  <c:v>1187900</c:v>
                </c:pt>
                <c:pt idx="13914">
                  <c:v>1239600</c:v>
                </c:pt>
                <c:pt idx="13915">
                  <c:v>1247700</c:v>
                </c:pt>
                <c:pt idx="13916">
                  <c:v>898290</c:v>
                </c:pt>
                <c:pt idx="13917">
                  <c:v>925020</c:v>
                </c:pt>
                <c:pt idx="13918">
                  <c:v>889020</c:v>
                </c:pt>
                <c:pt idx="13919">
                  <c:v>552530</c:v>
                </c:pt>
                <c:pt idx="13920">
                  <c:v>494220</c:v>
                </c:pt>
                <c:pt idx="13921">
                  <c:v>480090</c:v>
                </c:pt>
                <c:pt idx="13922">
                  <c:v>441790</c:v>
                </c:pt>
                <c:pt idx="13923">
                  <c:v>465450</c:v>
                </c:pt>
                <c:pt idx="13924">
                  <c:v>452560</c:v>
                </c:pt>
                <c:pt idx="13925">
                  <c:v>697270</c:v>
                </c:pt>
                <c:pt idx="13926">
                  <c:v>758920</c:v>
                </c:pt>
                <c:pt idx="13927">
                  <c:v>822490</c:v>
                </c:pt>
                <c:pt idx="13928">
                  <c:v>1124500</c:v>
                </c:pt>
                <c:pt idx="13929">
                  <c:v>1438400</c:v>
                </c:pt>
                <c:pt idx="13930">
                  <c:v>1396400</c:v>
                </c:pt>
                <c:pt idx="13931">
                  <c:v>1260400</c:v>
                </c:pt>
                <c:pt idx="13932">
                  <c:v>549020</c:v>
                </c:pt>
                <c:pt idx="13933">
                  <c:v>458920</c:v>
                </c:pt>
                <c:pt idx="13934">
                  <c:v>360830</c:v>
                </c:pt>
                <c:pt idx="13935">
                  <c:v>455140</c:v>
                </c:pt>
                <c:pt idx="13936">
                  <c:v>477190</c:v>
                </c:pt>
                <c:pt idx="13937">
                  <c:v>682300</c:v>
                </c:pt>
                <c:pt idx="13938">
                  <c:v>734850</c:v>
                </c:pt>
                <c:pt idx="13939">
                  <c:v>751730</c:v>
                </c:pt>
                <c:pt idx="13940">
                  <c:v>915030</c:v>
                </c:pt>
                <c:pt idx="13941">
                  <c:v>922630</c:v>
                </c:pt>
                <c:pt idx="13942">
                  <c:v>929730</c:v>
                </c:pt>
                <c:pt idx="13943">
                  <c:v>995660</c:v>
                </c:pt>
                <c:pt idx="13944">
                  <c:v>1009100</c:v>
                </c:pt>
                <c:pt idx="13945">
                  <c:v>992070</c:v>
                </c:pt>
                <c:pt idx="13946">
                  <c:v>1095700</c:v>
                </c:pt>
              </c:numCache>
            </c:numRef>
          </c:xVal>
          <c:yVal>
            <c:numRef>
              <c:f>'h2o-hra'!$C$2:$C$13948</c:f>
              <c:numCache>
                <c:formatCode>General</c:formatCode>
                <c:ptCount val="13947"/>
                <c:pt idx="0">
                  <c:v>58.076999999999998</c:v>
                </c:pt>
                <c:pt idx="1">
                  <c:v>58.039000000000001</c:v>
                </c:pt>
                <c:pt idx="2">
                  <c:v>57.865000000000002</c:v>
                </c:pt>
                <c:pt idx="3">
                  <c:v>57.744999999999997</c:v>
                </c:pt>
                <c:pt idx="4">
                  <c:v>57.706000000000003</c:v>
                </c:pt>
                <c:pt idx="5">
                  <c:v>57.537999999999997</c:v>
                </c:pt>
                <c:pt idx="6">
                  <c:v>57.420999999999999</c:v>
                </c:pt>
                <c:pt idx="7">
                  <c:v>57.384</c:v>
                </c:pt>
                <c:pt idx="8">
                  <c:v>57.218000000000004</c:v>
                </c:pt>
                <c:pt idx="9">
                  <c:v>57.103000000000002</c:v>
                </c:pt>
                <c:pt idx="10">
                  <c:v>57.067999999999998</c:v>
                </c:pt>
                <c:pt idx="11">
                  <c:v>56.908000000000001</c:v>
                </c:pt>
                <c:pt idx="12">
                  <c:v>56.795000000000002</c:v>
                </c:pt>
                <c:pt idx="13">
                  <c:v>56.76</c:v>
                </c:pt>
                <c:pt idx="14">
                  <c:v>56.604999999999997</c:v>
                </c:pt>
                <c:pt idx="15">
                  <c:v>56.494999999999997</c:v>
                </c:pt>
                <c:pt idx="16">
                  <c:v>56.46</c:v>
                </c:pt>
                <c:pt idx="17">
                  <c:v>56.305999999999997</c:v>
                </c:pt>
                <c:pt idx="18">
                  <c:v>56.198999999999998</c:v>
                </c:pt>
                <c:pt idx="19">
                  <c:v>56.164999999999999</c:v>
                </c:pt>
                <c:pt idx="20">
                  <c:v>56.017000000000003</c:v>
                </c:pt>
                <c:pt idx="21">
                  <c:v>55.914999999999999</c:v>
                </c:pt>
                <c:pt idx="22">
                  <c:v>55.881999999999998</c:v>
                </c:pt>
                <c:pt idx="23">
                  <c:v>55.738999999999997</c:v>
                </c:pt>
                <c:pt idx="24">
                  <c:v>55.64</c:v>
                </c:pt>
                <c:pt idx="25">
                  <c:v>55.607999999999997</c:v>
                </c:pt>
                <c:pt idx="26">
                  <c:v>55.469000000000001</c:v>
                </c:pt>
                <c:pt idx="27">
                  <c:v>55.372999999999998</c:v>
                </c:pt>
                <c:pt idx="28">
                  <c:v>55.341000000000001</c:v>
                </c:pt>
                <c:pt idx="29">
                  <c:v>55.204999999999998</c:v>
                </c:pt>
                <c:pt idx="30">
                  <c:v>55.110999999999997</c:v>
                </c:pt>
                <c:pt idx="31">
                  <c:v>55.081000000000003</c:v>
                </c:pt>
                <c:pt idx="32">
                  <c:v>54.951000000000001</c:v>
                </c:pt>
                <c:pt idx="33">
                  <c:v>54.863</c:v>
                </c:pt>
                <c:pt idx="34">
                  <c:v>54.835000000000001</c:v>
                </c:pt>
                <c:pt idx="35">
                  <c:v>54.709000000000003</c:v>
                </c:pt>
                <c:pt idx="36">
                  <c:v>54.622</c:v>
                </c:pt>
                <c:pt idx="37">
                  <c:v>54.594000000000001</c:v>
                </c:pt>
                <c:pt idx="38">
                  <c:v>54.472000000000001</c:v>
                </c:pt>
                <c:pt idx="39">
                  <c:v>54.39</c:v>
                </c:pt>
                <c:pt idx="40">
                  <c:v>54.363</c:v>
                </c:pt>
                <c:pt idx="41">
                  <c:v>54.244999999999997</c:v>
                </c:pt>
                <c:pt idx="42">
                  <c:v>54.164000000000001</c:v>
                </c:pt>
                <c:pt idx="43">
                  <c:v>54.139000000000003</c:v>
                </c:pt>
                <c:pt idx="44">
                  <c:v>53.512999999999998</c:v>
                </c:pt>
                <c:pt idx="45">
                  <c:v>53.445999999999998</c:v>
                </c:pt>
                <c:pt idx="46">
                  <c:v>53.369</c:v>
                </c:pt>
                <c:pt idx="47">
                  <c:v>53.356000000000002</c:v>
                </c:pt>
                <c:pt idx="48">
                  <c:v>53.28</c:v>
                </c:pt>
                <c:pt idx="49">
                  <c:v>53.268000000000001</c:v>
                </c:pt>
                <c:pt idx="50">
                  <c:v>53.192999999999998</c:v>
                </c:pt>
                <c:pt idx="51">
                  <c:v>53.182000000000002</c:v>
                </c:pt>
                <c:pt idx="52">
                  <c:v>53.11</c:v>
                </c:pt>
                <c:pt idx="53">
                  <c:v>53.097999999999999</c:v>
                </c:pt>
                <c:pt idx="54">
                  <c:v>53.027999999999999</c:v>
                </c:pt>
                <c:pt idx="55">
                  <c:v>53.018000000000001</c:v>
                </c:pt>
                <c:pt idx="56">
                  <c:v>52.948999999999998</c:v>
                </c:pt>
                <c:pt idx="57">
                  <c:v>52.938000000000002</c:v>
                </c:pt>
                <c:pt idx="58">
                  <c:v>52.872</c:v>
                </c:pt>
                <c:pt idx="59">
                  <c:v>52.862000000000002</c:v>
                </c:pt>
                <c:pt idx="60">
                  <c:v>52.798000000000002</c:v>
                </c:pt>
                <c:pt idx="61">
                  <c:v>52.787999999999997</c:v>
                </c:pt>
                <c:pt idx="62">
                  <c:v>52.725999999999999</c:v>
                </c:pt>
                <c:pt idx="63">
                  <c:v>52.716999999999999</c:v>
                </c:pt>
                <c:pt idx="64">
                  <c:v>52.655999999999999</c:v>
                </c:pt>
                <c:pt idx="65">
                  <c:v>52.646999999999998</c:v>
                </c:pt>
                <c:pt idx="66">
                  <c:v>52.588000000000001</c:v>
                </c:pt>
                <c:pt idx="67">
                  <c:v>52.58</c:v>
                </c:pt>
                <c:pt idx="68">
                  <c:v>52.524000000000001</c:v>
                </c:pt>
                <c:pt idx="69">
                  <c:v>52.515999999999998</c:v>
                </c:pt>
                <c:pt idx="70">
                  <c:v>52.460999999999999</c:v>
                </c:pt>
                <c:pt idx="71">
                  <c:v>52.454000000000001</c:v>
                </c:pt>
                <c:pt idx="72">
                  <c:v>52.402999999999999</c:v>
                </c:pt>
                <c:pt idx="73">
                  <c:v>52.393999999999998</c:v>
                </c:pt>
                <c:pt idx="74">
                  <c:v>52.344999999999999</c:v>
                </c:pt>
                <c:pt idx="75">
                  <c:v>52.337000000000003</c:v>
                </c:pt>
                <c:pt idx="76">
                  <c:v>52.29</c:v>
                </c:pt>
                <c:pt idx="77">
                  <c:v>52.281999999999996</c:v>
                </c:pt>
                <c:pt idx="78">
                  <c:v>52.237000000000002</c:v>
                </c:pt>
                <c:pt idx="79">
                  <c:v>52.23</c:v>
                </c:pt>
                <c:pt idx="80">
                  <c:v>52.186</c:v>
                </c:pt>
                <c:pt idx="81">
                  <c:v>52.18</c:v>
                </c:pt>
                <c:pt idx="82">
                  <c:v>52.139000000000003</c:v>
                </c:pt>
                <c:pt idx="83">
                  <c:v>52.133000000000003</c:v>
                </c:pt>
                <c:pt idx="84">
                  <c:v>52.094000000000001</c:v>
                </c:pt>
                <c:pt idx="85">
                  <c:v>52.088000000000001</c:v>
                </c:pt>
                <c:pt idx="86">
                  <c:v>52.051000000000002</c:v>
                </c:pt>
                <c:pt idx="87">
                  <c:v>52.045000000000002</c:v>
                </c:pt>
                <c:pt idx="88">
                  <c:v>52.011000000000003</c:v>
                </c:pt>
                <c:pt idx="89">
                  <c:v>52.005000000000003</c:v>
                </c:pt>
                <c:pt idx="90">
                  <c:v>51.972999999999999</c:v>
                </c:pt>
                <c:pt idx="91">
                  <c:v>51.968000000000004</c:v>
                </c:pt>
                <c:pt idx="92">
                  <c:v>51.936999999999998</c:v>
                </c:pt>
                <c:pt idx="93">
                  <c:v>51.933</c:v>
                </c:pt>
                <c:pt idx="94">
                  <c:v>51.905000000000001</c:v>
                </c:pt>
                <c:pt idx="95">
                  <c:v>51.9</c:v>
                </c:pt>
                <c:pt idx="96">
                  <c:v>51.875</c:v>
                </c:pt>
                <c:pt idx="97">
                  <c:v>51.87</c:v>
                </c:pt>
                <c:pt idx="98">
                  <c:v>51.847000000000001</c:v>
                </c:pt>
                <c:pt idx="99">
                  <c:v>51.843000000000004</c:v>
                </c:pt>
                <c:pt idx="100">
                  <c:v>51.820999999999998</c:v>
                </c:pt>
                <c:pt idx="101">
                  <c:v>51.817999999999998</c:v>
                </c:pt>
                <c:pt idx="102">
                  <c:v>51.798999999999999</c:v>
                </c:pt>
                <c:pt idx="103">
                  <c:v>51.795999999999999</c:v>
                </c:pt>
                <c:pt idx="104">
                  <c:v>51.777999999999999</c:v>
                </c:pt>
                <c:pt idx="105">
                  <c:v>51.776000000000003</c:v>
                </c:pt>
                <c:pt idx="106">
                  <c:v>51.76</c:v>
                </c:pt>
                <c:pt idx="107">
                  <c:v>51.758000000000003</c:v>
                </c:pt>
                <c:pt idx="108">
                  <c:v>51.744999999999997</c:v>
                </c:pt>
                <c:pt idx="109">
                  <c:v>51.743000000000002</c:v>
                </c:pt>
                <c:pt idx="110">
                  <c:v>51.732999999999997</c:v>
                </c:pt>
                <c:pt idx="111">
                  <c:v>51.731000000000002</c:v>
                </c:pt>
                <c:pt idx="112">
                  <c:v>51.722000000000001</c:v>
                </c:pt>
                <c:pt idx="113">
                  <c:v>51.720999999999997</c:v>
                </c:pt>
                <c:pt idx="114">
                  <c:v>51.715000000000003</c:v>
                </c:pt>
                <c:pt idx="115">
                  <c:v>51.713999999999999</c:v>
                </c:pt>
                <c:pt idx="116">
                  <c:v>51.709000000000003</c:v>
                </c:pt>
                <c:pt idx="117">
                  <c:v>51.707000000000001</c:v>
                </c:pt>
                <c:pt idx="118">
                  <c:v>51.707000000000001</c:v>
                </c:pt>
                <c:pt idx="119">
                  <c:v>51.707000000000001</c:v>
                </c:pt>
                <c:pt idx="120">
                  <c:v>51.707000000000001</c:v>
                </c:pt>
                <c:pt idx="121">
                  <c:v>51.709000000000003</c:v>
                </c:pt>
                <c:pt idx="122">
                  <c:v>51.793999999999997</c:v>
                </c:pt>
                <c:pt idx="123">
                  <c:v>51.817999999999998</c:v>
                </c:pt>
                <c:pt idx="124">
                  <c:v>51.837000000000003</c:v>
                </c:pt>
                <c:pt idx="125">
                  <c:v>51.843000000000004</c:v>
                </c:pt>
                <c:pt idx="126">
                  <c:v>51.872</c:v>
                </c:pt>
                <c:pt idx="127">
                  <c:v>51.893999999999998</c:v>
                </c:pt>
                <c:pt idx="128">
                  <c:v>51.901000000000003</c:v>
                </c:pt>
                <c:pt idx="129">
                  <c:v>51.965000000000003</c:v>
                </c:pt>
                <c:pt idx="130">
                  <c:v>51.972999999999999</c:v>
                </c:pt>
                <c:pt idx="131">
                  <c:v>52.014000000000003</c:v>
                </c:pt>
                <c:pt idx="132">
                  <c:v>52.043999999999997</c:v>
                </c:pt>
                <c:pt idx="133">
                  <c:v>52.052999999999997</c:v>
                </c:pt>
                <c:pt idx="134">
                  <c:v>52.097999999999999</c:v>
                </c:pt>
                <c:pt idx="135">
                  <c:v>52.131999999999998</c:v>
                </c:pt>
                <c:pt idx="136">
                  <c:v>52.143999999999998</c:v>
                </c:pt>
                <c:pt idx="137">
                  <c:v>52.195</c:v>
                </c:pt>
                <c:pt idx="138">
                  <c:v>52.232999999999997</c:v>
                </c:pt>
                <c:pt idx="139">
                  <c:v>52.244999999999997</c:v>
                </c:pt>
                <c:pt idx="140">
                  <c:v>52.302</c:v>
                </c:pt>
                <c:pt idx="141">
                  <c:v>52.341999999999999</c:v>
                </c:pt>
                <c:pt idx="142">
                  <c:v>52.356000000000002</c:v>
                </c:pt>
                <c:pt idx="143">
                  <c:v>52.417999999999999</c:v>
                </c:pt>
                <c:pt idx="144">
                  <c:v>52.463999999999999</c:v>
                </c:pt>
                <c:pt idx="145">
                  <c:v>52.478000000000002</c:v>
                </c:pt>
                <c:pt idx="146">
                  <c:v>52.543999999999997</c:v>
                </c:pt>
                <c:pt idx="147">
                  <c:v>52.593000000000004</c:v>
                </c:pt>
                <c:pt idx="148">
                  <c:v>52.609000000000002</c:v>
                </c:pt>
                <c:pt idx="149">
                  <c:v>52.682000000000002</c:v>
                </c:pt>
                <c:pt idx="150">
                  <c:v>52.734000000000002</c:v>
                </c:pt>
                <c:pt idx="151">
                  <c:v>52.750999999999998</c:v>
                </c:pt>
                <c:pt idx="152">
                  <c:v>52.828000000000003</c:v>
                </c:pt>
                <c:pt idx="153">
                  <c:v>52.884</c:v>
                </c:pt>
                <c:pt idx="154">
                  <c:v>52.902000000000001</c:v>
                </c:pt>
                <c:pt idx="155">
                  <c:v>52.984000000000002</c:v>
                </c:pt>
                <c:pt idx="156">
                  <c:v>53.043999999999997</c:v>
                </c:pt>
                <c:pt idx="157">
                  <c:v>53.063000000000002</c:v>
                </c:pt>
                <c:pt idx="158">
                  <c:v>53.15</c:v>
                </c:pt>
                <c:pt idx="159">
                  <c:v>53.213999999999999</c:v>
                </c:pt>
                <c:pt idx="160">
                  <c:v>53.234000000000002</c:v>
                </c:pt>
                <c:pt idx="161">
                  <c:v>53.326999999999998</c:v>
                </c:pt>
                <c:pt idx="162">
                  <c:v>53.393999999999998</c:v>
                </c:pt>
                <c:pt idx="163">
                  <c:v>53.415999999999997</c:v>
                </c:pt>
                <c:pt idx="164">
                  <c:v>53.515000000000001</c:v>
                </c:pt>
                <c:pt idx="165">
                  <c:v>53.584000000000003</c:v>
                </c:pt>
                <c:pt idx="166">
                  <c:v>53.606000000000002</c:v>
                </c:pt>
                <c:pt idx="167">
                  <c:v>53.709000000000003</c:v>
                </c:pt>
                <c:pt idx="168">
                  <c:v>53.783000000000001</c:v>
                </c:pt>
                <c:pt idx="169">
                  <c:v>53.805</c:v>
                </c:pt>
                <c:pt idx="170">
                  <c:v>53.911999999999999</c:v>
                </c:pt>
                <c:pt idx="171">
                  <c:v>53.99</c:v>
                </c:pt>
                <c:pt idx="172">
                  <c:v>54.014000000000003</c:v>
                </c:pt>
                <c:pt idx="173">
                  <c:v>54.127000000000002</c:v>
                </c:pt>
                <c:pt idx="174">
                  <c:v>54.209000000000003</c:v>
                </c:pt>
                <c:pt idx="175">
                  <c:v>54.234000000000002</c:v>
                </c:pt>
                <c:pt idx="176">
                  <c:v>54.350999999999999</c:v>
                </c:pt>
                <c:pt idx="177">
                  <c:v>54.435000000000002</c:v>
                </c:pt>
                <c:pt idx="178">
                  <c:v>54.460999999999999</c:v>
                </c:pt>
                <c:pt idx="179">
                  <c:v>54.582999999999998</c:v>
                </c:pt>
                <c:pt idx="180">
                  <c:v>54.67</c:v>
                </c:pt>
                <c:pt idx="181">
                  <c:v>54.697000000000003</c:v>
                </c:pt>
                <c:pt idx="182">
                  <c:v>55.725999999999999</c:v>
                </c:pt>
                <c:pt idx="183">
                  <c:v>55.76</c:v>
                </c:pt>
                <c:pt idx="184">
                  <c:v>55.911999999999999</c:v>
                </c:pt>
                <c:pt idx="185">
                  <c:v>55.917999999999999</c:v>
                </c:pt>
                <c:pt idx="186">
                  <c:v>55.948999999999998</c:v>
                </c:pt>
                <c:pt idx="187">
                  <c:v>56.094000000000001</c:v>
                </c:pt>
                <c:pt idx="188">
                  <c:v>56.100999999999999</c:v>
                </c:pt>
                <c:pt idx="189">
                  <c:v>56.131999999999998</c:v>
                </c:pt>
                <c:pt idx="190">
                  <c:v>56.279000000000003</c:v>
                </c:pt>
                <c:pt idx="191">
                  <c:v>56.284999999999997</c:v>
                </c:pt>
                <c:pt idx="192">
                  <c:v>56.317</c:v>
                </c:pt>
                <c:pt idx="193">
                  <c:v>56.466999999999999</c:v>
                </c:pt>
                <c:pt idx="194">
                  <c:v>56.481000000000002</c:v>
                </c:pt>
                <c:pt idx="195">
                  <c:v>56.515000000000001</c:v>
                </c:pt>
                <c:pt idx="196">
                  <c:v>56.668999999999997</c:v>
                </c:pt>
                <c:pt idx="197">
                  <c:v>56.683999999999997</c:v>
                </c:pt>
                <c:pt idx="198">
                  <c:v>56.716999999999999</c:v>
                </c:pt>
                <c:pt idx="199">
                  <c:v>56.872</c:v>
                </c:pt>
                <c:pt idx="200">
                  <c:v>56.889000000000003</c:v>
                </c:pt>
                <c:pt idx="201">
                  <c:v>56.923000000000002</c:v>
                </c:pt>
                <c:pt idx="202">
                  <c:v>57.082999999999998</c:v>
                </c:pt>
                <c:pt idx="203">
                  <c:v>57.097999999999999</c:v>
                </c:pt>
                <c:pt idx="204">
                  <c:v>57.131999999999998</c:v>
                </c:pt>
                <c:pt idx="205">
                  <c:v>57.292999999999999</c:v>
                </c:pt>
                <c:pt idx="206">
                  <c:v>57.311</c:v>
                </c:pt>
                <c:pt idx="207">
                  <c:v>57.345999999999997</c:v>
                </c:pt>
                <c:pt idx="208">
                  <c:v>57.511000000000003</c:v>
                </c:pt>
                <c:pt idx="209">
                  <c:v>57.527999999999999</c:v>
                </c:pt>
                <c:pt idx="210">
                  <c:v>57.563000000000002</c:v>
                </c:pt>
                <c:pt idx="211">
                  <c:v>57.73</c:v>
                </c:pt>
                <c:pt idx="212">
                  <c:v>57.747999999999998</c:v>
                </c:pt>
                <c:pt idx="213">
                  <c:v>57.783000000000001</c:v>
                </c:pt>
                <c:pt idx="214">
                  <c:v>57.951000000000001</c:v>
                </c:pt>
                <c:pt idx="215">
                  <c:v>57.970999999999997</c:v>
                </c:pt>
                <c:pt idx="216">
                  <c:v>58.006999999999998</c:v>
                </c:pt>
                <c:pt idx="217">
                  <c:v>58.182000000000002</c:v>
                </c:pt>
                <c:pt idx="218">
                  <c:v>58.198</c:v>
                </c:pt>
                <c:pt idx="219">
                  <c:v>58.234999999999999</c:v>
                </c:pt>
                <c:pt idx="220">
                  <c:v>58.408000000000001</c:v>
                </c:pt>
                <c:pt idx="221">
                  <c:v>58.427999999999997</c:v>
                </c:pt>
                <c:pt idx="222">
                  <c:v>58.466000000000001</c:v>
                </c:pt>
                <c:pt idx="223">
                  <c:v>58.642000000000003</c:v>
                </c:pt>
                <c:pt idx="224">
                  <c:v>58.661999999999999</c:v>
                </c:pt>
                <c:pt idx="225">
                  <c:v>58.698999999999998</c:v>
                </c:pt>
                <c:pt idx="226">
                  <c:v>58.878</c:v>
                </c:pt>
                <c:pt idx="227">
                  <c:v>58.898000000000003</c:v>
                </c:pt>
                <c:pt idx="228">
                  <c:v>58.936</c:v>
                </c:pt>
                <c:pt idx="229">
                  <c:v>59.12</c:v>
                </c:pt>
                <c:pt idx="230">
                  <c:v>59.137999999999998</c:v>
                </c:pt>
                <c:pt idx="231">
                  <c:v>59.176000000000002</c:v>
                </c:pt>
                <c:pt idx="232">
                  <c:v>59.359000000000002</c:v>
                </c:pt>
                <c:pt idx="233">
                  <c:v>59.381</c:v>
                </c:pt>
                <c:pt idx="234">
                  <c:v>59.420999999999999</c:v>
                </c:pt>
                <c:pt idx="235">
                  <c:v>59.606999999999999</c:v>
                </c:pt>
                <c:pt idx="236">
                  <c:v>59.627000000000002</c:v>
                </c:pt>
                <c:pt idx="237">
                  <c:v>59.667999999999999</c:v>
                </c:pt>
                <c:pt idx="238">
                  <c:v>59.859000000000002</c:v>
                </c:pt>
                <c:pt idx="239">
                  <c:v>59.875999999999998</c:v>
                </c:pt>
                <c:pt idx="240">
                  <c:v>59.917000000000002</c:v>
                </c:pt>
                <c:pt idx="241">
                  <c:v>60.107999999999997</c:v>
                </c:pt>
                <c:pt idx="242">
                  <c:v>60.128</c:v>
                </c:pt>
                <c:pt idx="243">
                  <c:v>60.168999999999997</c:v>
                </c:pt>
                <c:pt idx="244">
                  <c:v>60.363</c:v>
                </c:pt>
                <c:pt idx="245">
                  <c:v>60.384</c:v>
                </c:pt>
                <c:pt idx="246">
                  <c:v>60.424999999999997</c:v>
                </c:pt>
                <c:pt idx="247">
                  <c:v>60.618000000000002</c:v>
                </c:pt>
                <c:pt idx="248">
                  <c:v>60.642000000000003</c:v>
                </c:pt>
                <c:pt idx="249">
                  <c:v>60.685000000000002</c:v>
                </c:pt>
                <c:pt idx="250">
                  <c:v>60.883000000000003</c:v>
                </c:pt>
                <c:pt idx="251">
                  <c:v>60.902999999999999</c:v>
                </c:pt>
                <c:pt idx="252">
                  <c:v>60.945999999999998</c:v>
                </c:pt>
                <c:pt idx="253">
                  <c:v>61.145000000000003</c:v>
                </c:pt>
                <c:pt idx="254">
                  <c:v>61.167999999999999</c:v>
                </c:pt>
                <c:pt idx="255">
                  <c:v>61.21</c:v>
                </c:pt>
                <c:pt idx="256">
                  <c:v>61.411000000000001</c:v>
                </c:pt>
                <c:pt idx="257">
                  <c:v>61.433999999999997</c:v>
                </c:pt>
                <c:pt idx="258">
                  <c:v>61.478000000000002</c:v>
                </c:pt>
                <c:pt idx="259">
                  <c:v>61.682000000000002</c:v>
                </c:pt>
                <c:pt idx="260">
                  <c:v>61.704999999999998</c:v>
                </c:pt>
                <c:pt idx="261">
                  <c:v>61.749000000000002</c:v>
                </c:pt>
                <c:pt idx="262">
                  <c:v>61.954000000000001</c:v>
                </c:pt>
                <c:pt idx="263">
                  <c:v>61.976999999999997</c:v>
                </c:pt>
                <c:pt idx="264">
                  <c:v>62.021000000000001</c:v>
                </c:pt>
                <c:pt idx="265">
                  <c:v>62.228999999999999</c:v>
                </c:pt>
                <c:pt idx="266">
                  <c:v>62.253</c:v>
                </c:pt>
                <c:pt idx="267">
                  <c:v>62.298999999999999</c:v>
                </c:pt>
                <c:pt idx="268">
                  <c:v>62.508000000000003</c:v>
                </c:pt>
                <c:pt idx="269">
                  <c:v>62.530999999999999</c:v>
                </c:pt>
                <c:pt idx="270">
                  <c:v>62.575000000000003</c:v>
                </c:pt>
                <c:pt idx="271">
                  <c:v>62.786999999999999</c:v>
                </c:pt>
                <c:pt idx="272">
                  <c:v>62.811999999999998</c:v>
                </c:pt>
                <c:pt idx="273">
                  <c:v>62.856999999999999</c:v>
                </c:pt>
                <c:pt idx="274">
                  <c:v>63.072000000000003</c:v>
                </c:pt>
                <c:pt idx="275">
                  <c:v>63.094999999999999</c:v>
                </c:pt>
                <c:pt idx="276">
                  <c:v>63.140999999999998</c:v>
                </c:pt>
                <c:pt idx="277">
                  <c:v>63.354999999999997</c:v>
                </c:pt>
                <c:pt idx="278">
                  <c:v>63.381</c:v>
                </c:pt>
                <c:pt idx="279">
                  <c:v>63.427</c:v>
                </c:pt>
                <c:pt idx="280">
                  <c:v>63.645000000000003</c:v>
                </c:pt>
                <c:pt idx="281">
                  <c:v>63.67</c:v>
                </c:pt>
                <c:pt idx="282">
                  <c:v>63.716000000000001</c:v>
                </c:pt>
                <c:pt idx="283">
                  <c:v>63.938000000000002</c:v>
                </c:pt>
                <c:pt idx="284">
                  <c:v>63.960999999999999</c:v>
                </c:pt>
                <c:pt idx="285">
                  <c:v>64.007999999999996</c:v>
                </c:pt>
                <c:pt idx="286">
                  <c:v>64.23</c:v>
                </c:pt>
                <c:pt idx="287">
                  <c:v>64.254999999999995</c:v>
                </c:pt>
                <c:pt idx="288">
                  <c:v>64.302999999999997</c:v>
                </c:pt>
                <c:pt idx="289">
                  <c:v>64.525000000000006</c:v>
                </c:pt>
                <c:pt idx="290">
                  <c:v>64.551000000000002</c:v>
                </c:pt>
                <c:pt idx="291">
                  <c:v>64.599000000000004</c:v>
                </c:pt>
                <c:pt idx="292">
                  <c:v>64.823999999999998</c:v>
                </c:pt>
                <c:pt idx="293">
                  <c:v>64.849000000000004</c:v>
                </c:pt>
                <c:pt idx="294">
                  <c:v>64.900000000000006</c:v>
                </c:pt>
                <c:pt idx="295">
                  <c:v>65.125</c:v>
                </c:pt>
                <c:pt idx="296">
                  <c:v>65.150999999999996</c:v>
                </c:pt>
                <c:pt idx="297">
                  <c:v>65.197999999999993</c:v>
                </c:pt>
                <c:pt idx="298">
                  <c:v>65.424000000000007</c:v>
                </c:pt>
                <c:pt idx="299">
                  <c:v>65.501000000000005</c:v>
                </c:pt>
                <c:pt idx="300">
                  <c:v>65.730999999999995</c:v>
                </c:pt>
                <c:pt idx="301">
                  <c:v>65.759</c:v>
                </c:pt>
                <c:pt idx="302">
                  <c:v>65.808999999999997</c:v>
                </c:pt>
                <c:pt idx="303">
                  <c:v>66.040000000000006</c:v>
                </c:pt>
                <c:pt idx="304">
                  <c:v>66.066000000000003</c:v>
                </c:pt>
                <c:pt idx="305">
                  <c:v>66.114999999999995</c:v>
                </c:pt>
                <c:pt idx="306">
                  <c:v>66.347999999999999</c:v>
                </c:pt>
                <c:pt idx="307">
                  <c:v>66.376999999999995</c:v>
                </c:pt>
                <c:pt idx="308">
                  <c:v>66.426000000000002</c:v>
                </c:pt>
                <c:pt idx="309">
                  <c:v>66.66</c:v>
                </c:pt>
                <c:pt idx="310">
                  <c:v>70.481999999999999</c:v>
                </c:pt>
                <c:pt idx="311">
                  <c:v>70.430999999999997</c:v>
                </c:pt>
                <c:pt idx="312">
                  <c:v>69.884</c:v>
                </c:pt>
                <c:pt idx="313">
                  <c:v>69.260000000000005</c:v>
                </c:pt>
                <c:pt idx="314">
                  <c:v>69.209000000000003</c:v>
                </c:pt>
                <c:pt idx="315">
                  <c:v>68.984999999999999</c:v>
                </c:pt>
                <c:pt idx="316">
                  <c:v>68.978999999999999</c:v>
                </c:pt>
                <c:pt idx="317">
                  <c:v>68.930000000000007</c:v>
                </c:pt>
                <c:pt idx="318">
                  <c:v>68.706000000000003</c:v>
                </c:pt>
                <c:pt idx="319">
                  <c:v>68.7</c:v>
                </c:pt>
                <c:pt idx="320">
                  <c:v>68.647999999999996</c:v>
                </c:pt>
                <c:pt idx="321">
                  <c:v>68.423000000000002</c:v>
                </c:pt>
                <c:pt idx="322">
                  <c:v>68.369</c:v>
                </c:pt>
                <c:pt idx="323">
                  <c:v>68.319000000000003</c:v>
                </c:pt>
                <c:pt idx="324">
                  <c:v>67.781000000000006</c:v>
                </c:pt>
                <c:pt idx="325">
                  <c:v>67.775000000000006</c:v>
                </c:pt>
                <c:pt idx="326">
                  <c:v>67.727999999999994</c:v>
                </c:pt>
                <c:pt idx="327">
                  <c:v>67.195999999999998</c:v>
                </c:pt>
                <c:pt idx="328">
                  <c:v>67.19</c:v>
                </c:pt>
                <c:pt idx="329">
                  <c:v>67.143000000000001</c:v>
                </c:pt>
                <c:pt idx="330">
                  <c:v>66.614000000000004</c:v>
                </c:pt>
                <c:pt idx="331">
                  <c:v>66.387</c:v>
                </c:pt>
                <c:pt idx="332">
                  <c:v>66.340999999999994</c:v>
                </c:pt>
                <c:pt idx="333">
                  <c:v>66.123000000000005</c:v>
                </c:pt>
                <c:pt idx="334">
                  <c:v>66.096999999999994</c:v>
                </c:pt>
                <c:pt idx="335">
                  <c:v>66.05</c:v>
                </c:pt>
                <c:pt idx="336">
                  <c:v>65.831000000000003</c:v>
                </c:pt>
                <c:pt idx="337">
                  <c:v>65.807000000000002</c:v>
                </c:pt>
                <c:pt idx="338">
                  <c:v>65.760000000000005</c:v>
                </c:pt>
                <c:pt idx="339">
                  <c:v>65.543000000000006</c:v>
                </c:pt>
                <c:pt idx="340">
                  <c:v>65.518000000000001</c:v>
                </c:pt>
                <c:pt idx="341">
                  <c:v>65.471000000000004</c:v>
                </c:pt>
                <c:pt idx="342">
                  <c:v>65.256</c:v>
                </c:pt>
                <c:pt idx="343">
                  <c:v>65.228999999999999</c:v>
                </c:pt>
                <c:pt idx="344">
                  <c:v>65.182000000000002</c:v>
                </c:pt>
                <c:pt idx="345">
                  <c:v>64.966999999999999</c:v>
                </c:pt>
                <c:pt idx="346">
                  <c:v>64.941999999999993</c:v>
                </c:pt>
                <c:pt idx="347">
                  <c:v>64.894999999999996</c:v>
                </c:pt>
                <c:pt idx="348">
                  <c:v>64.677999999999997</c:v>
                </c:pt>
                <c:pt idx="349">
                  <c:v>64.655000000000001</c:v>
                </c:pt>
                <c:pt idx="350">
                  <c:v>64.608000000000004</c:v>
                </c:pt>
                <c:pt idx="351">
                  <c:v>64.394000000000005</c:v>
                </c:pt>
                <c:pt idx="352">
                  <c:v>64.369</c:v>
                </c:pt>
                <c:pt idx="353">
                  <c:v>64.322000000000003</c:v>
                </c:pt>
                <c:pt idx="354">
                  <c:v>64.103999999999999</c:v>
                </c:pt>
                <c:pt idx="355">
                  <c:v>64.084000000000003</c:v>
                </c:pt>
                <c:pt idx="356">
                  <c:v>64.034999999999997</c:v>
                </c:pt>
                <c:pt idx="357">
                  <c:v>63.82</c:v>
                </c:pt>
                <c:pt idx="358">
                  <c:v>63.8</c:v>
                </c:pt>
                <c:pt idx="359">
                  <c:v>63.753</c:v>
                </c:pt>
                <c:pt idx="360">
                  <c:v>63.539000000000001</c:v>
                </c:pt>
                <c:pt idx="361">
                  <c:v>63.517000000000003</c:v>
                </c:pt>
                <c:pt idx="362">
                  <c:v>63.470999999999997</c:v>
                </c:pt>
                <c:pt idx="363">
                  <c:v>63.256</c:v>
                </c:pt>
                <c:pt idx="364">
                  <c:v>63.234999999999999</c:v>
                </c:pt>
                <c:pt idx="365">
                  <c:v>63.186999999999998</c:v>
                </c:pt>
                <c:pt idx="366">
                  <c:v>62.975000000000001</c:v>
                </c:pt>
                <c:pt idx="367">
                  <c:v>62.953000000000003</c:v>
                </c:pt>
                <c:pt idx="368">
                  <c:v>62.906999999999996</c:v>
                </c:pt>
                <c:pt idx="369">
                  <c:v>62.692</c:v>
                </c:pt>
                <c:pt idx="370">
                  <c:v>62.671999999999997</c:v>
                </c:pt>
                <c:pt idx="371">
                  <c:v>62.625999999999998</c:v>
                </c:pt>
                <c:pt idx="372">
                  <c:v>62.417999999999999</c:v>
                </c:pt>
                <c:pt idx="373">
                  <c:v>62.393999999999998</c:v>
                </c:pt>
                <c:pt idx="374">
                  <c:v>62.348999999999997</c:v>
                </c:pt>
                <c:pt idx="375">
                  <c:v>62.142000000000003</c:v>
                </c:pt>
                <c:pt idx="376">
                  <c:v>59.295000000000002</c:v>
                </c:pt>
                <c:pt idx="377">
                  <c:v>59.244</c:v>
                </c:pt>
                <c:pt idx="378">
                  <c:v>59.026000000000003</c:v>
                </c:pt>
                <c:pt idx="379">
                  <c:v>59.017000000000003</c:v>
                </c:pt>
                <c:pt idx="380">
                  <c:v>58.972999999999999</c:v>
                </c:pt>
                <c:pt idx="381">
                  <c:v>58.771000000000001</c:v>
                </c:pt>
                <c:pt idx="382">
                  <c:v>58.762</c:v>
                </c:pt>
                <c:pt idx="383">
                  <c:v>58.716000000000001</c:v>
                </c:pt>
                <c:pt idx="384">
                  <c:v>58.515999999999998</c:v>
                </c:pt>
                <c:pt idx="385">
                  <c:v>58.506999999999998</c:v>
                </c:pt>
                <c:pt idx="386">
                  <c:v>58.460999999999999</c:v>
                </c:pt>
                <c:pt idx="387">
                  <c:v>58.264000000000003</c:v>
                </c:pt>
                <c:pt idx="388">
                  <c:v>58.255000000000003</c:v>
                </c:pt>
                <c:pt idx="389">
                  <c:v>58.210999999999999</c:v>
                </c:pt>
                <c:pt idx="390">
                  <c:v>58.017000000000003</c:v>
                </c:pt>
                <c:pt idx="391">
                  <c:v>58.006999999999998</c:v>
                </c:pt>
                <c:pt idx="392">
                  <c:v>57.965000000000003</c:v>
                </c:pt>
                <c:pt idx="393">
                  <c:v>57.77</c:v>
                </c:pt>
                <c:pt idx="394">
                  <c:v>57.761000000000003</c:v>
                </c:pt>
                <c:pt idx="395">
                  <c:v>57.718000000000004</c:v>
                </c:pt>
                <c:pt idx="396">
                  <c:v>57.521999999999998</c:v>
                </c:pt>
                <c:pt idx="397">
                  <c:v>57.512999999999998</c:v>
                </c:pt>
                <c:pt idx="398">
                  <c:v>57.470999999999997</c:v>
                </c:pt>
                <c:pt idx="399">
                  <c:v>57.277999999999999</c:v>
                </c:pt>
                <c:pt idx="400">
                  <c:v>57.258000000000003</c:v>
                </c:pt>
                <c:pt idx="401">
                  <c:v>57.216000000000001</c:v>
                </c:pt>
                <c:pt idx="402">
                  <c:v>57.018999999999998</c:v>
                </c:pt>
                <c:pt idx="403">
                  <c:v>57.000999999999998</c:v>
                </c:pt>
                <c:pt idx="404">
                  <c:v>56.959000000000003</c:v>
                </c:pt>
                <c:pt idx="405">
                  <c:v>56.768999999999998</c:v>
                </c:pt>
                <c:pt idx="406">
                  <c:v>56.744999999999997</c:v>
                </c:pt>
                <c:pt idx="407">
                  <c:v>56.703000000000003</c:v>
                </c:pt>
                <c:pt idx="408">
                  <c:v>56.512</c:v>
                </c:pt>
                <c:pt idx="409">
                  <c:v>56.491</c:v>
                </c:pt>
                <c:pt idx="410">
                  <c:v>56.45</c:v>
                </c:pt>
                <c:pt idx="411">
                  <c:v>56.261000000000003</c:v>
                </c:pt>
                <c:pt idx="412">
                  <c:v>56.238</c:v>
                </c:pt>
                <c:pt idx="413">
                  <c:v>56.195999999999998</c:v>
                </c:pt>
                <c:pt idx="414">
                  <c:v>56.008000000000003</c:v>
                </c:pt>
                <c:pt idx="415">
                  <c:v>55.985999999999997</c:v>
                </c:pt>
                <c:pt idx="416">
                  <c:v>55.945</c:v>
                </c:pt>
                <c:pt idx="417">
                  <c:v>55.756999999999998</c:v>
                </c:pt>
                <c:pt idx="418">
                  <c:v>55.734999999999999</c:v>
                </c:pt>
                <c:pt idx="419">
                  <c:v>55.694000000000003</c:v>
                </c:pt>
                <c:pt idx="420">
                  <c:v>55.506</c:v>
                </c:pt>
                <c:pt idx="421">
                  <c:v>55.485999999999997</c:v>
                </c:pt>
                <c:pt idx="422">
                  <c:v>55.444000000000003</c:v>
                </c:pt>
                <c:pt idx="423">
                  <c:v>55.252000000000002</c:v>
                </c:pt>
                <c:pt idx="424">
                  <c:v>55.238999999999997</c:v>
                </c:pt>
                <c:pt idx="425">
                  <c:v>55.198</c:v>
                </c:pt>
                <c:pt idx="426">
                  <c:v>55.012999999999998</c:v>
                </c:pt>
                <c:pt idx="427">
                  <c:v>54.991999999999997</c:v>
                </c:pt>
                <c:pt idx="428">
                  <c:v>54.948999999999998</c:v>
                </c:pt>
                <c:pt idx="429">
                  <c:v>54.765000000000001</c:v>
                </c:pt>
                <c:pt idx="430">
                  <c:v>54.747999999999998</c:v>
                </c:pt>
                <c:pt idx="431">
                  <c:v>54.707000000000001</c:v>
                </c:pt>
                <c:pt idx="432">
                  <c:v>54.52</c:v>
                </c:pt>
                <c:pt idx="433">
                  <c:v>54.503999999999998</c:v>
                </c:pt>
                <c:pt idx="434">
                  <c:v>54.465000000000003</c:v>
                </c:pt>
                <c:pt idx="435">
                  <c:v>54.281999999999996</c:v>
                </c:pt>
                <c:pt idx="436">
                  <c:v>54.262999999999998</c:v>
                </c:pt>
                <c:pt idx="437">
                  <c:v>54.222999999999999</c:v>
                </c:pt>
                <c:pt idx="438">
                  <c:v>54.042999999999999</c:v>
                </c:pt>
                <c:pt idx="439">
                  <c:v>54.023000000000003</c:v>
                </c:pt>
                <c:pt idx="440">
                  <c:v>53.982999999999997</c:v>
                </c:pt>
                <c:pt idx="441">
                  <c:v>53.802999999999997</c:v>
                </c:pt>
                <c:pt idx="442">
                  <c:v>53.783999999999999</c:v>
                </c:pt>
                <c:pt idx="443">
                  <c:v>53.744</c:v>
                </c:pt>
                <c:pt idx="444">
                  <c:v>53.564999999999998</c:v>
                </c:pt>
                <c:pt idx="445">
                  <c:v>53.546999999999997</c:v>
                </c:pt>
                <c:pt idx="446">
                  <c:v>53.506999999999998</c:v>
                </c:pt>
                <c:pt idx="447">
                  <c:v>53.33</c:v>
                </c:pt>
                <c:pt idx="448">
                  <c:v>53.311999999999998</c:v>
                </c:pt>
                <c:pt idx="449">
                  <c:v>53.271000000000001</c:v>
                </c:pt>
                <c:pt idx="450">
                  <c:v>53.093000000000004</c:v>
                </c:pt>
                <c:pt idx="451">
                  <c:v>51.869</c:v>
                </c:pt>
                <c:pt idx="452">
                  <c:v>51.83</c:v>
                </c:pt>
                <c:pt idx="453">
                  <c:v>51.420999999999999</c:v>
                </c:pt>
                <c:pt idx="454">
                  <c:v>51.094999999999999</c:v>
                </c:pt>
                <c:pt idx="455">
                  <c:v>51.058</c:v>
                </c:pt>
                <c:pt idx="456">
                  <c:v>50.893000000000001</c:v>
                </c:pt>
                <c:pt idx="457">
                  <c:v>50.878999999999998</c:v>
                </c:pt>
                <c:pt idx="458">
                  <c:v>50.843000000000004</c:v>
                </c:pt>
                <c:pt idx="459">
                  <c:v>50.680999999999997</c:v>
                </c:pt>
                <c:pt idx="460">
                  <c:v>50.662999999999997</c:v>
                </c:pt>
                <c:pt idx="461">
                  <c:v>50.627000000000002</c:v>
                </c:pt>
                <c:pt idx="462">
                  <c:v>50.466000000000001</c:v>
                </c:pt>
                <c:pt idx="463">
                  <c:v>50.45</c:v>
                </c:pt>
                <c:pt idx="464">
                  <c:v>50.414999999999999</c:v>
                </c:pt>
                <c:pt idx="465">
                  <c:v>50.256</c:v>
                </c:pt>
                <c:pt idx="466">
                  <c:v>50.238999999999997</c:v>
                </c:pt>
                <c:pt idx="467">
                  <c:v>50.204999999999998</c:v>
                </c:pt>
                <c:pt idx="468">
                  <c:v>50.045999999999999</c:v>
                </c:pt>
                <c:pt idx="469">
                  <c:v>50.03</c:v>
                </c:pt>
                <c:pt idx="470">
                  <c:v>49.996000000000002</c:v>
                </c:pt>
                <c:pt idx="471">
                  <c:v>49.838999999999999</c:v>
                </c:pt>
                <c:pt idx="472">
                  <c:v>49.823</c:v>
                </c:pt>
                <c:pt idx="473">
                  <c:v>49.789000000000001</c:v>
                </c:pt>
                <c:pt idx="474">
                  <c:v>49.634</c:v>
                </c:pt>
                <c:pt idx="475">
                  <c:v>49.616999999999997</c:v>
                </c:pt>
                <c:pt idx="476">
                  <c:v>49.581000000000003</c:v>
                </c:pt>
                <c:pt idx="477">
                  <c:v>49.429000000000002</c:v>
                </c:pt>
                <c:pt idx="478">
                  <c:v>49.414999999999999</c:v>
                </c:pt>
                <c:pt idx="479">
                  <c:v>49.381</c:v>
                </c:pt>
                <c:pt idx="480">
                  <c:v>49.228000000000002</c:v>
                </c:pt>
                <c:pt idx="481">
                  <c:v>49.213999999999999</c:v>
                </c:pt>
                <c:pt idx="482">
                  <c:v>49.180999999999997</c:v>
                </c:pt>
                <c:pt idx="483">
                  <c:v>49.031999999999996</c:v>
                </c:pt>
                <c:pt idx="484">
                  <c:v>49.015000000000001</c:v>
                </c:pt>
                <c:pt idx="485">
                  <c:v>48.982999999999997</c:v>
                </c:pt>
                <c:pt idx="486">
                  <c:v>48.835000000000001</c:v>
                </c:pt>
                <c:pt idx="487">
                  <c:v>48.817999999999998</c:v>
                </c:pt>
                <c:pt idx="488">
                  <c:v>48.786999999999999</c:v>
                </c:pt>
                <c:pt idx="489">
                  <c:v>48.64</c:v>
                </c:pt>
                <c:pt idx="490">
                  <c:v>48.622999999999998</c:v>
                </c:pt>
                <c:pt idx="491">
                  <c:v>48.591000000000001</c:v>
                </c:pt>
                <c:pt idx="492">
                  <c:v>48.447000000000003</c:v>
                </c:pt>
                <c:pt idx="493">
                  <c:v>48.430999999999997</c:v>
                </c:pt>
                <c:pt idx="494">
                  <c:v>48.399000000000001</c:v>
                </c:pt>
                <c:pt idx="495">
                  <c:v>48.258000000000003</c:v>
                </c:pt>
                <c:pt idx="496">
                  <c:v>48.241</c:v>
                </c:pt>
                <c:pt idx="497">
                  <c:v>48.209000000000003</c:v>
                </c:pt>
                <c:pt idx="498">
                  <c:v>48.067</c:v>
                </c:pt>
                <c:pt idx="499">
                  <c:v>48.052</c:v>
                </c:pt>
                <c:pt idx="500">
                  <c:v>48.02</c:v>
                </c:pt>
                <c:pt idx="501">
                  <c:v>47.88</c:v>
                </c:pt>
                <c:pt idx="502">
                  <c:v>47.866999999999997</c:v>
                </c:pt>
                <c:pt idx="503">
                  <c:v>47.835999999999999</c:v>
                </c:pt>
                <c:pt idx="504">
                  <c:v>47.697000000000003</c:v>
                </c:pt>
                <c:pt idx="505">
                  <c:v>47.683</c:v>
                </c:pt>
                <c:pt idx="506">
                  <c:v>47.652999999999999</c:v>
                </c:pt>
                <c:pt idx="507">
                  <c:v>47.514000000000003</c:v>
                </c:pt>
                <c:pt idx="508">
                  <c:v>47.502000000000002</c:v>
                </c:pt>
                <c:pt idx="509">
                  <c:v>47.472000000000001</c:v>
                </c:pt>
                <c:pt idx="510">
                  <c:v>47.337000000000003</c:v>
                </c:pt>
                <c:pt idx="511">
                  <c:v>47.323</c:v>
                </c:pt>
                <c:pt idx="512">
                  <c:v>47.292999999999999</c:v>
                </c:pt>
                <c:pt idx="513">
                  <c:v>47.16</c:v>
                </c:pt>
                <c:pt idx="514">
                  <c:v>47.146999999999998</c:v>
                </c:pt>
                <c:pt idx="515">
                  <c:v>47.119</c:v>
                </c:pt>
                <c:pt idx="516">
                  <c:v>46.985999999999997</c:v>
                </c:pt>
                <c:pt idx="517">
                  <c:v>46.972999999999999</c:v>
                </c:pt>
                <c:pt idx="518">
                  <c:v>46.944000000000003</c:v>
                </c:pt>
                <c:pt idx="519">
                  <c:v>46.814999999999998</c:v>
                </c:pt>
                <c:pt idx="520">
                  <c:v>46.802</c:v>
                </c:pt>
                <c:pt idx="521">
                  <c:v>46.774000000000001</c:v>
                </c:pt>
                <c:pt idx="522">
                  <c:v>46.646999999999998</c:v>
                </c:pt>
                <c:pt idx="523">
                  <c:v>46.631999999999998</c:v>
                </c:pt>
                <c:pt idx="524">
                  <c:v>46.603999999999999</c:v>
                </c:pt>
                <c:pt idx="525">
                  <c:v>46.478000000000002</c:v>
                </c:pt>
                <c:pt idx="526">
                  <c:v>46.466000000000001</c:v>
                </c:pt>
                <c:pt idx="527">
                  <c:v>46.439</c:v>
                </c:pt>
                <c:pt idx="528">
                  <c:v>46.317</c:v>
                </c:pt>
                <c:pt idx="529">
                  <c:v>45.604999999999997</c:v>
                </c:pt>
                <c:pt idx="530">
                  <c:v>45.579000000000001</c:v>
                </c:pt>
                <c:pt idx="531">
                  <c:v>45.466000000000001</c:v>
                </c:pt>
                <c:pt idx="532">
                  <c:v>45.393000000000001</c:v>
                </c:pt>
                <c:pt idx="533">
                  <c:v>45.369</c:v>
                </c:pt>
                <c:pt idx="534">
                  <c:v>45.259</c:v>
                </c:pt>
                <c:pt idx="535">
                  <c:v>45.246000000000002</c:v>
                </c:pt>
                <c:pt idx="536">
                  <c:v>45.222999999999999</c:v>
                </c:pt>
                <c:pt idx="537">
                  <c:v>45.113999999999997</c:v>
                </c:pt>
                <c:pt idx="538">
                  <c:v>45.103000000000002</c:v>
                </c:pt>
                <c:pt idx="539">
                  <c:v>45.08</c:v>
                </c:pt>
                <c:pt idx="540">
                  <c:v>44.973999999999997</c:v>
                </c:pt>
                <c:pt idx="541">
                  <c:v>44.963000000000001</c:v>
                </c:pt>
                <c:pt idx="542">
                  <c:v>44.941000000000003</c:v>
                </c:pt>
                <c:pt idx="543">
                  <c:v>44.837000000000003</c:v>
                </c:pt>
                <c:pt idx="544">
                  <c:v>44.825000000000003</c:v>
                </c:pt>
                <c:pt idx="545">
                  <c:v>44.802999999999997</c:v>
                </c:pt>
                <c:pt idx="546">
                  <c:v>44.701000000000001</c:v>
                </c:pt>
                <c:pt idx="547">
                  <c:v>44.691000000000003</c:v>
                </c:pt>
                <c:pt idx="548">
                  <c:v>44.668999999999997</c:v>
                </c:pt>
                <c:pt idx="549">
                  <c:v>44.569000000000003</c:v>
                </c:pt>
                <c:pt idx="550">
                  <c:v>44.558999999999997</c:v>
                </c:pt>
                <c:pt idx="551">
                  <c:v>44.537999999999997</c:v>
                </c:pt>
                <c:pt idx="552">
                  <c:v>44.436999999999998</c:v>
                </c:pt>
                <c:pt idx="553">
                  <c:v>44.43</c:v>
                </c:pt>
                <c:pt idx="554">
                  <c:v>44.41</c:v>
                </c:pt>
                <c:pt idx="555">
                  <c:v>44.314</c:v>
                </c:pt>
                <c:pt idx="556">
                  <c:v>44.304000000000002</c:v>
                </c:pt>
                <c:pt idx="557">
                  <c:v>44.283999999999999</c:v>
                </c:pt>
                <c:pt idx="558">
                  <c:v>44.191000000000003</c:v>
                </c:pt>
                <c:pt idx="559">
                  <c:v>44.18</c:v>
                </c:pt>
                <c:pt idx="560">
                  <c:v>44.161000000000001</c:v>
                </c:pt>
                <c:pt idx="561">
                  <c:v>44.070999999999998</c:v>
                </c:pt>
                <c:pt idx="562">
                  <c:v>44.06</c:v>
                </c:pt>
                <c:pt idx="563">
                  <c:v>44.040999999999997</c:v>
                </c:pt>
                <c:pt idx="564">
                  <c:v>43.953000000000003</c:v>
                </c:pt>
                <c:pt idx="565">
                  <c:v>43.942999999999998</c:v>
                </c:pt>
                <c:pt idx="566">
                  <c:v>43.923999999999999</c:v>
                </c:pt>
                <c:pt idx="567">
                  <c:v>43.838000000000001</c:v>
                </c:pt>
                <c:pt idx="568">
                  <c:v>43.829000000000001</c:v>
                </c:pt>
                <c:pt idx="569">
                  <c:v>43.811</c:v>
                </c:pt>
                <c:pt idx="570">
                  <c:v>43.726999999999997</c:v>
                </c:pt>
                <c:pt idx="571">
                  <c:v>43.718000000000004</c:v>
                </c:pt>
                <c:pt idx="572">
                  <c:v>43.7</c:v>
                </c:pt>
                <c:pt idx="573">
                  <c:v>43.618000000000002</c:v>
                </c:pt>
                <c:pt idx="574">
                  <c:v>43.61</c:v>
                </c:pt>
                <c:pt idx="575">
                  <c:v>43.591999999999999</c:v>
                </c:pt>
                <c:pt idx="576">
                  <c:v>43.514000000000003</c:v>
                </c:pt>
                <c:pt idx="577">
                  <c:v>43.505000000000003</c:v>
                </c:pt>
                <c:pt idx="578">
                  <c:v>43.488</c:v>
                </c:pt>
                <c:pt idx="579">
                  <c:v>43.411999999999999</c:v>
                </c:pt>
                <c:pt idx="580">
                  <c:v>43.402999999999999</c:v>
                </c:pt>
                <c:pt idx="581">
                  <c:v>43.387</c:v>
                </c:pt>
                <c:pt idx="582">
                  <c:v>43.313000000000002</c:v>
                </c:pt>
                <c:pt idx="583">
                  <c:v>43.304000000000002</c:v>
                </c:pt>
                <c:pt idx="584">
                  <c:v>43.289000000000001</c:v>
                </c:pt>
                <c:pt idx="585">
                  <c:v>43.216999999999999</c:v>
                </c:pt>
                <c:pt idx="586">
                  <c:v>43.209000000000003</c:v>
                </c:pt>
                <c:pt idx="587">
                  <c:v>43.194000000000003</c:v>
                </c:pt>
                <c:pt idx="588">
                  <c:v>43.125</c:v>
                </c:pt>
                <c:pt idx="589">
                  <c:v>43.116999999999997</c:v>
                </c:pt>
                <c:pt idx="590">
                  <c:v>43.101999999999997</c:v>
                </c:pt>
                <c:pt idx="591">
                  <c:v>43.034999999999997</c:v>
                </c:pt>
                <c:pt idx="592">
                  <c:v>43.027999999999999</c:v>
                </c:pt>
                <c:pt idx="593">
                  <c:v>43.014000000000003</c:v>
                </c:pt>
                <c:pt idx="594">
                  <c:v>42.948999999999998</c:v>
                </c:pt>
                <c:pt idx="595">
                  <c:v>42.942</c:v>
                </c:pt>
                <c:pt idx="596">
                  <c:v>42.927999999999997</c:v>
                </c:pt>
                <c:pt idx="597">
                  <c:v>42.866</c:v>
                </c:pt>
                <c:pt idx="598">
                  <c:v>42.859000000000002</c:v>
                </c:pt>
                <c:pt idx="599">
                  <c:v>42.845999999999997</c:v>
                </c:pt>
                <c:pt idx="600">
                  <c:v>42.786000000000001</c:v>
                </c:pt>
                <c:pt idx="601">
                  <c:v>42.78</c:v>
                </c:pt>
                <c:pt idx="602">
                  <c:v>42.767000000000003</c:v>
                </c:pt>
                <c:pt idx="603">
                  <c:v>42.71</c:v>
                </c:pt>
                <c:pt idx="604">
                  <c:v>42.704000000000001</c:v>
                </c:pt>
                <c:pt idx="605">
                  <c:v>42.692</c:v>
                </c:pt>
                <c:pt idx="606">
                  <c:v>42.637</c:v>
                </c:pt>
                <c:pt idx="607">
                  <c:v>42.631</c:v>
                </c:pt>
                <c:pt idx="608">
                  <c:v>42.62</c:v>
                </c:pt>
                <c:pt idx="609">
                  <c:v>42.567</c:v>
                </c:pt>
                <c:pt idx="610">
                  <c:v>42.561999999999998</c:v>
                </c:pt>
                <c:pt idx="611">
                  <c:v>42.551000000000002</c:v>
                </c:pt>
                <c:pt idx="612">
                  <c:v>42.5</c:v>
                </c:pt>
                <c:pt idx="613">
                  <c:v>42.496000000000002</c:v>
                </c:pt>
                <c:pt idx="614">
                  <c:v>42.484999999999999</c:v>
                </c:pt>
                <c:pt idx="615">
                  <c:v>42.438000000000002</c:v>
                </c:pt>
                <c:pt idx="616">
                  <c:v>42.137</c:v>
                </c:pt>
                <c:pt idx="617">
                  <c:v>42.13</c:v>
                </c:pt>
                <c:pt idx="618">
                  <c:v>42.064</c:v>
                </c:pt>
                <c:pt idx="619">
                  <c:v>42.061</c:v>
                </c:pt>
                <c:pt idx="620">
                  <c:v>42.055</c:v>
                </c:pt>
                <c:pt idx="621">
                  <c:v>42.030999999999999</c:v>
                </c:pt>
                <c:pt idx="622">
                  <c:v>42.029000000000003</c:v>
                </c:pt>
                <c:pt idx="623">
                  <c:v>42.024999999999999</c:v>
                </c:pt>
                <c:pt idx="624">
                  <c:v>42.003</c:v>
                </c:pt>
                <c:pt idx="625">
                  <c:v>42.000999999999998</c:v>
                </c:pt>
                <c:pt idx="626">
                  <c:v>41.997</c:v>
                </c:pt>
                <c:pt idx="627">
                  <c:v>41.978000000000002</c:v>
                </c:pt>
                <c:pt idx="628">
                  <c:v>41.976999999999997</c:v>
                </c:pt>
                <c:pt idx="629">
                  <c:v>41.972999999999999</c:v>
                </c:pt>
                <c:pt idx="630">
                  <c:v>41.957000000000001</c:v>
                </c:pt>
                <c:pt idx="631">
                  <c:v>41.956000000000003</c:v>
                </c:pt>
                <c:pt idx="632">
                  <c:v>41.953000000000003</c:v>
                </c:pt>
                <c:pt idx="633">
                  <c:v>41.939</c:v>
                </c:pt>
                <c:pt idx="634">
                  <c:v>41.938000000000002</c:v>
                </c:pt>
                <c:pt idx="635">
                  <c:v>41.936</c:v>
                </c:pt>
                <c:pt idx="636">
                  <c:v>41.924999999999997</c:v>
                </c:pt>
                <c:pt idx="637">
                  <c:v>41.923999999999999</c:v>
                </c:pt>
                <c:pt idx="638">
                  <c:v>41.921999999999997</c:v>
                </c:pt>
                <c:pt idx="639">
                  <c:v>41.914000000000001</c:v>
                </c:pt>
                <c:pt idx="640">
                  <c:v>41.914000000000001</c:v>
                </c:pt>
                <c:pt idx="641">
                  <c:v>41.911999999999999</c:v>
                </c:pt>
                <c:pt idx="642">
                  <c:v>41.906999999999996</c:v>
                </c:pt>
                <c:pt idx="643">
                  <c:v>41.906999999999996</c:v>
                </c:pt>
                <c:pt idx="644">
                  <c:v>41.905999999999999</c:v>
                </c:pt>
                <c:pt idx="645">
                  <c:v>41.902999999999999</c:v>
                </c:pt>
                <c:pt idx="646">
                  <c:v>41.902999999999999</c:v>
                </c:pt>
                <c:pt idx="647">
                  <c:v>41.902999999999999</c:v>
                </c:pt>
                <c:pt idx="648">
                  <c:v>41.902999999999999</c:v>
                </c:pt>
                <c:pt idx="649">
                  <c:v>41.902999999999999</c:v>
                </c:pt>
                <c:pt idx="650">
                  <c:v>41.904000000000003</c:v>
                </c:pt>
                <c:pt idx="651">
                  <c:v>41.905999999999999</c:v>
                </c:pt>
                <c:pt idx="652">
                  <c:v>41.906999999999996</c:v>
                </c:pt>
                <c:pt idx="653">
                  <c:v>41.908000000000001</c:v>
                </c:pt>
                <c:pt idx="654">
                  <c:v>41.912999999999997</c:v>
                </c:pt>
                <c:pt idx="655">
                  <c:v>41.914000000000001</c:v>
                </c:pt>
                <c:pt idx="656">
                  <c:v>41.914999999999999</c:v>
                </c:pt>
                <c:pt idx="657">
                  <c:v>41.923999999999999</c:v>
                </c:pt>
                <c:pt idx="658">
                  <c:v>41.924999999999997</c:v>
                </c:pt>
                <c:pt idx="659">
                  <c:v>41.927</c:v>
                </c:pt>
                <c:pt idx="660">
                  <c:v>41.938000000000002</c:v>
                </c:pt>
                <c:pt idx="661">
                  <c:v>41.939</c:v>
                </c:pt>
                <c:pt idx="662">
                  <c:v>41.942</c:v>
                </c:pt>
                <c:pt idx="663">
                  <c:v>41.954999999999998</c:v>
                </c:pt>
                <c:pt idx="664">
                  <c:v>41.957000000000001</c:v>
                </c:pt>
                <c:pt idx="665">
                  <c:v>41.96</c:v>
                </c:pt>
                <c:pt idx="666">
                  <c:v>41.975999999999999</c:v>
                </c:pt>
                <c:pt idx="667">
                  <c:v>41.978000000000002</c:v>
                </c:pt>
                <c:pt idx="668">
                  <c:v>41.981999999999999</c:v>
                </c:pt>
                <c:pt idx="669">
                  <c:v>42</c:v>
                </c:pt>
                <c:pt idx="670">
                  <c:v>42.003</c:v>
                </c:pt>
                <c:pt idx="671">
                  <c:v>42.006999999999998</c:v>
                </c:pt>
                <c:pt idx="672">
                  <c:v>42.027999999999999</c:v>
                </c:pt>
                <c:pt idx="673">
                  <c:v>42.030999999999999</c:v>
                </c:pt>
                <c:pt idx="674">
                  <c:v>42.036000000000001</c:v>
                </c:pt>
                <c:pt idx="675">
                  <c:v>42.06</c:v>
                </c:pt>
                <c:pt idx="676">
                  <c:v>42.063000000000002</c:v>
                </c:pt>
                <c:pt idx="677">
                  <c:v>42.067999999999998</c:v>
                </c:pt>
                <c:pt idx="678">
                  <c:v>42.094999999999999</c:v>
                </c:pt>
                <c:pt idx="679">
                  <c:v>42.097999999999999</c:v>
                </c:pt>
                <c:pt idx="680">
                  <c:v>42.103999999999999</c:v>
                </c:pt>
                <c:pt idx="681">
                  <c:v>42.133000000000003</c:v>
                </c:pt>
                <c:pt idx="682">
                  <c:v>42.137</c:v>
                </c:pt>
                <c:pt idx="683">
                  <c:v>42.143999999999998</c:v>
                </c:pt>
                <c:pt idx="684">
                  <c:v>42.176000000000002</c:v>
                </c:pt>
                <c:pt idx="685">
                  <c:v>42.179000000000002</c:v>
                </c:pt>
                <c:pt idx="686">
                  <c:v>42.186999999999998</c:v>
                </c:pt>
                <c:pt idx="687">
                  <c:v>42.220999999999997</c:v>
                </c:pt>
                <c:pt idx="688">
                  <c:v>42.225000000000001</c:v>
                </c:pt>
                <c:pt idx="689">
                  <c:v>42.274999999999999</c:v>
                </c:pt>
                <c:pt idx="690">
                  <c:v>42.283999999999999</c:v>
                </c:pt>
                <c:pt idx="691">
                  <c:v>42.323999999999998</c:v>
                </c:pt>
                <c:pt idx="692">
                  <c:v>42.326000000000001</c:v>
                </c:pt>
                <c:pt idx="693">
                  <c:v>42.335000000000001</c:v>
                </c:pt>
                <c:pt idx="694">
                  <c:v>42.378</c:v>
                </c:pt>
                <c:pt idx="695">
                  <c:v>42.725999999999999</c:v>
                </c:pt>
                <c:pt idx="696">
                  <c:v>42.74</c:v>
                </c:pt>
                <c:pt idx="697">
                  <c:v>42.801000000000002</c:v>
                </c:pt>
                <c:pt idx="698">
                  <c:v>42.804000000000002</c:v>
                </c:pt>
                <c:pt idx="699">
                  <c:v>42.817</c:v>
                </c:pt>
                <c:pt idx="700">
                  <c:v>42.878</c:v>
                </c:pt>
                <c:pt idx="701">
                  <c:v>42.881</c:v>
                </c:pt>
                <c:pt idx="702">
                  <c:v>42.895000000000003</c:v>
                </c:pt>
                <c:pt idx="703">
                  <c:v>42.957999999999998</c:v>
                </c:pt>
                <c:pt idx="704">
                  <c:v>42.960999999999999</c:v>
                </c:pt>
                <c:pt idx="705">
                  <c:v>42.975000000000001</c:v>
                </c:pt>
                <c:pt idx="706">
                  <c:v>43.04</c:v>
                </c:pt>
                <c:pt idx="707">
                  <c:v>43.043999999999997</c:v>
                </c:pt>
                <c:pt idx="708">
                  <c:v>43.058</c:v>
                </c:pt>
                <c:pt idx="709">
                  <c:v>43.125999999999998</c:v>
                </c:pt>
                <c:pt idx="710">
                  <c:v>43.133000000000003</c:v>
                </c:pt>
                <c:pt idx="711">
                  <c:v>43.148000000000003</c:v>
                </c:pt>
                <c:pt idx="712">
                  <c:v>43.216999999999999</c:v>
                </c:pt>
                <c:pt idx="713">
                  <c:v>43.225999999999999</c:v>
                </c:pt>
                <c:pt idx="714">
                  <c:v>43.241</c:v>
                </c:pt>
                <c:pt idx="715">
                  <c:v>43.313000000000002</c:v>
                </c:pt>
                <c:pt idx="716">
                  <c:v>43.322000000000003</c:v>
                </c:pt>
                <c:pt idx="717">
                  <c:v>43.337000000000003</c:v>
                </c:pt>
                <c:pt idx="718">
                  <c:v>43.411000000000001</c:v>
                </c:pt>
                <c:pt idx="719">
                  <c:v>43.420999999999999</c:v>
                </c:pt>
                <c:pt idx="720">
                  <c:v>43.436999999999998</c:v>
                </c:pt>
                <c:pt idx="721">
                  <c:v>43.515000000000001</c:v>
                </c:pt>
                <c:pt idx="722">
                  <c:v>43.523000000000003</c:v>
                </c:pt>
                <c:pt idx="723">
                  <c:v>43.54</c:v>
                </c:pt>
                <c:pt idx="724">
                  <c:v>43.621000000000002</c:v>
                </c:pt>
                <c:pt idx="725">
                  <c:v>43.628</c:v>
                </c:pt>
                <c:pt idx="726">
                  <c:v>43.646000000000001</c:v>
                </c:pt>
                <c:pt idx="727">
                  <c:v>43.728000000000002</c:v>
                </c:pt>
                <c:pt idx="728">
                  <c:v>43.737000000000002</c:v>
                </c:pt>
                <c:pt idx="729">
                  <c:v>43.756</c:v>
                </c:pt>
                <c:pt idx="730">
                  <c:v>43.84</c:v>
                </c:pt>
                <c:pt idx="731">
                  <c:v>43.847999999999999</c:v>
                </c:pt>
                <c:pt idx="732">
                  <c:v>43.866999999999997</c:v>
                </c:pt>
                <c:pt idx="733">
                  <c:v>43.954999999999998</c:v>
                </c:pt>
                <c:pt idx="734">
                  <c:v>43.963000000000001</c:v>
                </c:pt>
                <c:pt idx="735">
                  <c:v>43.981999999999999</c:v>
                </c:pt>
                <c:pt idx="736">
                  <c:v>44.072000000000003</c:v>
                </c:pt>
                <c:pt idx="737">
                  <c:v>44.081000000000003</c:v>
                </c:pt>
                <c:pt idx="738">
                  <c:v>44.100999999999999</c:v>
                </c:pt>
                <c:pt idx="739">
                  <c:v>44.192</c:v>
                </c:pt>
                <c:pt idx="740">
                  <c:v>44.201000000000001</c:v>
                </c:pt>
                <c:pt idx="741">
                  <c:v>44.222000000000001</c:v>
                </c:pt>
                <c:pt idx="742">
                  <c:v>44.314</c:v>
                </c:pt>
                <c:pt idx="743">
                  <c:v>44.325000000000003</c:v>
                </c:pt>
                <c:pt idx="744">
                  <c:v>44.344999999999999</c:v>
                </c:pt>
                <c:pt idx="745">
                  <c:v>44.442</c:v>
                </c:pt>
                <c:pt idx="746">
                  <c:v>44.451999999999998</c:v>
                </c:pt>
                <c:pt idx="747">
                  <c:v>44.472999999999999</c:v>
                </c:pt>
                <c:pt idx="748">
                  <c:v>44.573</c:v>
                </c:pt>
                <c:pt idx="749">
                  <c:v>44.581000000000003</c:v>
                </c:pt>
                <c:pt idx="750">
                  <c:v>44.603000000000002</c:v>
                </c:pt>
                <c:pt idx="751">
                  <c:v>44.704000000000001</c:v>
                </c:pt>
                <c:pt idx="752">
                  <c:v>44.713999999999999</c:v>
                </c:pt>
                <c:pt idx="753">
                  <c:v>44.737000000000002</c:v>
                </c:pt>
                <c:pt idx="754">
                  <c:v>44.84</c:v>
                </c:pt>
                <c:pt idx="755">
                  <c:v>44.848999999999997</c:v>
                </c:pt>
                <c:pt idx="756">
                  <c:v>44.872</c:v>
                </c:pt>
                <c:pt idx="757">
                  <c:v>44.975999999999999</c:v>
                </c:pt>
                <c:pt idx="758">
                  <c:v>44.987000000000002</c:v>
                </c:pt>
                <c:pt idx="759">
                  <c:v>45.01</c:v>
                </c:pt>
                <c:pt idx="760">
                  <c:v>45.116999999999997</c:v>
                </c:pt>
                <c:pt idx="761">
                  <c:v>45.128</c:v>
                </c:pt>
                <c:pt idx="762">
                  <c:v>45.152000000000001</c:v>
                </c:pt>
                <c:pt idx="763">
                  <c:v>45.261000000000003</c:v>
                </c:pt>
                <c:pt idx="764">
                  <c:v>45.271999999999998</c:v>
                </c:pt>
                <c:pt idx="765">
                  <c:v>45.295999999999999</c:v>
                </c:pt>
                <c:pt idx="766">
                  <c:v>45.405999999999999</c:v>
                </c:pt>
                <c:pt idx="767">
                  <c:v>45.418999999999997</c:v>
                </c:pt>
                <c:pt idx="768">
                  <c:v>45.444000000000003</c:v>
                </c:pt>
                <c:pt idx="769">
                  <c:v>45.557000000000002</c:v>
                </c:pt>
                <c:pt idx="770">
                  <c:v>45.567999999999998</c:v>
                </c:pt>
                <c:pt idx="771">
                  <c:v>45.593000000000004</c:v>
                </c:pt>
                <c:pt idx="772">
                  <c:v>45.709000000000003</c:v>
                </c:pt>
                <c:pt idx="773">
                  <c:v>45.72</c:v>
                </c:pt>
                <c:pt idx="774">
                  <c:v>45.744999999999997</c:v>
                </c:pt>
                <c:pt idx="775">
                  <c:v>45.860999999999997</c:v>
                </c:pt>
                <c:pt idx="776">
                  <c:v>45.875</c:v>
                </c:pt>
                <c:pt idx="777">
                  <c:v>45.901000000000003</c:v>
                </c:pt>
                <c:pt idx="778">
                  <c:v>46.018000000000001</c:v>
                </c:pt>
                <c:pt idx="779">
                  <c:v>46.97</c:v>
                </c:pt>
                <c:pt idx="780">
                  <c:v>46.999000000000002</c:v>
                </c:pt>
                <c:pt idx="781">
                  <c:v>47.320999999999998</c:v>
                </c:pt>
                <c:pt idx="782">
                  <c:v>47.735999999999997</c:v>
                </c:pt>
                <c:pt idx="783">
                  <c:v>47.767000000000003</c:v>
                </c:pt>
                <c:pt idx="784">
                  <c:v>48.103999999999999</c:v>
                </c:pt>
                <c:pt idx="785">
                  <c:v>48.469000000000001</c:v>
                </c:pt>
                <c:pt idx="786">
                  <c:v>48.500999999999998</c:v>
                </c:pt>
                <c:pt idx="787">
                  <c:v>48.853000000000002</c:v>
                </c:pt>
                <c:pt idx="788">
                  <c:v>49.235999999999997</c:v>
                </c:pt>
                <c:pt idx="789">
                  <c:v>49.27</c:v>
                </c:pt>
                <c:pt idx="790">
                  <c:v>50.012999999999998</c:v>
                </c:pt>
                <c:pt idx="791">
                  <c:v>50.048000000000002</c:v>
                </c:pt>
                <c:pt idx="792">
                  <c:v>50.432000000000002</c:v>
                </c:pt>
                <c:pt idx="793">
                  <c:v>50.862000000000002</c:v>
                </c:pt>
                <c:pt idx="794">
                  <c:v>50.898000000000003</c:v>
                </c:pt>
                <c:pt idx="795">
                  <c:v>51.298000000000002</c:v>
                </c:pt>
                <c:pt idx="796">
                  <c:v>51.719000000000001</c:v>
                </c:pt>
                <c:pt idx="797">
                  <c:v>51.756999999999998</c:v>
                </c:pt>
                <c:pt idx="798">
                  <c:v>52.165999999999997</c:v>
                </c:pt>
                <c:pt idx="799">
                  <c:v>52.42</c:v>
                </c:pt>
                <c:pt idx="800">
                  <c:v>52.63</c:v>
                </c:pt>
                <c:pt idx="801">
                  <c:v>53.871000000000002</c:v>
                </c:pt>
                <c:pt idx="802">
                  <c:v>53.911000000000001</c:v>
                </c:pt>
                <c:pt idx="803">
                  <c:v>54.093000000000004</c:v>
                </c:pt>
                <c:pt idx="804">
                  <c:v>54.100999999999999</c:v>
                </c:pt>
                <c:pt idx="805">
                  <c:v>54.140999999999998</c:v>
                </c:pt>
                <c:pt idx="806">
                  <c:v>54.323</c:v>
                </c:pt>
                <c:pt idx="807">
                  <c:v>54.332000000000001</c:v>
                </c:pt>
                <c:pt idx="808">
                  <c:v>54.372</c:v>
                </c:pt>
                <c:pt idx="809">
                  <c:v>54.576000000000001</c:v>
                </c:pt>
                <c:pt idx="810">
                  <c:v>54.616</c:v>
                </c:pt>
                <c:pt idx="811">
                  <c:v>54.802</c:v>
                </c:pt>
                <c:pt idx="812">
                  <c:v>54.822000000000003</c:v>
                </c:pt>
                <c:pt idx="813">
                  <c:v>54.860999999999997</c:v>
                </c:pt>
                <c:pt idx="814">
                  <c:v>55.046999999999997</c:v>
                </c:pt>
                <c:pt idx="815">
                  <c:v>55.07</c:v>
                </c:pt>
                <c:pt idx="816">
                  <c:v>55.109000000000002</c:v>
                </c:pt>
                <c:pt idx="817">
                  <c:v>55.298000000000002</c:v>
                </c:pt>
                <c:pt idx="818">
                  <c:v>55.319000000000003</c:v>
                </c:pt>
                <c:pt idx="819">
                  <c:v>55.36</c:v>
                </c:pt>
                <c:pt idx="820">
                  <c:v>55.546999999999997</c:v>
                </c:pt>
                <c:pt idx="821">
                  <c:v>55.567999999999998</c:v>
                </c:pt>
                <c:pt idx="822">
                  <c:v>55.607999999999997</c:v>
                </c:pt>
                <c:pt idx="823">
                  <c:v>55.798000000000002</c:v>
                </c:pt>
                <c:pt idx="824">
                  <c:v>55.82</c:v>
                </c:pt>
                <c:pt idx="825">
                  <c:v>55.862000000000002</c:v>
                </c:pt>
                <c:pt idx="826">
                  <c:v>56.051000000000002</c:v>
                </c:pt>
                <c:pt idx="827">
                  <c:v>56.073</c:v>
                </c:pt>
                <c:pt idx="828">
                  <c:v>56.113999999999997</c:v>
                </c:pt>
                <c:pt idx="829">
                  <c:v>56.308999999999997</c:v>
                </c:pt>
                <c:pt idx="830">
                  <c:v>56.326999999999998</c:v>
                </c:pt>
                <c:pt idx="831">
                  <c:v>56.368000000000002</c:v>
                </c:pt>
                <c:pt idx="832">
                  <c:v>56.56</c:v>
                </c:pt>
                <c:pt idx="833">
                  <c:v>59.610999999999997</c:v>
                </c:pt>
                <c:pt idx="834">
                  <c:v>59.567</c:v>
                </c:pt>
                <c:pt idx="835">
                  <c:v>59.076000000000001</c:v>
                </c:pt>
                <c:pt idx="836">
                  <c:v>58.515000000000001</c:v>
                </c:pt>
                <c:pt idx="837">
                  <c:v>58.469000000000001</c:v>
                </c:pt>
                <c:pt idx="838">
                  <c:v>57.984000000000002</c:v>
                </c:pt>
                <c:pt idx="839">
                  <c:v>57.723999999999997</c:v>
                </c:pt>
                <c:pt idx="840">
                  <c:v>57.680999999999997</c:v>
                </c:pt>
                <c:pt idx="841">
                  <c:v>57.198999999999998</c:v>
                </c:pt>
                <c:pt idx="842">
                  <c:v>56.936</c:v>
                </c:pt>
                <c:pt idx="843">
                  <c:v>56.893000000000001</c:v>
                </c:pt>
                <c:pt idx="844">
                  <c:v>56.406999999999996</c:v>
                </c:pt>
                <c:pt idx="845">
                  <c:v>56.149000000000001</c:v>
                </c:pt>
                <c:pt idx="846">
                  <c:v>56.104999999999997</c:v>
                </c:pt>
                <c:pt idx="847">
                  <c:v>55.366</c:v>
                </c:pt>
                <c:pt idx="848">
                  <c:v>55.323</c:v>
                </c:pt>
                <c:pt idx="849">
                  <c:v>54.844999999999999</c:v>
                </c:pt>
                <c:pt idx="850">
                  <c:v>54.584000000000003</c:v>
                </c:pt>
                <c:pt idx="851">
                  <c:v>54.542000000000002</c:v>
                </c:pt>
                <c:pt idx="852">
                  <c:v>53.807000000000002</c:v>
                </c:pt>
                <c:pt idx="853">
                  <c:v>53.762999999999998</c:v>
                </c:pt>
                <c:pt idx="854">
                  <c:v>53.287999999999997</c:v>
                </c:pt>
                <c:pt idx="855">
                  <c:v>53.031999999999996</c:v>
                </c:pt>
                <c:pt idx="856">
                  <c:v>52.988</c:v>
                </c:pt>
                <c:pt idx="857">
                  <c:v>52.509</c:v>
                </c:pt>
                <c:pt idx="858">
                  <c:v>52.259</c:v>
                </c:pt>
                <c:pt idx="859">
                  <c:v>52.213999999999999</c:v>
                </c:pt>
                <c:pt idx="860">
                  <c:v>51.741</c:v>
                </c:pt>
                <c:pt idx="861">
                  <c:v>50.345999999999997</c:v>
                </c:pt>
                <c:pt idx="862">
                  <c:v>50.305</c:v>
                </c:pt>
                <c:pt idx="863">
                  <c:v>50.112000000000002</c:v>
                </c:pt>
                <c:pt idx="864">
                  <c:v>49.978000000000002</c:v>
                </c:pt>
                <c:pt idx="865">
                  <c:v>49.936</c:v>
                </c:pt>
                <c:pt idx="866">
                  <c:v>49.743000000000002</c:v>
                </c:pt>
                <c:pt idx="867">
                  <c:v>49.720999999999997</c:v>
                </c:pt>
                <c:pt idx="868">
                  <c:v>49.68</c:v>
                </c:pt>
                <c:pt idx="869">
                  <c:v>49.49</c:v>
                </c:pt>
                <c:pt idx="870">
                  <c:v>49.463999999999999</c:v>
                </c:pt>
                <c:pt idx="871">
                  <c:v>49.423000000000002</c:v>
                </c:pt>
                <c:pt idx="872">
                  <c:v>49.231000000000002</c:v>
                </c:pt>
                <c:pt idx="873">
                  <c:v>49.207999999999998</c:v>
                </c:pt>
                <c:pt idx="874">
                  <c:v>49.167999999999999</c:v>
                </c:pt>
                <c:pt idx="875">
                  <c:v>48.978000000000002</c:v>
                </c:pt>
                <c:pt idx="876">
                  <c:v>48.951999999999998</c:v>
                </c:pt>
                <c:pt idx="877">
                  <c:v>48.911000000000001</c:v>
                </c:pt>
                <c:pt idx="878">
                  <c:v>48.719000000000001</c:v>
                </c:pt>
                <c:pt idx="879">
                  <c:v>48.695999999999998</c:v>
                </c:pt>
                <c:pt idx="880">
                  <c:v>48.656999999999996</c:v>
                </c:pt>
                <c:pt idx="881">
                  <c:v>48.463999999999999</c:v>
                </c:pt>
                <c:pt idx="882">
                  <c:v>48.442</c:v>
                </c:pt>
                <c:pt idx="883">
                  <c:v>48.4</c:v>
                </c:pt>
                <c:pt idx="884">
                  <c:v>48.21</c:v>
                </c:pt>
                <c:pt idx="885">
                  <c:v>48.186999999999998</c:v>
                </c:pt>
                <c:pt idx="886">
                  <c:v>48.145000000000003</c:v>
                </c:pt>
                <c:pt idx="887">
                  <c:v>47.954999999999998</c:v>
                </c:pt>
                <c:pt idx="888">
                  <c:v>47.933999999999997</c:v>
                </c:pt>
                <c:pt idx="889">
                  <c:v>47.893000000000001</c:v>
                </c:pt>
                <c:pt idx="890">
                  <c:v>47.701999999999998</c:v>
                </c:pt>
                <c:pt idx="891">
                  <c:v>47.68</c:v>
                </c:pt>
                <c:pt idx="892">
                  <c:v>47.639000000000003</c:v>
                </c:pt>
                <c:pt idx="893">
                  <c:v>47.448999999999998</c:v>
                </c:pt>
                <c:pt idx="894">
                  <c:v>47.427</c:v>
                </c:pt>
                <c:pt idx="895">
                  <c:v>47.386000000000003</c:v>
                </c:pt>
                <c:pt idx="896">
                  <c:v>47.195999999999998</c:v>
                </c:pt>
                <c:pt idx="897">
                  <c:v>47.174999999999997</c:v>
                </c:pt>
                <c:pt idx="898">
                  <c:v>47.134</c:v>
                </c:pt>
                <c:pt idx="899">
                  <c:v>46.945</c:v>
                </c:pt>
                <c:pt idx="900">
                  <c:v>46.923000000000002</c:v>
                </c:pt>
                <c:pt idx="901">
                  <c:v>46.881</c:v>
                </c:pt>
                <c:pt idx="902">
                  <c:v>46.692999999999998</c:v>
                </c:pt>
                <c:pt idx="903">
                  <c:v>46.671999999999997</c:v>
                </c:pt>
                <c:pt idx="904">
                  <c:v>46.633000000000003</c:v>
                </c:pt>
                <c:pt idx="905">
                  <c:v>46.445</c:v>
                </c:pt>
                <c:pt idx="906">
                  <c:v>46.381999999999998</c:v>
                </c:pt>
                <c:pt idx="907">
                  <c:v>46.195999999999998</c:v>
                </c:pt>
                <c:pt idx="908">
                  <c:v>46.171999999999997</c:v>
                </c:pt>
                <c:pt idx="909">
                  <c:v>46.13</c:v>
                </c:pt>
                <c:pt idx="910">
                  <c:v>45.921999999999997</c:v>
                </c:pt>
                <c:pt idx="911">
                  <c:v>45.883000000000003</c:v>
                </c:pt>
                <c:pt idx="912">
                  <c:v>45.695999999999998</c:v>
                </c:pt>
                <c:pt idx="913">
                  <c:v>45.673999999999999</c:v>
                </c:pt>
                <c:pt idx="914">
                  <c:v>45.634</c:v>
                </c:pt>
                <c:pt idx="915">
                  <c:v>45.4</c:v>
                </c:pt>
                <c:pt idx="916">
                  <c:v>45.36</c:v>
                </c:pt>
                <c:pt idx="917">
                  <c:v>45.173999999999999</c:v>
                </c:pt>
                <c:pt idx="918">
                  <c:v>45.164999999999999</c:v>
                </c:pt>
                <c:pt idx="919">
                  <c:v>45.125999999999998</c:v>
                </c:pt>
                <c:pt idx="920">
                  <c:v>44.94</c:v>
                </c:pt>
                <c:pt idx="921">
                  <c:v>44.932000000000002</c:v>
                </c:pt>
                <c:pt idx="922">
                  <c:v>44.892000000000003</c:v>
                </c:pt>
                <c:pt idx="923">
                  <c:v>44.707000000000001</c:v>
                </c:pt>
                <c:pt idx="924">
                  <c:v>44.686</c:v>
                </c:pt>
                <c:pt idx="925">
                  <c:v>44.646000000000001</c:v>
                </c:pt>
                <c:pt idx="926">
                  <c:v>44.46</c:v>
                </c:pt>
                <c:pt idx="927">
                  <c:v>44.44</c:v>
                </c:pt>
                <c:pt idx="928">
                  <c:v>44.4</c:v>
                </c:pt>
                <c:pt idx="929">
                  <c:v>44.213999999999999</c:v>
                </c:pt>
                <c:pt idx="930">
                  <c:v>44.195999999999998</c:v>
                </c:pt>
                <c:pt idx="931">
                  <c:v>44.155999999999999</c:v>
                </c:pt>
                <c:pt idx="932">
                  <c:v>43.970999999999997</c:v>
                </c:pt>
                <c:pt idx="933">
                  <c:v>43.951999999999998</c:v>
                </c:pt>
                <c:pt idx="934">
                  <c:v>43.912999999999997</c:v>
                </c:pt>
                <c:pt idx="935">
                  <c:v>43.726999999999997</c:v>
                </c:pt>
                <c:pt idx="936">
                  <c:v>43.707999999999998</c:v>
                </c:pt>
                <c:pt idx="937">
                  <c:v>43.668999999999997</c:v>
                </c:pt>
                <c:pt idx="938">
                  <c:v>43.484000000000002</c:v>
                </c:pt>
                <c:pt idx="939">
                  <c:v>43.466000000000001</c:v>
                </c:pt>
                <c:pt idx="940">
                  <c:v>43.427</c:v>
                </c:pt>
                <c:pt idx="941">
                  <c:v>43.243000000000002</c:v>
                </c:pt>
                <c:pt idx="942">
                  <c:v>43.225000000000001</c:v>
                </c:pt>
                <c:pt idx="943">
                  <c:v>43.185000000000002</c:v>
                </c:pt>
                <c:pt idx="944">
                  <c:v>41.951999999999998</c:v>
                </c:pt>
                <c:pt idx="945">
                  <c:v>41.932000000000002</c:v>
                </c:pt>
                <c:pt idx="946">
                  <c:v>41.896999999999998</c:v>
                </c:pt>
                <c:pt idx="947">
                  <c:v>41.792999999999999</c:v>
                </c:pt>
                <c:pt idx="948">
                  <c:v>41.771999999999998</c:v>
                </c:pt>
                <c:pt idx="949">
                  <c:v>41.735999999999997</c:v>
                </c:pt>
                <c:pt idx="950">
                  <c:v>41.726999999999997</c:v>
                </c:pt>
                <c:pt idx="951">
                  <c:v>41.71</c:v>
                </c:pt>
                <c:pt idx="952">
                  <c:v>41.676000000000002</c:v>
                </c:pt>
                <c:pt idx="953">
                  <c:v>41.667999999999999</c:v>
                </c:pt>
                <c:pt idx="954">
                  <c:v>41.65</c:v>
                </c:pt>
                <c:pt idx="955">
                  <c:v>41.615000000000002</c:v>
                </c:pt>
                <c:pt idx="956">
                  <c:v>41.606999999999999</c:v>
                </c:pt>
                <c:pt idx="957">
                  <c:v>41.555</c:v>
                </c:pt>
                <c:pt idx="958">
                  <c:v>41.546999999999997</c:v>
                </c:pt>
                <c:pt idx="959">
                  <c:v>41.509</c:v>
                </c:pt>
                <c:pt idx="960">
                  <c:v>41.332999999999998</c:v>
                </c:pt>
                <c:pt idx="961">
                  <c:v>41.323</c:v>
                </c:pt>
                <c:pt idx="962">
                  <c:v>41.109000000000002</c:v>
                </c:pt>
                <c:pt idx="963">
                  <c:v>41.088999999999999</c:v>
                </c:pt>
                <c:pt idx="964">
                  <c:v>41.051000000000002</c:v>
                </c:pt>
                <c:pt idx="965">
                  <c:v>40.875</c:v>
                </c:pt>
                <c:pt idx="966">
                  <c:v>40.856000000000002</c:v>
                </c:pt>
                <c:pt idx="967">
                  <c:v>40.817999999999998</c:v>
                </c:pt>
                <c:pt idx="968">
                  <c:v>40.645000000000003</c:v>
                </c:pt>
                <c:pt idx="969">
                  <c:v>40.585999999999999</c:v>
                </c:pt>
                <c:pt idx="970">
                  <c:v>40.408999999999999</c:v>
                </c:pt>
                <c:pt idx="971">
                  <c:v>40.393999999999998</c:v>
                </c:pt>
                <c:pt idx="972">
                  <c:v>40.356999999999999</c:v>
                </c:pt>
                <c:pt idx="973">
                  <c:v>40.183999999999997</c:v>
                </c:pt>
                <c:pt idx="974">
                  <c:v>40.164000000000001</c:v>
                </c:pt>
                <c:pt idx="975">
                  <c:v>40.127000000000002</c:v>
                </c:pt>
                <c:pt idx="976">
                  <c:v>39.951999999999998</c:v>
                </c:pt>
                <c:pt idx="977">
                  <c:v>39.935000000000002</c:v>
                </c:pt>
                <c:pt idx="978">
                  <c:v>39.898000000000003</c:v>
                </c:pt>
                <c:pt idx="979">
                  <c:v>39.728000000000002</c:v>
                </c:pt>
                <c:pt idx="980">
                  <c:v>39.707999999999998</c:v>
                </c:pt>
                <c:pt idx="981">
                  <c:v>39.670999999999999</c:v>
                </c:pt>
                <c:pt idx="982">
                  <c:v>39.5</c:v>
                </c:pt>
                <c:pt idx="983">
                  <c:v>39.481000000000002</c:v>
                </c:pt>
                <c:pt idx="984">
                  <c:v>39.445</c:v>
                </c:pt>
                <c:pt idx="985">
                  <c:v>39.273000000000003</c:v>
                </c:pt>
                <c:pt idx="986">
                  <c:v>39.255000000000003</c:v>
                </c:pt>
                <c:pt idx="987">
                  <c:v>39.219000000000001</c:v>
                </c:pt>
                <c:pt idx="988">
                  <c:v>39.046999999999997</c:v>
                </c:pt>
                <c:pt idx="989">
                  <c:v>39.030999999999999</c:v>
                </c:pt>
                <c:pt idx="990">
                  <c:v>38.994999999999997</c:v>
                </c:pt>
                <c:pt idx="991">
                  <c:v>38.826999999999998</c:v>
                </c:pt>
                <c:pt idx="992">
                  <c:v>38.807000000000002</c:v>
                </c:pt>
                <c:pt idx="993">
                  <c:v>38.771999999999998</c:v>
                </c:pt>
                <c:pt idx="994">
                  <c:v>38.601999999999997</c:v>
                </c:pt>
                <c:pt idx="995">
                  <c:v>38.585999999999999</c:v>
                </c:pt>
                <c:pt idx="996">
                  <c:v>38.551000000000002</c:v>
                </c:pt>
                <c:pt idx="997">
                  <c:v>38.381</c:v>
                </c:pt>
                <c:pt idx="998">
                  <c:v>38.365000000000002</c:v>
                </c:pt>
                <c:pt idx="999">
                  <c:v>38.329000000000001</c:v>
                </c:pt>
                <c:pt idx="1000">
                  <c:v>38.162999999999997</c:v>
                </c:pt>
                <c:pt idx="1001">
                  <c:v>38.146000000000001</c:v>
                </c:pt>
                <c:pt idx="1002">
                  <c:v>38.11</c:v>
                </c:pt>
                <c:pt idx="1003">
                  <c:v>37.948</c:v>
                </c:pt>
                <c:pt idx="1004">
                  <c:v>37.927999999999997</c:v>
                </c:pt>
                <c:pt idx="1005">
                  <c:v>37.893000000000001</c:v>
                </c:pt>
                <c:pt idx="1006">
                  <c:v>37.731000000000002</c:v>
                </c:pt>
                <c:pt idx="1007">
                  <c:v>37.71</c:v>
                </c:pt>
                <c:pt idx="1008">
                  <c:v>37.676000000000002</c:v>
                </c:pt>
                <c:pt idx="1009">
                  <c:v>37.511000000000003</c:v>
                </c:pt>
                <c:pt idx="1010">
                  <c:v>37.494</c:v>
                </c:pt>
                <c:pt idx="1011">
                  <c:v>37.46</c:v>
                </c:pt>
                <c:pt idx="1012">
                  <c:v>37.296999999999997</c:v>
                </c:pt>
                <c:pt idx="1013">
                  <c:v>37.28</c:v>
                </c:pt>
                <c:pt idx="1014">
                  <c:v>37.246000000000002</c:v>
                </c:pt>
                <c:pt idx="1015">
                  <c:v>37.085000000000001</c:v>
                </c:pt>
                <c:pt idx="1016">
                  <c:v>37.067</c:v>
                </c:pt>
                <c:pt idx="1017">
                  <c:v>37.033000000000001</c:v>
                </c:pt>
                <c:pt idx="1018">
                  <c:v>36.875</c:v>
                </c:pt>
                <c:pt idx="1019">
                  <c:v>36.856000000000002</c:v>
                </c:pt>
                <c:pt idx="1020">
                  <c:v>36.820999999999998</c:v>
                </c:pt>
                <c:pt idx="1021">
                  <c:v>36.662999999999997</c:v>
                </c:pt>
                <c:pt idx="1022">
                  <c:v>36.645000000000003</c:v>
                </c:pt>
                <c:pt idx="1023">
                  <c:v>36.612000000000002</c:v>
                </c:pt>
                <c:pt idx="1024">
                  <c:v>36.451000000000001</c:v>
                </c:pt>
                <c:pt idx="1025">
                  <c:v>36.436</c:v>
                </c:pt>
                <c:pt idx="1026">
                  <c:v>36.402999999999999</c:v>
                </c:pt>
                <c:pt idx="1027">
                  <c:v>36.244999999999997</c:v>
                </c:pt>
                <c:pt idx="1028">
                  <c:v>36.228999999999999</c:v>
                </c:pt>
                <c:pt idx="1029">
                  <c:v>36.195999999999998</c:v>
                </c:pt>
                <c:pt idx="1030">
                  <c:v>36.039000000000001</c:v>
                </c:pt>
                <c:pt idx="1031">
                  <c:v>36.023000000000003</c:v>
                </c:pt>
                <c:pt idx="1032">
                  <c:v>35.988999999999997</c:v>
                </c:pt>
                <c:pt idx="1033">
                  <c:v>35.834000000000003</c:v>
                </c:pt>
                <c:pt idx="1034">
                  <c:v>35.82</c:v>
                </c:pt>
                <c:pt idx="1035">
                  <c:v>35.786000000000001</c:v>
                </c:pt>
                <c:pt idx="1036">
                  <c:v>35.633000000000003</c:v>
                </c:pt>
                <c:pt idx="1037">
                  <c:v>35.616999999999997</c:v>
                </c:pt>
                <c:pt idx="1038">
                  <c:v>35.584000000000003</c:v>
                </c:pt>
                <c:pt idx="1039">
                  <c:v>35.432000000000002</c:v>
                </c:pt>
                <c:pt idx="1040">
                  <c:v>34.613</c:v>
                </c:pt>
                <c:pt idx="1041">
                  <c:v>34.582000000000001</c:v>
                </c:pt>
                <c:pt idx="1042">
                  <c:v>34.235999999999997</c:v>
                </c:pt>
                <c:pt idx="1043">
                  <c:v>33.972000000000001</c:v>
                </c:pt>
                <c:pt idx="1044">
                  <c:v>33.942</c:v>
                </c:pt>
                <c:pt idx="1045">
                  <c:v>33.606000000000002</c:v>
                </c:pt>
                <c:pt idx="1046">
                  <c:v>33.427999999999997</c:v>
                </c:pt>
                <c:pt idx="1047">
                  <c:v>33.399000000000001</c:v>
                </c:pt>
                <c:pt idx="1048">
                  <c:v>33.075000000000003</c:v>
                </c:pt>
                <c:pt idx="1049">
                  <c:v>32.901000000000003</c:v>
                </c:pt>
                <c:pt idx="1050">
                  <c:v>32.872999999999998</c:v>
                </c:pt>
                <c:pt idx="1051">
                  <c:v>32.363</c:v>
                </c:pt>
                <c:pt idx="1052">
                  <c:v>32.061</c:v>
                </c:pt>
                <c:pt idx="1053">
                  <c:v>31.905999999999999</c:v>
                </c:pt>
                <c:pt idx="1054">
                  <c:v>31.88</c:v>
                </c:pt>
                <c:pt idx="1055">
                  <c:v>31.591000000000001</c:v>
                </c:pt>
                <c:pt idx="1056">
                  <c:v>31.437999999999999</c:v>
                </c:pt>
                <c:pt idx="1057">
                  <c:v>31.411999999999999</c:v>
                </c:pt>
                <c:pt idx="1058">
                  <c:v>31.137</c:v>
                </c:pt>
                <c:pt idx="1059">
                  <c:v>30.992000000000001</c:v>
                </c:pt>
                <c:pt idx="1060">
                  <c:v>30.968</c:v>
                </c:pt>
                <c:pt idx="1061">
                  <c:v>30.707999999999998</c:v>
                </c:pt>
                <c:pt idx="1062">
                  <c:v>30.568000000000001</c:v>
                </c:pt>
                <c:pt idx="1063">
                  <c:v>30.545999999999999</c:v>
                </c:pt>
                <c:pt idx="1064">
                  <c:v>30.3</c:v>
                </c:pt>
                <c:pt idx="1065">
                  <c:v>30.169</c:v>
                </c:pt>
                <c:pt idx="1066">
                  <c:v>30.148</c:v>
                </c:pt>
                <c:pt idx="1067">
                  <c:v>30.05</c:v>
                </c:pt>
                <c:pt idx="1068">
                  <c:v>30.018000000000001</c:v>
                </c:pt>
                <c:pt idx="1069">
                  <c:v>29.922000000000001</c:v>
                </c:pt>
                <c:pt idx="1070">
                  <c:v>29.274000000000001</c:v>
                </c:pt>
                <c:pt idx="1071">
                  <c:v>29.256</c:v>
                </c:pt>
                <c:pt idx="1072">
                  <c:v>29.065999999999999</c:v>
                </c:pt>
                <c:pt idx="1073">
                  <c:v>28.925000000000001</c:v>
                </c:pt>
                <c:pt idx="1074">
                  <c:v>28.908999999999999</c:v>
                </c:pt>
                <c:pt idx="1075">
                  <c:v>28.738</c:v>
                </c:pt>
                <c:pt idx="1076">
                  <c:v>28.65</c:v>
                </c:pt>
                <c:pt idx="1077">
                  <c:v>28.635999999999999</c:v>
                </c:pt>
                <c:pt idx="1078">
                  <c:v>28.483000000000001</c:v>
                </c:pt>
                <c:pt idx="1079">
                  <c:v>28.405999999999999</c:v>
                </c:pt>
                <c:pt idx="1080">
                  <c:v>28.393000000000001</c:v>
                </c:pt>
                <c:pt idx="1081">
                  <c:v>28.259</c:v>
                </c:pt>
                <c:pt idx="1082">
                  <c:v>28.192</c:v>
                </c:pt>
                <c:pt idx="1083">
                  <c:v>28.181000000000001</c:v>
                </c:pt>
                <c:pt idx="1084">
                  <c:v>28.065999999999999</c:v>
                </c:pt>
                <c:pt idx="1085">
                  <c:v>28.009</c:v>
                </c:pt>
                <c:pt idx="1086">
                  <c:v>27.998999999999999</c:v>
                </c:pt>
                <c:pt idx="1087">
                  <c:v>27.904</c:v>
                </c:pt>
                <c:pt idx="1088">
                  <c:v>27.858000000000001</c:v>
                </c:pt>
                <c:pt idx="1089">
                  <c:v>27.85</c:v>
                </c:pt>
                <c:pt idx="1090">
                  <c:v>27.774999999999999</c:v>
                </c:pt>
                <c:pt idx="1091">
                  <c:v>27.74</c:v>
                </c:pt>
                <c:pt idx="1092">
                  <c:v>27.734000000000002</c:v>
                </c:pt>
                <c:pt idx="1093">
                  <c:v>27.678999999999998</c:v>
                </c:pt>
                <c:pt idx="1094">
                  <c:v>27.655000000000001</c:v>
                </c:pt>
                <c:pt idx="1095">
                  <c:v>27.651</c:v>
                </c:pt>
                <c:pt idx="1096">
                  <c:v>27.617000000000001</c:v>
                </c:pt>
                <c:pt idx="1097">
                  <c:v>27.596</c:v>
                </c:pt>
                <c:pt idx="1098">
                  <c:v>27.597000000000001</c:v>
                </c:pt>
                <c:pt idx="1099">
                  <c:v>27.620999999999999</c:v>
                </c:pt>
                <c:pt idx="1100">
                  <c:v>27.648</c:v>
                </c:pt>
                <c:pt idx="1101">
                  <c:v>27.652000000000001</c:v>
                </c:pt>
                <c:pt idx="1102">
                  <c:v>27.7</c:v>
                </c:pt>
                <c:pt idx="1103">
                  <c:v>27.728999999999999</c:v>
                </c:pt>
                <c:pt idx="1104">
                  <c:v>27.734999999999999</c:v>
                </c:pt>
                <c:pt idx="1105">
                  <c:v>27.803999999999998</c:v>
                </c:pt>
                <c:pt idx="1106">
                  <c:v>27.844999999999999</c:v>
                </c:pt>
                <c:pt idx="1107">
                  <c:v>27.853000000000002</c:v>
                </c:pt>
                <c:pt idx="1108">
                  <c:v>28.007000000000001</c:v>
                </c:pt>
                <c:pt idx="1109">
                  <c:v>28.114999999999998</c:v>
                </c:pt>
                <c:pt idx="1110">
                  <c:v>28.170999999999999</c:v>
                </c:pt>
                <c:pt idx="1111">
                  <c:v>28.181999999999999</c:v>
                </c:pt>
                <c:pt idx="1112">
                  <c:v>28.31</c:v>
                </c:pt>
                <c:pt idx="1113">
                  <c:v>28.382000000000001</c:v>
                </c:pt>
                <c:pt idx="1114">
                  <c:v>28.395</c:v>
                </c:pt>
                <c:pt idx="1115">
                  <c:v>28.542000000000002</c:v>
                </c:pt>
                <c:pt idx="1116">
                  <c:v>29.297000000000001</c:v>
                </c:pt>
                <c:pt idx="1117">
                  <c:v>29.297000000000001</c:v>
                </c:pt>
                <c:pt idx="1118">
                  <c:v>29.294</c:v>
                </c:pt>
                <c:pt idx="1119">
                  <c:v>29.292000000000002</c:v>
                </c:pt>
                <c:pt idx="1120">
                  <c:v>29.292000000000002</c:v>
                </c:pt>
                <c:pt idx="1121">
                  <c:v>29.289000000000001</c:v>
                </c:pt>
                <c:pt idx="1122">
                  <c:v>29.288</c:v>
                </c:pt>
                <c:pt idx="1123">
                  <c:v>29.288</c:v>
                </c:pt>
                <c:pt idx="1124">
                  <c:v>29.286000000000001</c:v>
                </c:pt>
                <c:pt idx="1125">
                  <c:v>29.285</c:v>
                </c:pt>
                <c:pt idx="1126">
                  <c:v>29.285</c:v>
                </c:pt>
                <c:pt idx="1127">
                  <c:v>29.283000000000001</c:v>
                </c:pt>
                <c:pt idx="1128">
                  <c:v>29.282</c:v>
                </c:pt>
                <c:pt idx="1129">
                  <c:v>29.282</c:v>
                </c:pt>
                <c:pt idx="1130">
                  <c:v>29.280999999999999</c:v>
                </c:pt>
                <c:pt idx="1131">
                  <c:v>29.280999999999999</c:v>
                </c:pt>
                <c:pt idx="1132">
                  <c:v>29.280999999999999</c:v>
                </c:pt>
                <c:pt idx="1133">
                  <c:v>29.28</c:v>
                </c:pt>
                <c:pt idx="1134">
                  <c:v>29.28</c:v>
                </c:pt>
                <c:pt idx="1135">
                  <c:v>29.28</c:v>
                </c:pt>
                <c:pt idx="1136">
                  <c:v>29.279</c:v>
                </c:pt>
                <c:pt idx="1137">
                  <c:v>29.279</c:v>
                </c:pt>
                <c:pt idx="1138">
                  <c:v>29.279</c:v>
                </c:pt>
                <c:pt idx="1139">
                  <c:v>29.28</c:v>
                </c:pt>
                <c:pt idx="1140">
                  <c:v>29.28</c:v>
                </c:pt>
                <c:pt idx="1141">
                  <c:v>29.28</c:v>
                </c:pt>
                <c:pt idx="1142">
                  <c:v>29.280999999999999</c:v>
                </c:pt>
                <c:pt idx="1143">
                  <c:v>29.280999999999999</c:v>
                </c:pt>
                <c:pt idx="1144">
                  <c:v>29.282</c:v>
                </c:pt>
                <c:pt idx="1145">
                  <c:v>29.298999999999999</c:v>
                </c:pt>
                <c:pt idx="1146">
                  <c:v>29.3</c:v>
                </c:pt>
                <c:pt idx="1147">
                  <c:v>29.303000000000001</c:v>
                </c:pt>
                <c:pt idx="1148">
                  <c:v>29.303000000000001</c:v>
                </c:pt>
                <c:pt idx="1149">
                  <c:v>29.303999999999998</c:v>
                </c:pt>
                <c:pt idx="1150">
                  <c:v>29.306999999999999</c:v>
                </c:pt>
                <c:pt idx="1151">
                  <c:v>29.306999999999999</c:v>
                </c:pt>
                <c:pt idx="1152">
                  <c:v>29.308</c:v>
                </c:pt>
                <c:pt idx="1153">
                  <c:v>29.311</c:v>
                </c:pt>
                <c:pt idx="1154">
                  <c:v>29.312000000000001</c:v>
                </c:pt>
                <c:pt idx="1155">
                  <c:v>29.312000000000001</c:v>
                </c:pt>
                <c:pt idx="1156">
                  <c:v>29.317</c:v>
                </c:pt>
                <c:pt idx="1157">
                  <c:v>29.318999999999999</c:v>
                </c:pt>
                <c:pt idx="1158">
                  <c:v>29.318999999999999</c:v>
                </c:pt>
                <c:pt idx="1159">
                  <c:v>29.324000000000002</c:v>
                </c:pt>
                <c:pt idx="1160">
                  <c:v>29.326000000000001</c:v>
                </c:pt>
                <c:pt idx="1161">
                  <c:v>29.327000000000002</c:v>
                </c:pt>
                <c:pt idx="1162">
                  <c:v>29.332000000000001</c:v>
                </c:pt>
                <c:pt idx="1163">
                  <c:v>29.334</c:v>
                </c:pt>
                <c:pt idx="1164">
                  <c:v>29.335000000000001</c:v>
                </c:pt>
                <c:pt idx="1165">
                  <c:v>29.34</c:v>
                </c:pt>
                <c:pt idx="1166">
                  <c:v>29.343</c:v>
                </c:pt>
                <c:pt idx="1167">
                  <c:v>29.344000000000001</c:v>
                </c:pt>
                <c:pt idx="1168">
                  <c:v>29.349</c:v>
                </c:pt>
                <c:pt idx="1169">
                  <c:v>29.366</c:v>
                </c:pt>
                <c:pt idx="1170">
                  <c:v>29.367000000000001</c:v>
                </c:pt>
                <c:pt idx="1171">
                  <c:v>29.373000000000001</c:v>
                </c:pt>
                <c:pt idx="1172">
                  <c:v>29.378</c:v>
                </c:pt>
                <c:pt idx="1173">
                  <c:v>29.378</c:v>
                </c:pt>
                <c:pt idx="1174">
                  <c:v>29.385000000000002</c:v>
                </c:pt>
                <c:pt idx="1175">
                  <c:v>29.388000000000002</c:v>
                </c:pt>
                <c:pt idx="1176">
                  <c:v>29.388999999999999</c:v>
                </c:pt>
                <c:pt idx="1177">
                  <c:v>29.396000000000001</c:v>
                </c:pt>
                <c:pt idx="1178">
                  <c:v>29.399000000000001</c:v>
                </c:pt>
                <c:pt idx="1179">
                  <c:v>29.4</c:v>
                </c:pt>
                <c:pt idx="1180">
                  <c:v>29.407</c:v>
                </c:pt>
                <c:pt idx="1181">
                  <c:v>29.411000000000001</c:v>
                </c:pt>
                <c:pt idx="1182">
                  <c:v>29.411999999999999</c:v>
                </c:pt>
                <c:pt idx="1183">
                  <c:v>29.419</c:v>
                </c:pt>
                <c:pt idx="1184">
                  <c:v>29.422999999999998</c:v>
                </c:pt>
                <c:pt idx="1185">
                  <c:v>29.423999999999999</c:v>
                </c:pt>
                <c:pt idx="1186">
                  <c:v>29.431000000000001</c:v>
                </c:pt>
                <c:pt idx="1187">
                  <c:v>29.436</c:v>
                </c:pt>
                <c:pt idx="1188">
                  <c:v>29.436</c:v>
                </c:pt>
                <c:pt idx="1189">
                  <c:v>29.443999999999999</c:v>
                </c:pt>
                <c:pt idx="1190">
                  <c:v>29.449000000000002</c:v>
                </c:pt>
                <c:pt idx="1191">
                  <c:v>29.45</c:v>
                </c:pt>
                <c:pt idx="1192">
                  <c:v>29.457999999999998</c:v>
                </c:pt>
                <c:pt idx="1193">
                  <c:v>29.462</c:v>
                </c:pt>
                <c:pt idx="1194">
                  <c:v>29.463000000000001</c:v>
                </c:pt>
                <c:pt idx="1195">
                  <c:v>29.477</c:v>
                </c:pt>
                <c:pt idx="1196">
                  <c:v>29.486999999999998</c:v>
                </c:pt>
                <c:pt idx="1197">
                  <c:v>29.510999999999999</c:v>
                </c:pt>
                <c:pt idx="1198">
                  <c:v>29.510999999999999</c:v>
                </c:pt>
                <c:pt idx="1199">
                  <c:v>29.521000000000001</c:v>
                </c:pt>
                <c:pt idx="1200">
                  <c:v>29.529</c:v>
                </c:pt>
                <c:pt idx="1201">
                  <c:v>29.53</c:v>
                </c:pt>
                <c:pt idx="1202">
                  <c:v>29.54</c:v>
                </c:pt>
                <c:pt idx="1203">
                  <c:v>29.545999999999999</c:v>
                </c:pt>
                <c:pt idx="1204">
                  <c:v>29.547000000000001</c:v>
                </c:pt>
                <c:pt idx="1205">
                  <c:v>29.556999999999999</c:v>
                </c:pt>
                <c:pt idx="1206">
                  <c:v>29.562999999999999</c:v>
                </c:pt>
                <c:pt idx="1207">
                  <c:v>29.564</c:v>
                </c:pt>
                <c:pt idx="1208">
                  <c:v>29.574000000000002</c:v>
                </c:pt>
                <c:pt idx="1209">
                  <c:v>29.58</c:v>
                </c:pt>
                <c:pt idx="1210">
                  <c:v>29.581</c:v>
                </c:pt>
                <c:pt idx="1211">
                  <c:v>29.591999999999999</c:v>
                </c:pt>
                <c:pt idx="1212">
                  <c:v>29.597999999999999</c:v>
                </c:pt>
                <c:pt idx="1213">
                  <c:v>29.599</c:v>
                </c:pt>
                <c:pt idx="1214">
                  <c:v>29.61</c:v>
                </c:pt>
                <c:pt idx="1215">
                  <c:v>29.616</c:v>
                </c:pt>
                <c:pt idx="1216">
                  <c:v>29.617000000000001</c:v>
                </c:pt>
                <c:pt idx="1217">
                  <c:v>29.629000000000001</c:v>
                </c:pt>
                <c:pt idx="1218">
                  <c:v>29.635000000000002</c:v>
                </c:pt>
                <c:pt idx="1219">
                  <c:v>29.635999999999999</c:v>
                </c:pt>
                <c:pt idx="1220">
                  <c:v>29.646999999999998</c:v>
                </c:pt>
                <c:pt idx="1221">
                  <c:v>29.652999999999999</c:v>
                </c:pt>
                <c:pt idx="1222">
                  <c:v>29.655000000000001</c:v>
                </c:pt>
                <c:pt idx="1223">
                  <c:v>29.666</c:v>
                </c:pt>
                <c:pt idx="1224">
                  <c:v>29.672999999999998</c:v>
                </c:pt>
                <c:pt idx="1225">
                  <c:v>29.673999999999999</c:v>
                </c:pt>
                <c:pt idx="1226">
                  <c:v>29.686</c:v>
                </c:pt>
                <c:pt idx="1227">
                  <c:v>29.725999999999999</c:v>
                </c:pt>
                <c:pt idx="1228">
                  <c:v>29.727</c:v>
                </c:pt>
                <c:pt idx="1229">
                  <c:v>29.75</c:v>
                </c:pt>
                <c:pt idx="1230">
                  <c:v>29.762</c:v>
                </c:pt>
                <c:pt idx="1231">
                  <c:v>29.768999999999998</c:v>
                </c:pt>
                <c:pt idx="1232">
                  <c:v>29.77</c:v>
                </c:pt>
                <c:pt idx="1233">
                  <c:v>29.782</c:v>
                </c:pt>
                <c:pt idx="1234">
                  <c:v>29.789000000000001</c:v>
                </c:pt>
                <c:pt idx="1235">
                  <c:v>29.79</c:v>
                </c:pt>
                <c:pt idx="1236">
                  <c:v>29.803000000000001</c:v>
                </c:pt>
                <c:pt idx="1237">
                  <c:v>29.809000000000001</c:v>
                </c:pt>
                <c:pt idx="1238">
                  <c:v>29.81</c:v>
                </c:pt>
                <c:pt idx="1239">
                  <c:v>29.823</c:v>
                </c:pt>
                <c:pt idx="1240">
                  <c:v>29.83</c:v>
                </c:pt>
                <c:pt idx="1241">
                  <c:v>29.831</c:v>
                </c:pt>
                <c:pt idx="1242">
                  <c:v>29.844000000000001</c:v>
                </c:pt>
                <c:pt idx="1243">
                  <c:v>29.850999999999999</c:v>
                </c:pt>
                <c:pt idx="1244">
                  <c:v>29.852</c:v>
                </c:pt>
                <c:pt idx="1245">
                  <c:v>29.864999999999998</c:v>
                </c:pt>
                <c:pt idx="1246">
                  <c:v>29.873000000000001</c:v>
                </c:pt>
                <c:pt idx="1247">
                  <c:v>29.873999999999999</c:v>
                </c:pt>
                <c:pt idx="1248">
                  <c:v>29.887</c:v>
                </c:pt>
                <c:pt idx="1249">
                  <c:v>29.893000000000001</c:v>
                </c:pt>
                <c:pt idx="1250">
                  <c:v>29.893999999999998</c:v>
                </c:pt>
                <c:pt idx="1251">
                  <c:v>29.907</c:v>
                </c:pt>
                <c:pt idx="1252">
                  <c:v>29.954000000000001</c:v>
                </c:pt>
                <c:pt idx="1253">
                  <c:v>29.954999999999998</c:v>
                </c:pt>
                <c:pt idx="1254">
                  <c:v>29.968</c:v>
                </c:pt>
                <c:pt idx="1255">
                  <c:v>29.978000000000002</c:v>
                </c:pt>
                <c:pt idx="1256">
                  <c:v>29.98</c:v>
                </c:pt>
                <c:pt idx="1257">
                  <c:v>29.992999999999999</c:v>
                </c:pt>
                <c:pt idx="1258">
                  <c:v>30</c:v>
                </c:pt>
                <c:pt idx="1259">
                  <c:v>30.001000000000001</c:v>
                </c:pt>
                <c:pt idx="1260">
                  <c:v>30.015000000000001</c:v>
                </c:pt>
                <c:pt idx="1261">
                  <c:v>30.021999999999998</c:v>
                </c:pt>
                <c:pt idx="1262">
                  <c:v>30.023</c:v>
                </c:pt>
                <c:pt idx="1263">
                  <c:v>30.036999999999999</c:v>
                </c:pt>
                <c:pt idx="1264">
                  <c:v>30.044</c:v>
                </c:pt>
                <c:pt idx="1265">
                  <c:v>30.045000000000002</c:v>
                </c:pt>
                <c:pt idx="1266">
                  <c:v>30.059000000000001</c:v>
                </c:pt>
                <c:pt idx="1267">
                  <c:v>30.065999999999999</c:v>
                </c:pt>
                <c:pt idx="1268">
                  <c:v>30.068000000000001</c:v>
                </c:pt>
                <c:pt idx="1269">
                  <c:v>30.081</c:v>
                </c:pt>
                <c:pt idx="1270">
                  <c:v>30.088999999999999</c:v>
                </c:pt>
                <c:pt idx="1271">
                  <c:v>30.09</c:v>
                </c:pt>
                <c:pt idx="1272">
                  <c:v>30.103999999999999</c:v>
                </c:pt>
                <c:pt idx="1273">
                  <c:v>30.111000000000001</c:v>
                </c:pt>
                <c:pt idx="1274">
                  <c:v>30.111999999999998</c:v>
                </c:pt>
                <c:pt idx="1275">
                  <c:v>30.126000000000001</c:v>
                </c:pt>
                <c:pt idx="1276">
                  <c:v>30.134</c:v>
                </c:pt>
                <c:pt idx="1277">
                  <c:v>30.135000000000002</c:v>
                </c:pt>
                <c:pt idx="1278">
                  <c:v>30.149000000000001</c:v>
                </c:pt>
                <c:pt idx="1279">
                  <c:v>30.155999999999999</c:v>
                </c:pt>
                <c:pt idx="1280">
                  <c:v>30.158000000000001</c:v>
                </c:pt>
                <c:pt idx="1281">
                  <c:v>30.170999999999999</c:v>
                </c:pt>
                <c:pt idx="1282">
                  <c:v>30.22</c:v>
                </c:pt>
                <c:pt idx="1283">
                  <c:v>30.221</c:v>
                </c:pt>
                <c:pt idx="1284">
                  <c:v>30.234999999999999</c:v>
                </c:pt>
                <c:pt idx="1285">
                  <c:v>30.245000000000001</c:v>
                </c:pt>
                <c:pt idx="1286">
                  <c:v>30.245999999999999</c:v>
                </c:pt>
                <c:pt idx="1287">
                  <c:v>30.247</c:v>
                </c:pt>
                <c:pt idx="1288">
                  <c:v>30.248999999999999</c:v>
                </c:pt>
                <c:pt idx="1289">
                  <c:v>30.25</c:v>
                </c:pt>
                <c:pt idx="1290">
                  <c:v>30.251000000000001</c:v>
                </c:pt>
                <c:pt idx="1291">
                  <c:v>30.251000000000001</c:v>
                </c:pt>
                <c:pt idx="1292">
                  <c:v>30.251999999999999</c:v>
                </c:pt>
                <c:pt idx="1293">
                  <c:v>30.253</c:v>
                </c:pt>
                <c:pt idx="1294">
                  <c:v>30.256</c:v>
                </c:pt>
                <c:pt idx="1295">
                  <c:v>30.256</c:v>
                </c:pt>
                <c:pt idx="1296">
                  <c:v>30.257000000000001</c:v>
                </c:pt>
                <c:pt idx="1297">
                  <c:v>30.257999999999999</c:v>
                </c:pt>
                <c:pt idx="1298">
                  <c:v>30.257999999999999</c:v>
                </c:pt>
                <c:pt idx="1299">
                  <c:v>30.259</c:v>
                </c:pt>
                <c:pt idx="1300">
                  <c:v>30.262</c:v>
                </c:pt>
                <c:pt idx="1301">
                  <c:v>30.262</c:v>
                </c:pt>
                <c:pt idx="1302">
                  <c:v>30.263000000000002</c:v>
                </c:pt>
                <c:pt idx="1303">
                  <c:v>30.263999999999999</c:v>
                </c:pt>
                <c:pt idx="1304">
                  <c:v>30.263999999999999</c:v>
                </c:pt>
                <c:pt idx="1305">
                  <c:v>30.265000000000001</c:v>
                </c:pt>
                <c:pt idx="1306">
                  <c:v>30.268000000000001</c:v>
                </c:pt>
                <c:pt idx="1307">
                  <c:v>30.268999999999998</c:v>
                </c:pt>
                <c:pt idx="1308">
                  <c:v>30.27</c:v>
                </c:pt>
                <c:pt idx="1309">
                  <c:v>30.271999999999998</c:v>
                </c:pt>
                <c:pt idx="1310">
                  <c:v>30.273</c:v>
                </c:pt>
                <c:pt idx="1311">
                  <c:v>30.274000000000001</c:v>
                </c:pt>
                <c:pt idx="1312">
                  <c:v>30.274000000000001</c:v>
                </c:pt>
                <c:pt idx="1313">
                  <c:v>30.274999999999999</c:v>
                </c:pt>
                <c:pt idx="1314">
                  <c:v>30.276</c:v>
                </c:pt>
                <c:pt idx="1315">
                  <c:v>30.277999999999999</c:v>
                </c:pt>
                <c:pt idx="1316">
                  <c:v>30.279</c:v>
                </c:pt>
                <c:pt idx="1317">
                  <c:v>30.28</c:v>
                </c:pt>
                <c:pt idx="1318">
                  <c:v>30.28</c:v>
                </c:pt>
                <c:pt idx="1319">
                  <c:v>30.280999999999999</c:v>
                </c:pt>
                <c:pt idx="1320">
                  <c:v>30.282</c:v>
                </c:pt>
                <c:pt idx="1321">
                  <c:v>30.283999999999999</c:v>
                </c:pt>
                <c:pt idx="1322">
                  <c:v>30.285</c:v>
                </c:pt>
                <c:pt idx="1323">
                  <c:v>30.286000000000001</c:v>
                </c:pt>
                <c:pt idx="1324">
                  <c:v>30.286000000000001</c:v>
                </c:pt>
                <c:pt idx="1325">
                  <c:v>30.286999999999999</c:v>
                </c:pt>
                <c:pt idx="1326">
                  <c:v>30.288</c:v>
                </c:pt>
                <c:pt idx="1327">
                  <c:v>30.291</c:v>
                </c:pt>
                <c:pt idx="1328">
                  <c:v>30.291</c:v>
                </c:pt>
                <c:pt idx="1329">
                  <c:v>30.292000000000002</c:v>
                </c:pt>
                <c:pt idx="1330">
                  <c:v>30.295000000000002</c:v>
                </c:pt>
                <c:pt idx="1331">
                  <c:v>30.295000000000002</c:v>
                </c:pt>
                <c:pt idx="1332">
                  <c:v>30.297000000000001</c:v>
                </c:pt>
                <c:pt idx="1333">
                  <c:v>30.297000000000001</c:v>
                </c:pt>
                <c:pt idx="1334">
                  <c:v>30.297000000000001</c:v>
                </c:pt>
                <c:pt idx="1335">
                  <c:v>30.298999999999999</c:v>
                </c:pt>
                <c:pt idx="1336">
                  <c:v>30.300999999999998</c:v>
                </c:pt>
                <c:pt idx="1337">
                  <c:v>30.302</c:v>
                </c:pt>
                <c:pt idx="1338">
                  <c:v>30.303000000000001</c:v>
                </c:pt>
                <c:pt idx="1339">
                  <c:v>30.303000000000001</c:v>
                </c:pt>
                <c:pt idx="1340">
                  <c:v>30.303999999999998</c:v>
                </c:pt>
                <c:pt idx="1341">
                  <c:v>30.305</c:v>
                </c:pt>
                <c:pt idx="1342">
                  <c:v>30.306999999999999</c:v>
                </c:pt>
                <c:pt idx="1343">
                  <c:v>30.308</c:v>
                </c:pt>
                <c:pt idx="1344">
                  <c:v>30.309000000000001</c:v>
                </c:pt>
                <c:pt idx="1345">
                  <c:v>30.309000000000001</c:v>
                </c:pt>
                <c:pt idx="1346">
                  <c:v>30.31</c:v>
                </c:pt>
                <c:pt idx="1347">
                  <c:v>30.311</c:v>
                </c:pt>
                <c:pt idx="1348">
                  <c:v>30.312999999999999</c:v>
                </c:pt>
                <c:pt idx="1349">
                  <c:v>30.318000000000001</c:v>
                </c:pt>
                <c:pt idx="1350">
                  <c:v>30.318000000000001</c:v>
                </c:pt>
                <c:pt idx="1351">
                  <c:v>30.323</c:v>
                </c:pt>
                <c:pt idx="1352">
                  <c:v>30.323</c:v>
                </c:pt>
                <c:pt idx="1353">
                  <c:v>30.324000000000002</c:v>
                </c:pt>
                <c:pt idx="1354">
                  <c:v>30.324999999999999</c:v>
                </c:pt>
                <c:pt idx="1355">
                  <c:v>30.324999999999999</c:v>
                </c:pt>
                <c:pt idx="1356">
                  <c:v>30.33</c:v>
                </c:pt>
                <c:pt idx="1357">
                  <c:v>30.33</c:v>
                </c:pt>
                <c:pt idx="1358">
                  <c:v>30.335000000000001</c:v>
                </c:pt>
                <c:pt idx="1359">
                  <c:v>30.335000000000001</c:v>
                </c:pt>
                <c:pt idx="1360">
                  <c:v>30.34</c:v>
                </c:pt>
                <c:pt idx="1361">
                  <c:v>30.34</c:v>
                </c:pt>
                <c:pt idx="1362">
                  <c:v>30.344999999999999</c:v>
                </c:pt>
                <c:pt idx="1363">
                  <c:v>30.346</c:v>
                </c:pt>
                <c:pt idx="1364">
                  <c:v>30.35</c:v>
                </c:pt>
                <c:pt idx="1365">
                  <c:v>30.350999999999999</c:v>
                </c:pt>
                <c:pt idx="1366">
                  <c:v>30.356000000000002</c:v>
                </c:pt>
                <c:pt idx="1367">
                  <c:v>30.356000000000002</c:v>
                </c:pt>
                <c:pt idx="1368">
                  <c:v>30.361000000000001</c:v>
                </c:pt>
                <c:pt idx="1369">
                  <c:v>30.361999999999998</c:v>
                </c:pt>
                <c:pt idx="1370">
                  <c:v>30.363</c:v>
                </c:pt>
                <c:pt idx="1371">
                  <c:v>30.376999999999999</c:v>
                </c:pt>
                <c:pt idx="1372">
                  <c:v>30.384</c:v>
                </c:pt>
                <c:pt idx="1373">
                  <c:v>30.385000000000002</c:v>
                </c:pt>
                <c:pt idx="1374">
                  <c:v>30.399000000000001</c:v>
                </c:pt>
                <c:pt idx="1375">
                  <c:v>30.405999999999999</c:v>
                </c:pt>
                <c:pt idx="1376">
                  <c:v>30.408000000000001</c:v>
                </c:pt>
                <c:pt idx="1377">
                  <c:v>30.420999999999999</c:v>
                </c:pt>
                <c:pt idx="1378">
                  <c:v>30.462</c:v>
                </c:pt>
                <c:pt idx="1379">
                  <c:v>30.463000000000001</c:v>
                </c:pt>
                <c:pt idx="1380">
                  <c:v>30.475999999999999</c:v>
                </c:pt>
                <c:pt idx="1381">
                  <c:v>30.486999999999998</c:v>
                </c:pt>
                <c:pt idx="1382">
                  <c:v>30.488</c:v>
                </c:pt>
                <c:pt idx="1383">
                  <c:v>30.501999999999999</c:v>
                </c:pt>
                <c:pt idx="1384">
                  <c:v>30.509</c:v>
                </c:pt>
                <c:pt idx="1385">
                  <c:v>30.51</c:v>
                </c:pt>
                <c:pt idx="1386">
                  <c:v>30.532</c:v>
                </c:pt>
                <c:pt idx="1387">
                  <c:v>30.553999999999998</c:v>
                </c:pt>
                <c:pt idx="1388">
                  <c:v>30.567</c:v>
                </c:pt>
                <c:pt idx="1389">
                  <c:v>30.574000000000002</c:v>
                </c:pt>
                <c:pt idx="1390">
                  <c:v>30.574999999999999</c:v>
                </c:pt>
                <c:pt idx="1391">
                  <c:v>30.588000000000001</c:v>
                </c:pt>
                <c:pt idx="1392">
                  <c:v>30.594999999999999</c:v>
                </c:pt>
                <c:pt idx="1393">
                  <c:v>30.596</c:v>
                </c:pt>
                <c:pt idx="1394">
                  <c:v>30.609000000000002</c:v>
                </c:pt>
                <c:pt idx="1395">
                  <c:v>30.446999999999999</c:v>
                </c:pt>
                <c:pt idx="1396">
                  <c:v>30.443000000000001</c:v>
                </c:pt>
                <c:pt idx="1397">
                  <c:v>30.402999999999999</c:v>
                </c:pt>
                <c:pt idx="1398">
                  <c:v>30.376000000000001</c:v>
                </c:pt>
                <c:pt idx="1399">
                  <c:v>30.372</c:v>
                </c:pt>
                <c:pt idx="1400">
                  <c:v>30.334</c:v>
                </c:pt>
                <c:pt idx="1401">
                  <c:v>30.314</c:v>
                </c:pt>
                <c:pt idx="1402">
                  <c:v>30.31</c:v>
                </c:pt>
                <c:pt idx="1403">
                  <c:v>30.273</c:v>
                </c:pt>
                <c:pt idx="1404">
                  <c:v>30.253</c:v>
                </c:pt>
                <c:pt idx="1405">
                  <c:v>30.248999999999999</c:v>
                </c:pt>
                <c:pt idx="1406">
                  <c:v>30.212</c:v>
                </c:pt>
                <c:pt idx="1407">
                  <c:v>30.193000000000001</c:v>
                </c:pt>
                <c:pt idx="1408">
                  <c:v>30.19</c:v>
                </c:pt>
                <c:pt idx="1409">
                  <c:v>30.152999999999999</c:v>
                </c:pt>
                <c:pt idx="1410">
                  <c:v>30.132999999999999</c:v>
                </c:pt>
                <c:pt idx="1411">
                  <c:v>30.13</c:v>
                </c:pt>
                <c:pt idx="1412">
                  <c:v>30.07</c:v>
                </c:pt>
                <c:pt idx="1413">
                  <c:v>30.033999999999999</c:v>
                </c:pt>
                <c:pt idx="1414">
                  <c:v>30.016999999999999</c:v>
                </c:pt>
                <c:pt idx="1415">
                  <c:v>30.013999999999999</c:v>
                </c:pt>
                <c:pt idx="1416">
                  <c:v>29.978999999999999</c:v>
                </c:pt>
                <c:pt idx="1417">
                  <c:v>29.960999999999999</c:v>
                </c:pt>
                <c:pt idx="1418">
                  <c:v>29.957999999999998</c:v>
                </c:pt>
                <c:pt idx="1419">
                  <c:v>29.943000000000001</c:v>
                </c:pt>
                <c:pt idx="1420">
                  <c:v>29.943000000000001</c:v>
                </c:pt>
                <c:pt idx="1421">
                  <c:v>29.94</c:v>
                </c:pt>
                <c:pt idx="1422">
                  <c:v>29.925000000000001</c:v>
                </c:pt>
                <c:pt idx="1423">
                  <c:v>29.859000000000002</c:v>
                </c:pt>
                <c:pt idx="1424">
                  <c:v>29.856000000000002</c:v>
                </c:pt>
                <c:pt idx="1425">
                  <c:v>29.823</c:v>
                </c:pt>
                <c:pt idx="1426">
                  <c:v>29.797000000000001</c:v>
                </c:pt>
                <c:pt idx="1427">
                  <c:v>29.794</c:v>
                </c:pt>
                <c:pt idx="1428">
                  <c:v>29.760999999999999</c:v>
                </c:pt>
                <c:pt idx="1429">
                  <c:v>29.744</c:v>
                </c:pt>
                <c:pt idx="1430">
                  <c:v>29.741</c:v>
                </c:pt>
                <c:pt idx="1431">
                  <c:v>29.709</c:v>
                </c:pt>
                <c:pt idx="1432">
                  <c:v>29.692</c:v>
                </c:pt>
                <c:pt idx="1433">
                  <c:v>29.689</c:v>
                </c:pt>
                <c:pt idx="1434">
                  <c:v>29.658000000000001</c:v>
                </c:pt>
                <c:pt idx="1435">
                  <c:v>29.640999999999998</c:v>
                </c:pt>
                <c:pt idx="1436">
                  <c:v>29.638999999999999</c:v>
                </c:pt>
                <c:pt idx="1437">
                  <c:v>29.608000000000001</c:v>
                </c:pt>
                <c:pt idx="1438">
                  <c:v>29.591999999999999</c:v>
                </c:pt>
                <c:pt idx="1439">
                  <c:v>29.588999999999999</c:v>
                </c:pt>
                <c:pt idx="1440">
                  <c:v>29.559000000000001</c:v>
                </c:pt>
                <c:pt idx="1441">
                  <c:v>29.542999999999999</c:v>
                </c:pt>
                <c:pt idx="1442">
                  <c:v>29.54</c:v>
                </c:pt>
                <c:pt idx="1443">
                  <c:v>29.510999999999999</c:v>
                </c:pt>
                <c:pt idx="1444">
                  <c:v>29.495999999999999</c:v>
                </c:pt>
                <c:pt idx="1445">
                  <c:v>29.492999999999999</c:v>
                </c:pt>
                <c:pt idx="1446">
                  <c:v>29.463999999999999</c:v>
                </c:pt>
                <c:pt idx="1447">
                  <c:v>29.449000000000002</c:v>
                </c:pt>
                <c:pt idx="1448">
                  <c:v>29.446999999999999</c:v>
                </c:pt>
                <c:pt idx="1449">
                  <c:v>29.419</c:v>
                </c:pt>
                <c:pt idx="1450">
                  <c:v>29.404</c:v>
                </c:pt>
                <c:pt idx="1451">
                  <c:v>29.402000000000001</c:v>
                </c:pt>
                <c:pt idx="1452">
                  <c:v>29.375</c:v>
                </c:pt>
                <c:pt idx="1453">
                  <c:v>29.306000000000001</c:v>
                </c:pt>
                <c:pt idx="1454">
                  <c:v>29.303999999999998</c:v>
                </c:pt>
                <c:pt idx="1455">
                  <c:v>29.277999999999999</c:v>
                </c:pt>
                <c:pt idx="1456">
                  <c:v>29.259</c:v>
                </c:pt>
                <c:pt idx="1457">
                  <c:v>29.257000000000001</c:v>
                </c:pt>
                <c:pt idx="1458">
                  <c:v>29.231000000000002</c:v>
                </c:pt>
                <c:pt idx="1459">
                  <c:v>29.219000000000001</c:v>
                </c:pt>
                <c:pt idx="1460">
                  <c:v>29.216999999999999</c:v>
                </c:pt>
                <c:pt idx="1461">
                  <c:v>29.193000000000001</c:v>
                </c:pt>
                <c:pt idx="1462">
                  <c:v>29.181000000000001</c:v>
                </c:pt>
                <c:pt idx="1463">
                  <c:v>29.178999999999998</c:v>
                </c:pt>
                <c:pt idx="1464">
                  <c:v>29.155999999999999</c:v>
                </c:pt>
                <c:pt idx="1465">
                  <c:v>29.143999999999998</c:v>
                </c:pt>
                <c:pt idx="1466">
                  <c:v>29.141999999999999</c:v>
                </c:pt>
                <c:pt idx="1467">
                  <c:v>29.12</c:v>
                </c:pt>
                <c:pt idx="1468">
                  <c:v>29.108000000000001</c:v>
                </c:pt>
                <c:pt idx="1469">
                  <c:v>29.106000000000002</c:v>
                </c:pt>
                <c:pt idx="1470">
                  <c:v>29.085000000000001</c:v>
                </c:pt>
                <c:pt idx="1471">
                  <c:v>29.074000000000002</c:v>
                </c:pt>
                <c:pt idx="1472">
                  <c:v>29.071999999999999</c:v>
                </c:pt>
                <c:pt idx="1473">
                  <c:v>29.052</c:v>
                </c:pt>
                <c:pt idx="1474">
                  <c:v>29.041</c:v>
                </c:pt>
                <c:pt idx="1475">
                  <c:v>29.039000000000001</c:v>
                </c:pt>
                <c:pt idx="1476">
                  <c:v>29.02</c:v>
                </c:pt>
                <c:pt idx="1477">
                  <c:v>29.01</c:v>
                </c:pt>
                <c:pt idx="1478">
                  <c:v>29.007999999999999</c:v>
                </c:pt>
                <c:pt idx="1479">
                  <c:v>28.99</c:v>
                </c:pt>
                <c:pt idx="1480">
                  <c:v>28.98</c:v>
                </c:pt>
                <c:pt idx="1481">
                  <c:v>28.978999999999999</c:v>
                </c:pt>
                <c:pt idx="1482">
                  <c:v>28.960999999999999</c:v>
                </c:pt>
                <c:pt idx="1483">
                  <c:v>28.917999999999999</c:v>
                </c:pt>
                <c:pt idx="1484">
                  <c:v>28.917000000000002</c:v>
                </c:pt>
                <c:pt idx="1485">
                  <c:v>28.902000000000001</c:v>
                </c:pt>
                <c:pt idx="1486">
                  <c:v>28.890999999999998</c:v>
                </c:pt>
                <c:pt idx="1487">
                  <c:v>28.89</c:v>
                </c:pt>
                <c:pt idx="1488">
                  <c:v>28.876000000000001</c:v>
                </c:pt>
                <c:pt idx="1489">
                  <c:v>28.869</c:v>
                </c:pt>
                <c:pt idx="1490">
                  <c:v>28.867000000000001</c:v>
                </c:pt>
                <c:pt idx="1491">
                  <c:v>28.853999999999999</c:v>
                </c:pt>
                <c:pt idx="1492">
                  <c:v>28.847999999999999</c:v>
                </c:pt>
                <c:pt idx="1493">
                  <c:v>28.847000000000001</c:v>
                </c:pt>
                <c:pt idx="1494">
                  <c:v>28.835000000000001</c:v>
                </c:pt>
                <c:pt idx="1495">
                  <c:v>28.829000000000001</c:v>
                </c:pt>
                <c:pt idx="1496">
                  <c:v>28.827999999999999</c:v>
                </c:pt>
                <c:pt idx="1497">
                  <c:v>28.817</c:v>
                </c:pt>
                <c:pt idx="1498">
                  <c:v>28.812000000000001</c:v>
                </c:pt>
                <c:pt idx="1499">
                  <c:v>28.811</c:v>
                </c:pt>
                <c:pt idx="1500">
                  <c:v>28.800999999999998</c:v>
                </c:pt>
                <c:pt idx="1501">
                  <c:v>28.795999999999999</c:v>
                </c:pt>
                <c:pt idx="1502">
                  <c:v>28.795000000000002</c:v>
                </c:pt>
                <c:pt idx="1503">
                  <c:v>28.786000000000001</c:v>
                </c:pt>
                <c:pt idx="1504">
                  <c:v>28.782</c:v>
                </c:pt>
                <c:pt idx="1505">
                  <c:v>28.780999999999999</c:v>
                </c:pt>
                <c:pt idx="1506">
                  <c:v>28.774000000000001</c:v>
                </c:pt>
                <c:pt idx="1507">
                  <c:v>28.77</c:v>
                </c:pt>
                <c:pt idx="1508">
                  <c:v>28.768999999999998</c:v>
                </c:pt>
                <c:pt idx="1509">
                  <c:v>28.763000000000002</c:v>
                </c:pt>
                <c:pt idx="1510">
                  <c:v>28.759</c:v>
                </c:pt>
                <c:pt idx="1511">
                  <c:v>28.759</c:v>
                </c:pt>
                <c:pt idx="1512">
                  <c:v>28.738</c:v>
                </c:pt>
                <c:pt idx="1513">
                  <c:v>28.734999999999999</c:v>
                </c:pt>
                <c:pt idx="1514">
                  <c:v>28.734000000000002</c:v>
                </c:pt>
                <c:pt idx="1515">
                  <c:v>28.733000000000001</c:v>
                </c:pt>
                <c:pt idx="1516">
                  <c:v>28.731999999999999</c:v>
                </c:pt>
                <c:pt idx="1517">
                  <c:v>28.731000000000002</c:v>
                </c:pt>
                <c:pt idx="1518">
                  <c:v>28.731000000000002</c:v>
                </c:pt>
                <c:pt idx="1519">
                  <c:v>28.731000000000002</c:v>
                </c:pt>
                <c:pt idx="1520">
                  <c:v>28.731000000000002</c:v>
                </c:pt>
                <c:pt idx="1521">
                  <c:v>28.731000000000002</c:v>
                </c:pt>
                <c:pt idx="1522">
                  <c:v>28.731000000000002</c:v>
                </c:pt>
                <c:pt idx="1523">
                  <c:v>28.731999999999999</c:v>
                </c:pt>
                <c:pt idx="1524">
                  <c:v>28.731999999999999</c:v>
                </c:pt>
                <c:pt idx="1525">
                  <c:v>28.734000000000002</c:v>
                </c:pt>
                <c:pt idx="1526">
                  <c:v>28.734999999999999</c:v>
                </c:pt>
                <c:pt idx="1527">
                  <c:v>28.734999999999999</c:v>
                </c:pt>
                <c:pt idx="1528">
                  <c:v>28.738</c:v>
                </c:pt>
                <c:pt idx="1529">
                  <c:v>28.74</c:v>
                </c:pt>
                <c:pt idx="1530">
                  <c:v>28.74</c:v>
                </c:pt>
                <c:pt idx="1531">
                  <c:v>28.744</c:v>
                </c:pt>
                <c:pt idx="1532">
                  <c:v>28.747</c:v>
                </c:pt>
                <c:pt idx="1533">
                  <c:v>28.747</c:v>
                </c:pt>
                <c:pt idx="1534">
                  <c:v>28.751999999999999</c:v>
                </c:pt>
                <c:pt idx="1535">
                  <c:v>28.754999999999999</c:v>
                </c:pt>
                <c:pt idx="1536">
                  <c:v>28.756</c:v>
                </c:pt>
                <c:pt idx="1537">
                  <c:v>28.762</c:v>
                </c:pt>
                <c:pt idx="1538">
                  <c:v>28.789000000000001</c:v>
                </c:pt>
                <c:pt idx="1539">
                  <c:v>28.792999999999999</c:v>
                </c:pt>
                <c:pt idx="1540">
                  <c:v>28.795999999999999</c:v>
                </c:pt>
                <c:pt idx="1541">
                  <c:v>28.798999999999999</c:v>
                </c:pt>
                <c:pt idx="1542">
                  <c:v>28.8</c:v>
                </c:pt>
                <c:pt idx="1543">
                  <c:v>28.803000000000001</c:v>
                </c:pt>
                <c:pt idx="1544">
                  <c:v>28.803999999999998</c:v>
                </c:pt>
                <c:pt idx="1545">
                  <c:v>28.806999999999999</c:v>
                </c:pt>
                <c:pt idx="1546">
                  <c:v>28.808</c:v>
                </c:pt>
                <c:pt idx="1547">
                  <c:v>28.812000000000001</c:v>
                </c:pt>
                <c:pt idx="1548">
                  <c:v>28.812000000000001</c:v>
                </c:pt>
                <c:pt idx="1549">
                  <c:v>28.815999999999999</c:v>
                </c:pt>
                <c:pt idx="1550">
                  <c:v>28.817</c:v>
                </c:pt>
                <c:pt idx="1551">
                  <c:v>28.82</c:v>
                </c:pt>
                <c:pt idx="1552">
                  <c:v>28.821000000000002</c:v>
                </c:pt>
                <c:pt idx="1553">
                  <c:v>28.824999999999999</c:v>
                </c:pt>
                <c:pt idx="1554">
                  <c:v>28.826000000000001</c:v>
                </c:pt>
                <c:pt idx="1555">
                  <c:v>28.83</c:v>
                </c:pt>
                <c:pt idx="1556">
                  <c:v>28.831</c:v>
                </c:pt>
                <c:pt idx="1557">
                  <c:v>28.835000000000001</c:v>
                </c:pt>
                <c:pt idx="1558">
                  <c:v>28.835000000000001</c:v>
                </c:pt>
                <c:pt idx="1559">
                  <c:v>28.84</c:v>
                </c:pt>
                <c:pt idx="1560">
                  <c:v>28.84</c:v>
                </c:pt>
                <c:pt idx="1561">
                  <c:v>28.844999999999999</c:v>
                </c:pt>
                <c:pt idx="1562">
                  <c:v>28.846</c:v>
                </c:pt>
                <c:pt idx="1563">
                  <c:v>28.85</c:v>
                </c:pt>
                <c:pt idx="1564">
                  <c:v>28.850999999999999</c:v>
                </c:pt>
                <c:pt idx="1565">
                  <c:v>28.855</c:v>
                </c:pt>
                <c:pt idx="1566">
                  <c:v>28.856000000000002</c:v>
                </c:pt>
                <c:pt idx="1567">
                  <c:v>28.861000000000001</c:v>
                </c:pt>
                <c:pt idx="1568">
                  <c:v>28.861000000000001</c:v>
                </c:pt>
                <c:pt idx="1569">
                  <c:v>28.866</c:v>
                </c:pt>
                <c:pt idx="1570">
                  <c:v>28.867000000000001</c:v>
                </c:pt>
                <c:pt idx="1571">
                  <c:v>28.878</c:v>
                </c:pt>
                <c:pt idx="1572">
                  <c:v>28.878</c:v>
                </c:pt>
                <c:pt idx="1573">
                  <c:v>28.884</c:v>
                </c:pt>
                <c:pt idx="1574">
                  <c:v>28.884</c:v>
                </c:pt>
                <c:pt idx="1575">
                  <c:v>28.888999999999999</c:v>
                </c:pt>
                <c:pt idx="1576">
                  <c:v>28.89</c:v>
                </c:pt>
                <c:pt idx="1577">
                  <c:v>28.896000000000001</c:v>
                </c:pt>
                <c:pt idx="1578">
                  <c:v>28.896000000000001</c:v>
                </c:pt>
                <c:pt idx="1579">
                  <c:v>28.902000000000001</c:v>
                </c:pt>
                <c:pt idx="1580">
                  <c:v>28.902999999999999</c:v>
                </c:pt>
                <c:pt idx="1581">
                  <c:v>28.908000000000001</c:v>
                </c:pt>
                <c:pt idx="1582">
                  <c:v>28.908999999999999</c:v>
                </c:pt>
                <c:pt idx="1583">
                  <c:v>28.914999999999999</c:v>
                </c:pt>
                <c:pt idx="1584">
                  <c:v>28.914999999999999</c:v>
                </c:pt>
                <c:pt idx="1585">
                  <c:v>28.920999999999999</c:v>
                </c:pt>
                <c:pt idx="1586">
                  <c:v>28.922000000000001</c:v>
                </c:pt>
                <c:pt idx="1587">
                  <c:v>28.928000000000001</c:v>
                </c:pt>
                <c:pt idx="1588">
                  <c:v>28.928999999999998</c:v>
                </c:pt>
                <c:pt idx="1589">
                  <c:v>28.934000000000001</c:v>
                </c:pt>
                <c:pt idx="1590">
                  <c:v>28.934999999999999</c:v>
                </c:pt>
                <c:pt idx="1591">
                  <c:v>28.940999999999999</c:v>
                </c:pt>
                <c:pt idx="1592">
                  <c:v>28.942</c:v>
                </c:pt>
                <c:pt idx="1593">
                  <c:v>28.948</c:v>
                </c:pt>
                <c:pt idx="1594">
                  <c:v>28.952999999999999</c:v>
                </c:pt>
                <c:pt idx="1595">
                  <c:v>28.952000000000002</c:v>
                </c:pt>
                <c:pt idx="1596">
                  <c:v>28.945</c:v>
                </c:pt>
                <c:pt idx="1597">
                  <c:v>28.94</c:v>
                </c:pt>
                <c:pt idx="1598">
                  <c:v>28.939</c:v>
                </c:pt>
                <c:pt idx="1599">
                  <c:v>28.931999999999999</c:v>
                </c:pt>
                <c:pt idx="1600">
                  <c:v>28.928000000000001</c:v>
                </c:pt>
                <c:pt idx="1601">
                  <c:v>28.928000000000001</c:v>
                </c:pt>
                <c:pt idx="1602">
                  <c:v>28.920999999999999</c:v>
                </c:pt>
                <c:pt idx="1603">
                  <c:v>28.917000000000002</c:v>
                </c:pt>
                <c:pt idx="1604">
                  <c:v>28.916</c:v>
                </c:pt>
                <c:pt idx="1605">
                  <c:v>28.908999999999999</c:v>
                </c:pt>
                <c:pt idx="1606">
                  <c:v>28.905000000000001</c:v>
                </c:pt>
                <c:pt idx="1607">
                  <c:v>28.904</c:v>
                </c:pt>
                <c:pt idx="1608">
                  <c:v>28.896999999999998</c:v>
                </c:pt>
                <c:pt idx="1609">
                  <c:v>28.893000000000001</c:v>
                </c:pt>
                <c:pt idx="1610">
                  <c:v>28.893000000000001</c:v>
                </c:pt>
                <c:pt idx="1611">
                  <c:v>28.885999999999999</c:v>
                </c:pt>
                <c:pt idx="1612">
                  <c:v>28.882000000000001</c:v>
                </c:pt>
                <c:pt idx="1613">
                  <c:v>28.881</c:v>
                </c:pt>
                <c:pt idx="1614">
                  <c:v>28.873999999999999</c:v>
                </c:pt>
                <c:pt idx="1615">
                  <c:v>28.87</c:v>
                </c:pt>
                <c:pt idx="1616">
                  <c:v>28.869</c:v>
                </c:pt>
                <c:pt idx="1617">
                  <c:v>28.861999999999998</c:v>
                </c:pt>
                <c:pt idx="1618">
                  <c:v>28.858000000000001</c:v>
                </c:pt>
                <c:pt idx="1619">
                  <c:v>28.856999999999999</c:v>
                </c:pt>
                <c:pt idx="1620">
                  <c:v>28.853999999999999</c:v>
                </c:pt>
                <c:pt idx="1621">
                  <c:v>28.853999999999999</c:v>
                </c:pt>
                <c:pt idx="1622">
                  <c:v>28.853000000000002</c:v>
                </c:pt>
                <c:pt idx="1623">
                  <c:v>28.85</c:v>
                </c:pt>
                <c:pt idx="1624">
                  <c:v>28.834</c:v>
                </c:pt>
                <c:pt idx="1625">
                  <c:v>28.834</c:v>
                </c:pt>
                <c:pt idx="1626">
                  <c:v>28.832999999999998</c:v>
                </c:pt>
                <c:pt idx="1627">
                  <c:v>28.832000000000001</c:v>
                </c:pt>
                <c:pt idx="1628">
                  <c:v>28.832000000000001</c:v>
                </c:pt>
                <c:pt idx="1629">
                  <c:v>28.831</c:v>
                </c:pt>
                <c:pt idx="1630">
                  <c:v>28.831</c:v>
                </c:pt>
                <c:pt idx="1631">
                  <c:v>28.831</c:v>
                </c:pt>
                <c:pt idx="1632">
                  <c:v>28.83</c:v>
                </c:pt>
                <c:pt idx="1633">
                  <c:v>28.829000000000001</c:v>
                </c:pt>
                <c:pt idx="1634">
                  <c:v>28.827999999999999</c:v>
                </c:pt>
                <c:pt idx="1635">
                  <c:v>28.827999999999999</c:v>
                </c:pt>
                <c:pt idx="1636">
                  <c:v>28.826000000000001</c:v>
                </c:pt>
                <c:pt idx="1637">
                  <c:v>28.826000000000001</c:v>
                </c:pt>
                <c:pt idx="1638">
                  <c:v>28.824999999999999</c:v>
                </c:pt>
                <c:pt idx="1639">
                  <c:v>28.824000000000002</c:v>
                </c:pt>
                <c:pt idx="1640">
                  <c:v>28.824000000000002</c:v>
                </c:pt>
                <c:pt idx="1641">
                  <c:v>28.823</c:v>
                </c:pt>
                <c:pt idx="1642">
                  <c:v>28.823</c:v>
                </c:pt>
                <c:pt idx="1643">
                  <c:v>28.823</c:v>
                </c:pt>
                <c:pt idx="1644">
                  <c:v>28.821999999999999</c:v>
                </c:pt>
                <c:pt idx="1645">
                  <c:v>28.821000000000002</c:v>
                </c:pt>
                <c:pt idx="1646">
                  <c:v>28.82</c:v>
                </c:pt>
                <c:pt idx="1647">
                  <c:v>28.82</c:v>
                </c:pt>
                <c:pt idx="1648">
                  <c:v>28.818999999999999</c:v>
                </c:pt>
                <c:pt idx="1649">
                  <c:v>28.818999999999999</c:v>
                </c:pt>
                <c:pt idx="1650">
                  <c:v>28.818000000000001</c:v>
                </c:pt>
                <c:pt idx="1651">
                  <c:v>28.817</c:v>
                </c:pt>
                <c:pt idx="1652">
                  <c:v>28.817</c:v>
                </c:pt>
                <c:pt idx="1653">
                  <c:v>28.815999999999999</c:v>
                </c:pt>
                <c:pt idx="1654">
                  <c:v>28.815999999999999</c:v>
                </c:pt>
                <c:pt idx="1655">
                  <c:v>28.815999999999999</c:v>
                </c:pt>
                <c:pt idx="1656">
                  <c:v>28.815000000000001</c:v>
                </c:pt>
                <c:pt idx="1657">
                  <c:v>28.814</c:v>
                </c:pt>
                <c:pt idx="1658">
                  <c:v>28.812999999999999</c:v>
                </c:pt>
                <c:pt idx="1659">
                  <c:v>28.812999999999999</c:v>
                </c:pt>
                <c:pt idx="1660">
                  <c:v>28.811</c:v>
                </c:pt>
                <c:pt idx="1661">
                  <c:v>28.811</c:v>
                </c:pt>
                <c:pt idx="1662">
                  <c:v>28.81</c:v>
                </c:pt>
                <c:pt idx="1663">
                  <c:v>28.81</c:v>
                </c:pt>
                <c:pt idx="1664">
                  <c:v>28.81</c:v>
                </c:pt>
                <c:pt idx="1665">
                  <c:v>28.809000000000001</c:v>
                </c:pt>
                <c:pt idx="1666">
                  <c:v>28.808</c:v>
                </c:pt>
                <c:pt idx="1667">
                  <c:v>28.808</c:v>
                </c:pt>
                <c:pt idx="1668">
                  <c:v>28.806999999999999</c:v>
                </c:pt>
                <c:pt idx="1669">
                  <c:v>28.806999999999999</c:v>
                </c:pt>
                <c:pt idx="1670">
                  <c:v>28.806000000000001</c:v>
                </c:pt>
                <c:pt idx="1671">
                  <c:v>28.806000000000001</c:v>
                </c:pt>
                <c:pt idx="1672">
                  <c:v>28.803999999999998</c:v>
                </c:pt>
                <c:pt idx="1673">
                  <c:v>28.803999999999998</c:v>
                </c:pt>
                <c:pt idx="1674">
                  <c:v>28.803999999999998</c:v>
                </c:pt>
                <c:pt idx="1675">
                  <c:v>28.803000000000001</c:v>
                </c:pt>
                <c:pt idx="1676">
                  <c:v>28.803000000000001</c:v>
                </c:pt>
                <c:pt idx="1677">
                  <c:v>28.802</c:v>
                </c:pt>
                <c:pt idx="1678">
                  <c:v>28.800999999999998</c:v>
                </c:pt>
                <c:pt idx="1679">
                  <c:v>28.800999999999998</c:v>
                </c:pt>
                <c:pt idx="1680">
                  <c:v>28.8</c:v>
                </c:pt>
                <c:pt idx="1681">
                  <c:v>28.798999999999999</c:v>
                </c:pt>
                <c:pt idx="1682">
                  <c:v>28.797999999999998</c:v>
                </c:pt>
                <c:pt idx="1683">
                  <c:v>28.797999999999998</c:v>
                </c:pt>
                <c:pt idx="1684">
                  <c:v>28.797000000000001</c:v>
                </c:pt>
                <c:pt idx="1685">
                  <c:v>28.797000000000001</c:v>
                </c:pt>
                <c:pt idx="1686">
                  <c:v>28.795999999999999</c:v>
                </c:pt>
                <c:pt idx="1687">
                  <c:v>28.795000000000002</c:v>
                </c:pt>
                <c:pt idx="1688">
                  <c:v>28.795000000000002</c:v>
                </c:pt>
                <c:pt idx="1689">
                  <c:v>28.794</c:v>
                </c:pt>
                <c:pt idx="1690">
                  <c:v>28.794</c:v>
                </c:pt>
                <c:pt idx="1691">
                  <c:v>28.794</c:v>
                </c:pt>
                <c:pt idx="1692">
                  <c:v>28.792999999999999</c:v>
                </c:pt>
                <c:pt idx="1693">
                  <c:v>28.792000000000002</c:v>
                </c:pt>
                <c:pt idx="1694">
                  <c:v>28.791</c:v>
                </c:pt>
                <c:pt idx="1695">
                  <c:v>28.791</c:v>
                </c:pt>
                <c:pt idx="1696">
                  <c:v>28.79</c:v>
                </c:pt>
                <c:pt idx="1697">
                  <c:v>28.79</c:v>
                </c:pt>
                <c:pt idx="1698">
                  <c:v>28.79</c:v>
                </c:pt>
                <c:pt idx="1699">
                  <c:v>28.788</c:v>
                </c:pt>
                <c:pt idx="1700">
                  <c:v>28.788</c:v>
                </c:pt>
                <c:pt idx="1701">
                  <c:v>28.786999999999999</c:v>
                </c:pt>
                <c:pt idx="1702">
                  <c:v>28.786000000000001</c:v>
                </c:pt>
                <c:pt idx="1703">
                  <c:v>28.785</c:v>
                </c:pt>
                <c:pt idx="1704">
                  <c:v>28.785</c:v>
                </c:pt>
                <c:pt idx="1705">
                  <c:v>28.785</c:v>
                </c:pt>
                <c:pt idx="1706">
                  <c:v>28.783999999999999</c:v>
                </c:pt>
                <c:pt idx="1707">
                  <c:v>28.783999999999999</c:v>
                </c:pt>
                <c:pt idx="1708">
                  <c:v>28.782</c:v>
                </c:pt>
                <c:pt idx="1709">
                  <c:v>28.782</c:v>
                </c:pt>
                <c:pt idx="1710">
                  <c:v>28.780999999999999</c:v>
                </c:pt>
                <c:pt idx="1711">
                  <c:v>28.780999999999999</c:v>
                </c:pt>
                <c:pt idx="1712">
                  <c:v>28.780999999999999</c:v>
                </c:pt>
                <c:pt idx="1713">
                  <c:v>28.78</c:v>
                </c:pt>
                <c:pt idx="1714">
                  <c:v>28.779</c:v>
                </c:pt>
                <c:pt idx="1715">
                  <c:v>28.779</c:v>
                </c:pt>
                <c:pt idx="1716">
                  <c:v>28.777999999999999</c:v>
                </c:pt>
                <c:pt idx="1717">
                  <c:v>28.777999999999999</c:v>
                </c:pt>
                <c:pt idx="1718">
                  <c:v>28.777000000000001</c:v>
                </c:pt>
                <c:pt idx="1719">
                  <c:v>28.776</c:v>
                </c:pt>
                <c:pt idx="1720">
                  <c:v>28.774999999999999</c:v>
                </c:pt>
                <c:pt idx="1721">
                  <c:v>28.774999999999999</c:v>
                </c:pt>
                <c:pt idx="1722">
                  <c:v>28.774999999999999</c:v>
                </c:pt>
                <c:pt idx="1723">
                  <c:v>28.774000000000001</c:v>
                </c:pt>
                <c:pt idx="1724">
                  <c:v>28.774000000000001</c:v>
                </c:pt>
                <c:pt idx="1725">
                  <c:v>28.771999999999998</c:v>
                </c:pt>
                <c:pt idx="1726">
                  <c:v>28.771999999999998</c:v>
                </c:pt>
                <c:pt idx="1727">
                  <c:v>28.771000000000001</c:v>
                </c:pt>
                <c:pt idx="1728">
                  <c:v>28.771000000000001</c:v>
                </c:pt>
                <c:pt idx="1729">
                  <c:v>28.771000000000001</c:v>
                </c:pt>
                <c:pt idx="1730">
                  <c:v>28.77</c:v>
                </c:pt>
                <c:pt idx="1731">
                  <c:v>28.768999999999998</c:v>
                </c:pt>
                <c:pt idx="1732">
                  <c:v>28.768000000000001</c:v>
                </c:pt>
                <c:pt idx="1733">
                  <c:v>28.768000000000001</c:v>
                </c:pt>
                <c:pt idx="1734">
                  <c:v>28.765999999999998</c:v>
                </c:pt>
                <c:pt idx="1735">
                  <c:v>28.765999999999998</c:v>
                </c:pt>
                <c:pt idx="1736">
                  <c:v>28.765999999999998</c:v>
                </c:pt>
                <c:pt idx="1737">
                  <c:v>28.765000000000001</c:v>
                </c:pt>
                <c:pt idx="1738">
                  <c:v>28.765000000000001</c:v>
                </c:pt>
                <c:pt idx="1739">
                  <c:v>28.763999999999999</c:v>
                </c:pt>
                <c:pt idx="1740">
                  <c:v>28.763000000000002</c:v>
                </c:pt>
                <c:pt idx="1741">
                  <c:v>28.763000000000002</c:v>
                </c:pt>
                <c:pt idx="1742">
                  <c:v>28.762</c:v>
                </c:pt>
                <c:pt idx="1743">
                  <c:v>28.762</c:v>
                </c:pt>
                <c:pt idx="1744">
                  <c:v>28.762</c:v>
                </c:pt>
                <c:pt idx="1745">
                  <c:v>28.760999999999999</c:v>
                </c:pt>
                <c:pt idx="1746">
                  <c:v>28.759</c:v>
                </c:pt>
                <c:pt idx="1747">
                  <c:v>28.759</c:v>
                </c:pt>
                <c:pt idx="1748">
                  <c:v>28.757999999999999</c:v>
                </c:pt>
                <c:pt idx="1749">
                  <c:v>28.757999999999999</c:v>
                </c:pt>
                <c:pt idx="1750">
                  <c:v>28.757000000000001</c:v>
                </c:pt>
                <c:pt idx="1751">
                  <c:v>28.756</c:v>
                </c:pt>
                <c:pt idx="1752">
                  <c:v>28.756</c:v>
                </c:pt>
                <c:pt idx="1753">
                  <c:v>28.754999999999999</c:v>
                </c:pt>
                <c:pt idx="1754">
                  <c:v>28.753</c:v>
                </c:pt>
                <c:pt idx="1755">
                  <c:v>28.753</c:v>
                </c:pt>
                <c:pt idx="1756">
                  <c:v>28.753</c:v>
                </c:pt>
                <c:pt idx="1757">
                  <c:v>28.751999999999999</c:v>
                </c:pt>
                <c:pt idx="1758">
                  <c:v>28.751999999999999</c:v>
                </c:pt>
                <c:pt idx="1759">
                  <c:v>28.751000000000001</c:v>
                </c:pt>
                <c:pt idx="1760">
                  <c:v>28.75</c:v>
                </c:pt>
                <c:pt idx="1761">
                  <c:v>28.75</c:v>
                </c:pt>
                <c:pt idx="1762">
                  <c:v>28.748999999999999</c:v>
                </c:pt>
                <c:pt idx="1763">
                  <c:v>28.748999999999999</c:v>
                </c:pt>
                <c:pt idx="1764">
                  <c:v>28.748000000000001</c:v>
                </c:pt>
                <c:pt idx="1765">
                  <c:v>28.748000000000001</c:v>
                </c:pt>
                <c:pt idx="1766">
                  <c:v>28.745999999999999</c:v>
                </c:pt>
                <c:pt idx="1767">
                  <c:v>28.745999999999999</c:v>
                </c:pt>
                <c:pt idx="1768">
                  <c:v>28.745000000000001</c:v>
                </c:pt>
                <c:pt idx="1769">
                  <c:v>28.745000000000001</c:v>
                </c:pt>
                <c:pt idx="1770">
                  <c:v>28.745000000000001</c:v>
                </c:pt>
                <c:pt idx="1771">
                  <c:v>28.744</c:v>
                </c:pt>
                <c:pt idx="1772">
                  <c:v>28.742999999999999</c:v>
                </c:pt>
                <c:pt idx="1773">
                  <c:v>28.742000000000001</c:v>
                </c:pt>
                <c:pt idx="1774">
                  <c:v>28.742000000000001</c:v>
                </c:pt>
                <c:pt idx="1775">
                  <c:v>28.74</c:v>
                </c:pt>
                <c:pt idx="1776">
                  <c:v>28.74</c:v>
                </c:pt>
                <c:pt idx="1777">
                  <c:v>28.739000000000001</c:v>
                </c:pt>
                <c:pt idx="1778">
                  <c:v>28.739000000000001</c:v>
                </c:pt>
                <c:pt idx="1779">
                  <c:v>28.739000000000001</c:v>
                </c:pt>
                <c:pt idx="1780">
                  <c:v>28.738</c:v>
                </c:pt>
                <c:pt idx="1781">
                  <c:v>28.736000000000001</c:v>
                </c:pt>
                <c:pt idx="1782">
                  <c:v>28.736000000000001</c:v>
                </c:pt>
                <c:pt idx="1783">
                  <c:v>28.734999999999999</c:v>
                </c:pt>
                <c:pt idx="1784">
                  <c:v>28.734999999999999</c:v>
                </c:pt>
                <c:pt idx="1785">
                  <c:v>28.734999999999999</c:v>
                </c:pt>
                <c:pt idx="1786">
                  <c:v>28.734000000000002</c:v>
                </c:pt>
                <c:pt idx="1787">
                  <c:v>28.733000000000001</c:v>
                </c:pt>
                <c:pt idx="1788">
                  <c:v>28.731999999999999</c:v>
                </c:pt>
                <c:pt idx="1789">
                  <c:v>28.731999999999999</c:v>
                </c:pt>
                <c:pt idx="1790">
                  <c:v>28.731999999999999</c:v>
                </c:pt>
                <c:pt idx="1791">
                  <c:v>28.731000000000002</c:v>
                </c:pt>
                <c:pt idx="1792">
                  <c:v>28.731000000000002</c:v>
                </c:pt>
                <c:pt idx="1793">
                  <c:v>28.728999999999999</c:v>
                </c:pt>
                <c:pt idx="1794">
                  <c:v>28.728999999999999</c:v>
                </c:pt>
                <c:pt idx="1795">
                  <c:v>28.728000000000002</c:v>
                </c:pt>
                <c:pt idx="1796">
                  <c:v>28.727</c:v>
                </c:pt>
                <c:pt idx="1797">
                  <c:v>28.725999999999999</c:v>
                </c:pt>
                <c:pt idx="1798">
                  <c:v>28.725999999999999</c:v>
                </c:pt>
                <c:pt idx="1799">
                  <c:v>28.725000000000001</c:v>
                </c:pt>
                <c:pt idx="1800">
                  <c:v>28.725000000000001</c:v>
                </c:pt>
                <c:pt idx="1801">
                  <c:v>28.724</c:v>
                </c:pt>
                <c:pt idx="1802">
                  <c:v>28.722999999999999</c:v>
                </c:pt>
                <c:pt idx="1803">
                  <c:v>28.722000000000001</c:v>
                </c:pt>
                <c:pt idx="1804">
                  <c:v>28.722000000000001</c:v>
                </c:pt>
                <c:pt idx="1805">
                  <c:v>28.72</c:v>
                </c:pt>
                <c:pt idx="1806">
                  <c:v>28.72</c:v>
                </c:pt>
                <c:pt idx="1807">
                  <c:v>28.719000000000001</c:v>
                </c:pt>
                <c:pt idx="1808">
                  <c:v>28.719000000000001</c:v>
                </c:pt>
                <c:pt idx="1809">
                  <c:v>28.718</c:v>
                </c:pt>
                <c:pt idx="1810">
                  <c:v>28.716999999999999</c:v>
                </c:pt>
                <c:pt idx="1811">
                  <c:v>28.716000000000001</c:v>
                </c:pt>
                <c:pt idx="1812">
                  <c:v>28.716000000000001</c:v>
                </c:pt>
                <c:pt idx="1813">
                  <c:v>28.715</c:v>
                </c:pt>
                <c:pt idx="1814">
                  <c:v>28.706</c:v>
                </c:pt>
                <c:pt idx="1815">
                  <c:v>28.687000000000001</c:v>
                </c:pt>
                <c:pt idx="1816">
                  <c:v>28.687000000000001</c:v>
                </c:pt>
                <c:pt idx="1817">
                  <c:v>28.678000000000001</c:v>
                </c:pt>
                <c:pt idx="1818">
                  <c:v>28.672000000000001</c:v>
                </c:pt>
                <c:pt idx="1819">
                  <c:v>28.670999999999999</c:v>
                </c:pt>
                <c:pt idx="1820">
                  <c:v>28.663</c:v>
                </c:pt>
                <c:pt idx="1821">
                  <c:v>28.658000000000001</c:v>
                </c:pt>
                <c:pt idx="1822">
                  <c:v>28.657</c:v>
                </c:pt>
                <c:pt idx="1823">
                  <c:v>28.649000000000001</c:v>
                </c:pt>
                <c:pt idx="1824">
                  <c:v>28.643999999999998</c:v>
                </c:pt>
                <c:pt idx="1825">
                  <c:v>28.643999999999998</c:v>
                </c:pt>
                <c:pt idx="1826">
                  <c:v>28.635000000000002</c:v>
                </c:pt>
                <c:pt idx="1827">
                  <c:v>28.63</c:v>
                </c:pt>
                <c:pt idx="1828">
                  <c:v>28.63</c:v>
                </c:pt>
                <c:pt idx="1829">
                  <c:v>28.620999999999999</c:v>
                </c:pt>
                <c:pt idx="1830">
                  <c:v>28.616</c:v>
                </c:pt>
                <c:pt idx="1831">
                  <c:v>28.606999999999999</c:v>
                </c:pt>
                <c:pt idx="1832">
                  <c:v>28.602</c:v>
                </c:pt>
                <c:pt idx="1833">
                  <c:v>28.600999999999999</c:v>
                </c:pt>
                <c:pt idx="1834">
                  <c:v>28.591999999999999</c:v>
                </c:pt>
                <c:pt idx="1835">
                  <c:v>28.588000000000001</c:v>
                </c:pt>
                <c:pt idx="1836">
                  <c:v>28.587</c:v>
                </c:pt>
                <c:pt idx="1837">
                  <c:v>28.577999999999999</c:v>
                </c:pt>
                <c:pt idx="1838">
                  <c:v>28.573</c:v>
                </c:pt>
                <c:pt idx="1839">
                  <c:v>28.571999999999999</c:v>
                </c:pt>
                <c:pt idx="1840">
                  <c:v>28.562999999999999</c:v>
                </c:pt>
                <c:pt idx="1841">
                  <c:v>28.558</c:v>
                </c:pt>
                <c:pt idx="1842">
                  <c:v>28.558</c:v>
                </c:pt>
                <c:pt idx="1843">
                  <c:v>28.547999999999998</c:v>
                </c:pt>
                <c:pt idx="1844">
                  <c:v>28.524999999999999</c:v>
                </c:pt>
                <c:pt idx="1845">
                  <c:v>28.524000000000001</c:v>
                </c:pt>
                <c:pt idx="1846">
                  <c:v>28.513999999999999</c:v>
                </c:pt>
                <c:pt idx="1847">
                  <c:v>28.507000000000001</c:v>
                </c:pt>
                <c:pt idx="1848">
                  <c:v>28.506</c:v>
                </c:pt>
                <c:pt idx="1849">
                  <c:v>28.495999999999999</c:v>
                </c:pt>
                <c:pt idx="1850">
                  <c:v>28.491</c:v>
                </c:pt>
                <c:pt idx="1851">
                  <c:v>28.49</c:v>
                </c:pt>
                <c:pt idx="1852">
                  <c:v>28.48</c:v>
                </c:pt>
                <c:pt idx="1853">
                  <c:v>28.475000000000001</c:v>
                </c:pt>
                <c:pt idx="1854">
                  <c:v>28.474</c:v>
                </c:pt>
                <c:pt idx="1855">
                  <c:v>28.463999999999999</c:v>
                </c:pt>
                <c:pt idx="1856">
                  <c:v>28.459</c:v>
                </c:pt>
                <c:pt idx="1857">
                  <c:v>28.457999999999998</c:v>
                </c:pt>
                <c:pt idx="1858">
                  <c:v>28.448</c:v>
                </c:pt>
                <c:pt idx="1859">
                  <c:v>28.443000000000001</c:v>
                </c:pt>
                <c:pt idx="1860">
                  <c:v>28.442</c:v>
                </c:pt>
                <c:pt idx="1861">
                  <c:v>28.425999999999998</c:v>
                </c:pt>
                <c:pt idx="1862">
                  <c:v>28.425999999999998</c:v>
                </c:pt>
                <c:pt idx="1863">
                  <c:v>28.414999999999999</c:v>
                </c:pt>
                <c:pt idx="1864">
                  <c:v>28.41</c:v>
                </c:pt>
                <c:pt idx="1865">
                  <c:v>28.408999999999999</c:v>
                </c:pt>
                <c:pt idx="1866">
                  <c:v>28.399000000000001</c:v>
                </c:pt>
                <c:pt idx="1867">
                  <c:v>28.393000000000001</c:v>
                </c:pt>
                <c:pt idx="1868">
                  <c:v>28.391999999999999</c:v>
                </c:pt>
                <c:pt idx="1869">
                  <c:v>28.382000000000001</c:v>
                </c:pt>
                <c:pt idx="1870">
                  <c:v>28.376999999999999</c:v>
                </c:pt>
                <c:pt idx="1871">
                  <c:v>28.376000000000001</c:v>
                </c:pt>
                <c:pt idx="1872">
                  <c:v>28.364999999999998</c:v>
                </c:pt>
                <c:pt idx="1873">
                  <c:v>28.327999999999999</c:v>
                </c:pt>
                <c:pt idx="1874">
                  <c:v>28.324000000000002</c:v>
                </c:pt>
                <c:pt idx="1875">
                  <c:v>28.321000000000002</c:v>
                </c:pt>
                <c:pt idx="1876">
                  <c:v>28.317</c:v>
                </c:pt>
                <c:pt idx="1877">
                  <c:v>28.315999999999999</c:v>
                </c:pt>
                <c:pt idx="1878">
                  <c:v>28.312000000000001</c:v>
                </c:pt>
                <c:pt idx="1879">
                  <c:v>28.312000000000001</c:v>
                </c:pt>
                <c:pt idx="1880">
                  <c:v>28.308</c:v>
                </c:pt>
                <c:pt idx="1881">
                  <c:v>28.306999999999999</c:v>
                </c:pt>
                <c:pt idx="1882">
                  <c:v>28.303000000000001</c:v>
                </c:pt>
                <c:pt idx="1883">
                  <c:v>28.302</c:v>
                </c:pt>
                <c:pt idx="1884">
                  <c:v>28.298999999999999</c:v>
                </c:pt>
                <c:pt idx="1885">
                  <c:v>28.297999999999998</c:v>
                </c:pt>
                <c:pt idx="1886">
                  <c:v>28.294</c:v>
                </c:pt>
                <c:pt idx="1887">
                  <c:v>28.292999999999999</c:v>
                </c:pt>
                <c:pt idx="1888">
                  <c:v>28.289000000000001</c:v>
                </c:pt>
                <c:pt idx="1889">
                  <c:v>28.289000000000001</c:v>
                </c:pt>
                <c:pt idx="1890">
                  <c:v>28.285</c:v>
                </c:pt>
                <c:pt idx="1891">
                  <c:v>28.283999999999999</c:v>
                </c:pt>
                <c:pt idx="1892">
                  <c:v>28.28</c:v>
                </c:pt>
                <c:pt idx="1893">
                  <c:v>28.28</c:v>
                </c:pt>
                <c:pt idx="1894">
                  <c:v>28.276</c:v>
                </c:pt>
                <c:pt idx="1895">
                  <c:v>28.274999999999999</c:v>
                </c:pt>
                <c:pt idx="1896">
                  <c:v>28.271000000000001</c:v>
                </c:pt>
                <c:pt idx="1897">
                  <c:v>28.27</c:v>
                </c:pt>
                <c:pt idx="1898">
                  <c:v>28.265999999999998</c:v>
                </c:pt>
                <c:pt idx="1899">
                  <c:v>28.265999999999998</c:v>
                </c:pt>
                <c:pt idx="1900">
                  <c:v>28.260999999999999</c:v>
                </c:pt>
                <c:pt idx="1901">
                  <c:v>28.257000000000001</c:v>
                </c:pt>
                <c:pt idx="1902">
                  <c:v>28.256</c:v>
                </c:pt>
                <c:pt idx="1903">
                  <c:v>28.251999999999999</c:v>
                </c:pt>
                <c:pt idx="1904">
                  <c:v>28.251999999999999</c:v>
                </c:pt>
                <c:pt idx="1905">
                  <c:v>28.248000000000001</c:v>
                </c:pt>
                <c:pt idx="1906">
                  <c:v>28.247</c:v>
                </c:pt>
                <c:pt idx="1907">
                  <c:v>28.242999999999999</c:v>
                </c:pt>
                <c:pt idx="1908">
                  <c:v>28.242999999999999</c:v>
                </c:pt>
                <c:pt idx="1909">
                  <c:v>28.239000000000001</c:v>
                </c:pt>
                <c:pt idx="1910">
                  <c:v>28.238</c:v>
                </c:pt>
                <c:pt idx="1911">
                  <c:v>28.234000000000002</c:v>
                </c:pt>
                <c:pt idx="1912">
                  <c:v>28.233000000000001</c:v>
                </c:pt>
                <c:pt idx="1913">
                  <c:v>28.228999999999999</c:v>
                </c:pt>
                <c:pt idx="1914">
                  <c:v>28.228999999999999</c:v>
                </c:pt>
                <c:pt idx="1915">
                  <c:v>28.225000000000001</c:v>
                </c:pt>
                <c:pt idx="1916">
                  <c:v>28.224</c:v>
                </c:pt>
                <c:pt idx="1917">
                  <c:v>28.22</c:v>
                </c:pt>
                <c:pt idx="1918">
                  <c:v>28.219000000000001</c:v>
                </c:pt>
                <c:pt idx="1919">
                  <c:v>28.215</c:v>
                </c:pt>
                <c:pt idx="1920">
                  <c:v>28.213999999999999</c:v>
                </c:pt>
                <c:pt idx="1921">
                  <c:v>28.21</c:v>
                </c:pt>
                <c:pt idx="1922">
                  <c:v>28.21</c:v>
                </c:pt>
                <c:pt idx="1923">
                  <c:v>28.206</c:v>
                </c:pt>
                <c:pt idx="1924">
                  <c:v>28.204999999999998</c:v>
                </c:pt>
                <c:pt idx="1925">
                  <c:v>28.201000000000001</c:v>
                </c:pt>
                <c:pt idx="1926">
                  <c:v>28.2</c:v>
                </c:pt>
                <c:pt idx="1927">
                  <c:v>28.196000000000002</c:v>
                </c:pt>
                <c:pt idx="1928">
                  <c:v>28.196000000000002</c:v>
                </c:pt>
                <c:pt idx="1929">
                  <c:v>28.190999999999999</c:v>
                </c:pt>
                <c:pt idx="1930">
                  <c:v>28.190999999999999</c:v>
                </c:pt>
                <c:pt idx="1931">
                  <c:v>28.187000000000001</c:v>
                </c:pt>
                <c:pt idx="1932">
                  <c:v>28.186</c:v>
                </c:pt>
                <c:pt idx="1933">
                  <c:v>28.181999999999999</c:v>
                </c:pt>
                <c:pt idx="1934">
                  <c:v>28.181000000000001</c:v>
                </c:pt>
                <c:pt idx="1935">
                  <c:v>28.177</c:v>
                </c:pt>
                <c:pt idx="1936">
                  <c:v>28.175999999999998</c:v>
                </c:pt>
                <c:pt idx="1937">
                  <c:v>28.172000000000001</c:v>
                </c:pt>
                <c:pt idx="1938">
                  <c:v>28.172000000000001</c:v>
                </c:pt>
                <c:pt idx="1939">
                  <c:v>28.167999999999999</c:v>
                </c:pt>
                <c:pt idx="1940">
                  <c:v>28.167000000000002</c:v>
                </c:pt>
                <c:pt idx="1941">
                  <c:v>28.163</c:v>
                </c:pt>
                <c:pt idx="1942">
                  <c:v>28.161999999999999</c:v>
                </c:pt>
                <c:pt idx="1943">
                  <c:v>28.158000000000001</c:v>
                </c:pt>
                <c:pt idx="1944">
                  <c:v>28.119</c:v>
                </c:pt>
                <c:pt idx="1945">
                  <c:v>28.117999999999999</c:v>
                </c:pt>
                <c:pt idx="1946">
                  <c:v>28.106000000000002</c:v>
                </c:pt>
                <c:pt idx="1947">
                  <c:v>28.097000000000001</c:v>
                </c:pt>
                <c:pt idx="1948">
                  <c:v>28.096</c:v>
                </c:pt>
                <c:pt idx="1949">
                  <c:v>28.084</c:v>
                </c:pt>
                <c:pt idx="1950">
                  <c:v>28.077000000000002</c:v>
                </c:pt>
                <c:pt idx="1951">
                  <c:v>28.076000000000001</c:v>
                </c:pt>
                <c:pt idx="1952">
                  <c:v>28.064</c:v>
                </c:pt>
                <c:pt idx="1953">
                  <c:v>28.056999999999999</c:v>
                </c:pt>
                <c:pt idx="1954">
                  <c:v>28.056000000000001</c:v>
                </c:pt>
                <c:pt idx="1955">
                  <c:v>28.044</c:v>
                </c:pt>
                <c:pt idx="1956">
                  <c:v>28.038</c:v>
                </c:pt>
                <c:pt idx="1957">
                  <c:v>28.036999999999999</c:v>
                </c:pt>
                <c:pt idx="1958">
                  <c:v>28.024000000000001</c:v>
                </c:pt>
                <c:pt idx="1959">
                  <c:v>28.018000000000001</c:v>
                </c:pt>
                <c:pt idx="1960">
                  <c:v>28.016999999999999</c:v>
                </c:pt>
                <c:pt idx="1961">
                  <c:v>28.004000000000001</c:v>
                </c:pt>
                <c:pt idx="1962">
                  <c:v>27.998000000000001</c:v>
                </c:pt>
                <c:pt idx="1963">
                  <c:v>27.997</c:v>
                </c:pt>
                <c:pt idx="1964">
                  <c:v>27.984999999999999</c:v>
                </c:pt>
                <c:pt idx="1965">
                  <c:v>27.978000000000002</c:v>
                </c:pt>
                <c:pt idx="1966">
                  <c:v>27.977</c:v>
                </c:pt>
                <c:pt idx="1967">
                  <c:v>27.963999999999999</c:v>
                </c:pt>
                <c:pt idx="1968">
                  <c:v>27.957999999999998</c:v>
                </c:pt>
                <c:pt idx="1969">
                  <c:v>27.957000000000001</c:v>
                </c:pt>
                <c:pt idx="1970">
                  <c:v>27.943999999999999</c:v>
                </c:pt>
                <c:pt idx="1971">
                  <c:v>27.937999999999999</c:v>
                </c:pt>
                <c:pt idx="1972">
                  <c:v>27.937000000000001</c:v>
                </c:pt>
                <c:pt idx="1973">
                  <c:v>27.931000000000001</c:v>
                </c:pt>
                <c:pt idx="1974">
                  <c:v>27.931000000000001</c:v>
                </c:pt>
                <c:pt idx="1975">
                  <c:v>27.93</c:v>
                </c:pt>
                <c:pt idx="1976">
                  <c:v>27.923999999999999</c:v>
                </c:pt>
                <c:pt idx="1977">
                  <c:v>27.923999999999999</c:v>
                </c:pt>
                <c:pt idx="1978">
                  <c:v>27.922999999999998</c:v>
                </c:pt>
                <c:pt idx="1979">
                  <c:v>27.917999999999999</c:v>
                </c:pt>
                <c:pt idx="1980">
                  <c:v>27.890999999999998</c:v>
                </c:pt>
                <c:pt idx="1981">
                  <c:v>27.888999999999999</c:v>
                </c:pt>
                <c:pt idx="1982">
                  <c:v>27.876999999999999</c:v>
                </c:pt>
                <c:pt idx="1983">
                  <c:v>27.853000000000002</c:v>
                </c:pt>
                <c:pt idx="1984">
                  <c:v>27.846</c:v>
                </c:pt>
                <c:pt idx="1985">
                  <c:v>27.844999999999999</c:v>
                </c:pt>
                <c:pt idx="1986">
                  <c:v>27.832000000000001</c:v>
                </c:pt>
                <c:pt idx="1987">
                  <c:v>27.824999999999999</c:v>
                </c:pt>
                <c:pt idx="1988">
                  <c:v>27.824000000000002</c:v>
                </c:pt>
                <c:pt idx="1989">
                  <c:v>27.803000000000001</c:v>
                </c:pt>
                <c:pt idx="1990">
                  <c:v>27.79</c:v>
                </c:pt>
                <c:pt idx="1991">
                  <c:v>27.783999999999999</c:v>
                </c:pt>
                <c:pt idx="1992">
                  <c:v>27.783000000000001</c:v>
                </c:pt>
                <c:pt idx="1993">
                  <c:v>27.77</c:v>
                </c:pt>
                <c:pt idx="1994">
                  <c:v>27.763000000000002</c:v>
                </c:pt>
                <c:pt idx="1995">
                  <c:v>27.762</c:v>
                </c:pt>
                <c:pt idx="1996">
                  <c:v>27.748999999999999</c:v>
                </c:pt>
                <c:pt idx="1997">
                  <c:v>27.742000000000001</c:v>
                </c:pt>
                <c:pt idx="1998">
                  <c:v>27.741</c:v>
                </c:pt>
                <c:pt idx="1999">
                  <c:v>27.728000000000002</c:v>
                </c:pt>
                <c:pt idx="2000">
                  <c:v>27.722000000000001</c:v>
                </c:pt>
                <c:pt idx="2001">
                  <c:v>27.72</c:v>
                </c:pt>
                <c:pt idx="2002">
                  <c:v>27.707999999999998</c:v>
                </c:pt>
                <c:pt idx="2003">
                  <c:v>27.701000000000001</c:v>
                </c:pt>
                <c:pt idx="2004">
                  <c:v>27.7</c:v>
                </c:pt>
                <c:pt idx="2005">
                  <c:v>27.687000000000001</c:v>
                </c:pt>
                <c:pt idx="2006">
                  <c:v>27.654</c:v>
                </c:pt>
                <c:pt idx="2007">
                  <c:v>27.652999999999999</c:v>
                </c:pt>
                <c:pt idx="2008">
                  <c:v>27.640999999999998</c:v>
                </c:pt>
                <c:pt idx="2009">
                  <c:v>27.632000000000001</c:v>
                </c:pt>
                <c:pt idx="2010">
                  <c:v>27.631</c:v>
                </c:pt>
                <c:pt idx="2011">
                  <c:v>27.617999999999999</c:v>
                </c:pt>
                <c:pt idx="2012">
                  <c:v>27.611999999999998</c:v>
                </c:pt>
                <c:pt idx="2013">
                  <c:v>27.611000000000001</c:v>
                </c:pt>
                <c:pt idx="2014">
                  <c:v>27.597999999999999</c:v>
                </c:pt>
                <c:pt idx="2015">
                  <c:v>27.591999999999999</c:v>
                </c:pt>
                <c:pt idx="2016">
                  <c:v>27.591000000000001</c:v>
                </c:pt>
                <c:pt idx="2017">
                  <c:v>27.577999999999999</c:v>
                </c:pt>
                <c:pt idx="2018">
                  <c:v>27.571999999999999</c:v>
                </c:pt>
                <c:pt idx="2019">
                  <c:v>27.571000000000002</c:v>
                </c:pt>
                <c:pt idx="2020">
                  <c:v>27.559000000000001</c:v>
                </c:pt>
                <c:pt idx="2021">
                  <c:v>27.552</c:v>
                </c:pt>
                <c:pt idx="2022">
                  <c:v>27.550999999999998</c:v>
                </c:pt>
                <c:pt idx="2023">
                  <c:v>27.539000000000001</c:v>
                </c:pt>
                <c:pt idx="2024">
                  <c:v>27.533000000000001</c:v>
                </c:pt>
                <c:pt idx="2025">
                  <c:v>27.532</c:v>
                </c:pt>
                <c:pt idx="2026">
                  <c:v>27.52</c:v>
                </c:pt>
                <c:pt idx="2027">
                  <c:v>27.606000000000002</c:v>
                </c:pt>
                <c:pt idx="2028">
                  <c:v>27.609000000000002</c:v>
                </c:pt>
                <c:pt idx="2029">
                  <c:v>27.634</c:v>
                </c:pt>
                <c:pt idx="2030">
                  <c:v>27.652000000000001</c:v>
                </c:pt>
                <c:pt idx="2031">
                  <c:v>27.655000000000001</c:v>
                </c:pt>
                <c:pt idx="2032">
                  <c:v>27.678999999999998</c:v>
                </c:pt>
                <c:pt idx="2033">
                  <c:v>27.692</c:v>
                </c:pt>
                <c:pt idx="2034">
                  <c:v>27.693999999999999</c:v>
                </c:pt>
                <c:pt idx="2035">
                  <c:v>27.718</c:v>
                </c:pt>
                <c:pt idx="2036">
                  <c:v>27.731000000000002</c:v>
                </c:pt>
                <c:pt idx="2037">
                  <c:v>27.733000000000001</c:v>
                </c:pt>
                <c:pt idx="2038">
                  <c:v>27.757000000000001</c:v>
                </c:pt>
                <c:pt idx="2039">
                  <c:v>27.768999999999998</c:v>
                </c:pt>
                <c:pt idx="2040">
                  <c:v>27.771000000000001</c:v>
                </c:pt>
                <c:pt idx="2041">
                  <c:v>27.794</c:v>
                </c:pt>
                <c:pt idx="2042">
                  <c:v>27.806000000000001</c:v>
                </c:pt>
                <c:pt idx="2043">
                  <c:v>27.808</c:v>
                </c:pt>
                <c:pt idx="2044">
                  <c:v>27.831</c:v>
                </c:pt>
                <c:pt idx="2045">
                  <c:v>27.843</c:v>
                </c:pt>
                <c:pt idx="2046">
                  <c:v>27.844999999999999</c:v>
                </c:pt>
                <c:pt idx="2047">
                  <c:v>27.867000000000001</c:v>
                </c:pt>
                <c:pt idx="2048">
                  <c:v>27.879000000000001</c:v>
                </c:pt>
                <c:pt idx="2049">
                  <c:v>27.881</c:v>
                </c:pt>
                <c:pt idx="2050">
                  <c:v>27.902999999999999</c:v>
                </c:pt>
                <c:pt idx="2051">
                  <c:v>27.905000000000001</c:v>
                </c:pt>
                <c:pt idx="2052">
                  <c:v>27.907</c:v>
                </c:pt>
                <c:pt idx="2053">
                  <c:v>27.928999999999998</c:v>
                </c:pt>
                <c:pt idx="2054">
                  <c:v>27.98</c:v>
                </c:pt>
                <c:pt idx="2055">
                  <c:v>27.981999999999999</c:v>
                </c:pt>
                <c:pt idx="2056">
                  <c:v>28.001000000000001</c:v>
                </c:pt>
                <c:pt idx="2057">
                  <c:v>28.015999999999998</c:v>
                </c:pt>
                <c:pt idx="2058">
                  <c:v>28.018000000000001</c:v>
                </c:pt>
                <c:pt idx="2059">
                  <c:v>28.038</c:v>
                </c:pt>
                <c:pt idx="2060">
                  <c:v>28.047999999999998</c:v>
                </c:pt>
                <c:pt idx="2061">
                  <c:v>28.048999999999999</c:v>
                </c:pt>
                <c:pt idx="2062">
                  <c:v>28.068000000000001</c:v>
                </c:pt>
                <c:pt idx="2063">
                  <c:v>28.077999999999999</c:v>
                </c:pt>
                <c:pt idx="2064">
                  <c:v>28.108000000000001</c:v>
                </c:pt>
                <c:pt idx="2065">
                  <c:v>28.11</c:v>
                </c:pt>
                <c:pt idx="2066">
                  <c:v>28.128</c:v>
                </c:pt>
                <c:pt idx="2067">
                  <c:v>28.137</c:v>
                </c:pt>
                <c:pt idx="2068">
                  <c:v>28.138000000000002</c:v>
                </c:pt>
                <c:pt idx="2069">
                  <c:v>28.155999999999999</c:v>
                </c:pt>
                <c:pt idx="2070">
                  <c:v>28.164999999999999</c:v>
                </c:pt>
                <c:pt idx="2071">
                  <c:v>28.166</c:v>
                </c:pt>
                <c:pt idx="2072">
                  <c:v>28.183</c:v>
                </c:pt>
                <c:pt idx="2073">
                  <c:v>28.192</c:v>
                </c:pt>
                <c:pt idx="2074">
                  <c:v>28.193000000000001</c:v>
                </c:pt>
                <c:pt idx="2075">
                  <c:v>28.21</c:v>
                </c:pt>
                <c:pt idx="2076">
                  <c:v>28.218</c:v>
                </c:pt>
                <c:pt idx="2077">
                  <c:v>28.219000000000001</c:v>
                </c:pt>
                <c:pt idx="2078">
                  <c:v>28.234999999999999</c:v>
                </c:pt>
                <c:pt idx="2079">
                  <c:v>28.242999999999999</c:v>
                </c:pt>
                <c:pt idx="2080">
                  <c:v>28.245000000000001</c:v>
                </c:pt>
                <c:pt idx="2081">
                  <c:v>28.251000000000001</c:v>
                </c:pt>
                <c:pt idx="2082">
                  <c:v>28.251999999999999</c:v>
                </c:pt>
                <c:pt idx="2083">
                  <c:v>28.253</c:v>
                </c:pt>
                <c:pt idx="2084">
                  <c:v>28.26</c:v>
                </c:pt>
                <c:pt idx="2085">
                  <c:v>28.26</c:v>
                </c:pt>
                <c:pt idx="2086">
                  <c:v>28.262</c:v>
                </c:pt>
                <c:pt idx="2087">
                  <c:v>28.268000000000001</c:v>
                </c:pt>
                <c:pt idx="2088">
                  <c:v>28.298999999999999</c:v>
                </c:pt>
                <c:pt idx="2089">
                  <c:v>28.3</c:v>
                </c:pt>
                <c:pt idx="2090">
                  <c:v>28.314</c:v>
                </c:pt>
                <c:pt idx="2091">
                  <c:v>28.324999999999999</c:v>
                </c:pt>
                <c:pt idx="2092">
                  <c:v>28.326000000000001</c:v>
                </c:pt>
                <c:pt idx="2093">
                  <c:v>28.34</c:v>
                </c:pt>
                <c:pt idx="2094">
                  <c:v>28.347000000000001</c:v>
                </c:pt>
                <c:pt idx="2095">
                  <c:v>28.347999999999999</c:v>
                </c:pt>
                <c:pt idx="2096">
                  <c:v>28.361999999999998</c:v>
                </c:pt>
                <c:pt idx="2097">
                  <c:v>28.367999999999999</c:v>
                </c:pt>
                <c:pt idx="2098">
                  <c:v>28.37</c:v>
                </c:pt>
                <c:pt idx="2099">
                  <c:v>28.382000000000001</c:v>
                </c:pt>
                <c:pt idx="2100">
                  <c:v>28.388999999999999</c:v>
                </c:pt>
                <c:pt idx="2101">
                  <c:v>28.39</c:v>
                </c:pt>
                <c:pt idx="2102">
                  <c:v>28.402000000000001</c:v>
                </c:pt>
                <c:pt idx="2103">
                  <c:v>28.408000000000001</c:v>
                </c:pt>
                <c:pt idx="2104">
                  <c:v>28.41</c:v>
                </c:pt>
                <c:pt idx="2105">
                  <c:v>28.420999999999999</c:v>
                </c:pt>
                <c:pt idx="2106">
                  <c:v>28.427</c:v>
                </c:pt>
                <c:pt idx="2107">
                  <c:v>28.428000000000001</c:v>
                </c:pt>
                <c:pt idx="2108">
                  <c:v>28.439</c:v>
                </c:pt>
                <c:pt idx="2109">
                  <c:v>28.445</c:v>
                </c:pt>
                <c:pt idx="2110">
                  <c:v>28.446000000000002</c:v>
                </c:pt>
                <c:pt idx="2111">
                  <c:v>28.457000000000001</c:v>
                </c:pt>
                <c:pt idx="2112">
                  <c:v>28.462</c:v>
                </c:pt>
                <c:pt idx="2113">
                  <c:v>28.463000000000001</c:v>
                </c:pt>
                <c:pt idx="2114">
                  <c:v>28.472999999999999</c:v>
                </c:pt>
                <c:pt idx="2115">
                  <c:v>28.478000000000002</c:v>
                </c:pt>
                <c:pt idx="2116">
                  <c:v>28.478999999999999</c:v>
                </c:pt>
                <c:pt idx="2117">
                  <c:v>28.510999999999999</c:v>
                </c:pt>
                <c:pt idx="2118">
                  <c:v>28.512</c:v>
                </c:pt>
                <c:pt idx="2119">
                  <c:v>28.52</c:v>
                </c:pt>
                <c:pt idx="2120">
                  <c:v>28.524999999999999</c:v>
                </c:pt>
                <c:pt idx="2121">
                  <c:v>28.526</c:v>
                </c:pt>
                <c:pt idx="2122">
                  <c:v>28.532</c:v>
                </c:pt>
                <c:pt idx="2123">
                  <c:v>28.536000000000001</c:v>
                </c:pt>
                <c:pt idx="2124">
                  <c:v>28.536000000000001</c:v>
                </c:pt>
                <c:pt idx="2125">
                  <c:v>28.542999999999999</c:v>
                </c:pt>
                <c:pt idx="2126">
                  <c:v>28.545999999999999</c:v>
                </c:pt>
                <c:pt idx="2127">
                  <c:v>28.545999999999999</c:v>
                </c:pt>
                <c:pt idx="2128">
                  <c:v>28.552</c:v>
                </c:pt>
                <c:pt idx="2129">
                  <c:v>28.555</c:v>
                </c:pt>
                <c:pt idx="2130">
                  <c:v>28.556000000000001</c:v>
                </c:pt>
                <c:pt idx="2131">
                  <c:v>28.561</c:v>
                </c:pt>
                <c:pt idx="2132">
                  <c:v>28.564</c:v>
                </c:pt>
                <c:pt idx="2133">
                  <c:v>28.564</c:v>
                </c:pt>
                <c:pt idx="2134">
                  <c:v>28.568999999999999</c:v>
                </c:pt>
                <c:pt idx="2135">
                  <c:v>28.571000000000002</c:v>
                </c:pt>
                <c:pt idx="2136">
                  <c:v>28.571000000000002</c:v>
                </c:pt>
                <c:pt idx="2137">
                  <c:v>28.576000000000001</c:v>
                </c:pt>
                <c:pt idx="2138">
                  <c:v>28.577999999999999</c:v>
                </c:pt>
                <c:pt idx="2139">
                  <c:v>28.577999999999999</c:v>
                </c:pt>
                <c:pt idx="2140">
                  <c:v>28.582000000000001</c:v>
                </c:pt>
                <c:pt idx="2141">
                  <c:v>28.584</c:v>
                </c:pt>
                <c:pt idx="2142">
                  <c:v>28.584</c:v>
                </c:pt>
                <c:pt idx="2143">
                  <c:v>28.587</c:v>
                </c:pt>
                <c:pt idx="2144">
                  <c:v>28.6</c:v>
                </c:pt>
                <c:pt idx="2145">
                  <c:v>28.6</c:v>
                </c:pt>
                <c:pt idx="2146">
                  <c:v>28.602</c:v>
                </c:pt>
                <c:pt idx="2147">
                  <c:v>28.603000000000002</c:v>
                </c:pt>
                <c:pt idx="2148">
                  <c:v>28.603000000000002</c:v>
                </c:pt>
                <c:pt idx="2149">
                  <c:v>28.605</c:v>
                </c:pt>
                <c:pt idx="2150">
                  <c:v>28.605</c:v>
                </c:pt>
                <c:pt idx="2151">
                  <c:v>28.606000000000002</c:v>
                </c:pt>
                <c:pt idx="2152">
                  <c:v>28.606000000000002</c:v>
                </c:pt>
                <c:pt idx="2153">
                  <c:v>28.606999999999999</c:v>
                </c:pt>
                <c:pt idx="2154">
                  <c:v>28.606999999999999</c:v>
                </c:pt>
                <c:pt idx="2155">
                  <c:v>28.606999999999999</c:v>
                </c:pt>
                <c:pt idx="2156">
                  <c:v>28.606999999999999</c:v>
                </c:pt>
                <c:pt idx="2157">
                  <c:v>28.606999999999999</c:v>
                </c:pt>
                <c:pt idx="2158">
                  <c:v>28.606999999999999</c:v>
                </c:pt>
                <c:pt idx="2159">
                  <c:v>28.606999999999999</c:v>
                </c:pt>
                <c:pt idx="2160">
                  <c:v>28.606999999999999</c:v>
                </c:pt>
                <c:pt idx="2161">
                  <c:v>28.606000000000002</c:v>
                </c:pt>
                <c:pt idx="2162">
                  <c:v>28.605</c:v>
                </c:pt>
                <c:pt idx="2163">
                  <c:v>28.603999999999999</c:v>
                </c:pt>
                <c:pt idx="2164">
                  <c:v>28.603999999999999</c:v>
                </c:pt>
                <c:pt idx="2165">
                  <c:v>28.603000000000002</c:v>
                </c:pt>
                <c:pt idx="2166">
                  <c:v>28.602</c:v>
                </c:pt>
                <c:pt idx="2167">
                  <c:v>28.602</c:v>
                </c:pt>
                <c:pt idx="2168">
                  <c:v>28.6</c:v>
                </c:pt>
                <c:pt idx="2169">
                  <c:v>28.591000000000001</c:v>
                </c:pt>
                <c:pt idx="2170">
                  <c:v>28.591000000000001</c:v>
                </c:pt>
                <c:pt idx="2171">
                  <c:v>28.587</c:v>
                </c:pt>
                <c:pt idx="2172">
                  <c:v>28.585000000000001</c:v>
                </c:pt>
                <c:pt idx="2173">
                  <c:v>28.584</c:v>
                </c:pt>
                <c:pt idx="2174">
                  <c:v>28.581</c:v>
                </c:pt>
                <c:pt idx="2175">
                  <c:v>28.577999999999999</c:v>
                </c:pt>
                <c:pt idx="2176">
                  <c:v>28.577000000000002</c:v>
                </c:pt>
                <c:pt idx="2177">
                  <c:v>28.577000000000002</c:v>
                </c:pt>
                <c:pt idx="2178">
                  <c:v>28.576000000000001</c:v>
                </c:pt>
                <c:pt idx="2179">
                  <c:v>28.574999999999999</c:v>
                </c:pt>
                <c:pt idx="2180">
                  <c:v>28.574000000000002</c:v>
                </c:pt>
                <c:pt idx="2181">
                  <c:v>28.574000000000002</c:v>
                </c:pt>
                <c:pt idx="2182">
                  <c:v>28.571999999999999</c:v>
                </c:pt>
                <c:pt idx="2183">
                  <c:v>28.571999999999999</c:v>
                </c:pt>
                <c:pt idx="2184">
                  <c:v>28.565999999999999</c:v>
                </c:pt>
                <c:pt idx="2185">
                  <c:v>28.565999999999999</c:v>
                </c:pt>
                <c:pt idx="2186">
                  <c:v>28.565000000000001</c:v>
                </c:pt>
                <c:pt idx="2187">
                  <c:v>28.564</c:v>
                </c:pt>
                <c:pt idx="2188">
                  <c:v>28.562999999999999</c:v>
                </c:pt>
                <c:pt idx="2189">
                  <c:v>28.562999999999999</c:v>
                </c:pt>
                <c:pt idx="2190">
                  <c:v>28.561</c:v>
                </c:pt>
                <c:pt idx="2191">
                  <c:v>28.56</c:v>
                </c:pt>
                <c:pt idx="2192">
                  <c:v>28.559000000000001</c:v>
                </c:pt>
                <c:pt idx="2193">
                  <c:v>28.559000000000001</c:v>
                </c:pt>
                <c:pt idx="2194">
                  <c:v>28.556999999999999</c:v>
                </c:pt>
                <c:pt idx="2195">
                  <c:v>28.556000000000001</c:v>
                </c:pt>
                <c:pt idx="2196">
                  <c:v>28.553999999999998</c:v>
                </c:pt>
                <c:pt idx="2197">
                  <c:v>28.553999999999998</c:v>
                </c:pt>
                <c:pt idx="2198">
                  <c:v>28.552</c:v>
                </c:pt>
                <c:pt idx="2199">
                  <c:v>28.552</c:v>
                </c:pt>
                <c:pt idx="2200">
                  <c:v>28.55</c:v>
                </c:pt>
                <c:pt idx="2201">
                  <c:v>28.55</c:v>
                </c:pt>
                <c:pt idx="2202">
                  <c:v>28.547000000000001</c:v>
                </c:pt>
                <c:pt idx="2203">
                  <c:v>28.545999999999999</c:v>
                </c:pt>
                <c:pt idx="2204">
                  <c:v>28.545000000000002</c:v>
                </c:pt>
                <c:pt idx="2205">
                  <c:v>28.542999999999999</c:v>
                </c:pt>
                <c:pt idx="2206">
                  <c:v>28.542999999999999</c:v>
                </c:pt>
                <c:pt idx="2207">
                  <c:v>28.541</c:v>
                </c:pt>
                <c:pt idx="2208">
                  <c:v>28.541</c:v>
                </c:pt>
                <c:pt idx="2209">
                  <c:v>28.539000000000001</c:v>
                </c:pt>
                <c:pt idx="2210">
                  <c:v>28.538</c:v>
                </c:pt>
                <c:pt idx="2211">
                  <c:v>28.536000000000001</c:v>
                </c:pt>
                <c:pt idx="2212">
                  <c:v>28.536000000000001</c:v>
                </c:pt>
                <c:pt idx="2213">
                  <c:v>28.533999999999999</c:v>
                </c:pt>
                <c:pt idx="2214">
                  <c:v>28.504000000000001</c:v>
                </c:pt>
                <c:pt idx="2215">
                  <c:v>28.504000000000001</c:v>
                </c:pt>
                <c:pt idx="2216">
                  <c:v>28.498999999999999</c:v>
                </c:pt>
                <c:pt idx="2217">
                  <c:v>28.495000000000001</c:v>
                </c:pt>
                <c:pt idx="2218">
                  <c:v>28.494</c:v>
                </c:pt>
                <c:pt idx="2219">
                  <c:v>28.488</c:v>
                </c:pt>
                <c:pt idx="2220">
                  <c:v>28.484000000000002</c:v>
                </c:pt>
                <c:pt idx="2221">
                  <c:v>28.484000000000002</c:v>
                </c:pt>
                <c:pt idx="2222">
                  <c:v>28.475999999999999</c:v>
                </c:pt>
                <c:pt idx="2223">
                  <c:v>28.471</c:v>
                </c:pt>
                <c:pt idx="2224">
                  <c:v>28.47</c:v>
                </c:pt>
                <c:pt idx="2225">
                  <c:v>28.460999999999999</c:v>
                </c:pt>
                <c:pt idx="2226">
                  <c:v>28.454999999999998</c:v>
                </c:pt>
                <c:pt idx="2227">
                  <c:v>28.454000000000001</c:v>
                </c:pt>
                <c:pt idx="2228">
                  <c:v>28.443000000000001</c:v>
                </c:pt>
                <c:pt idx="2229">
                  <c:v>28.437000000000001</c:v>
                </c:pt>
                <c:pt idx="2230">
                  <c:v>28.436</c:v>
                </c:pt>
                <c:pt idx="2231">
                  <c:v>28.422999999999998</c:v>
                </c:pt>
                <c:pt idx="2232">
                  <c:v>28.416</c:v>
                </c:pt>
                <c:pt idx="2233">
                  <c:v>28.414999999999999</c:v>
                </c:pt>
                <c:pt idx="2234">
                  <c:v>28.4</c:v>
                </c:pt>
                <c:pt idx="2235">
                  <c:v>28.393000000000001</c:v>
                </c:pt>
                <c:pt idx="2236">
                  <c:v>28.391999999999999</c:v>
                </c:pt>
                <c:pt idx="2237">
                  <c:v>28.390999999999998</c:v>
                </c:pt>
                <c:pt idx="2238">
                  <c:v>28.388000000000002</c:v>
                </c:pt>
                <c:pt idx="2239">
                  <c:v>28.387</c:v>
                </c:pt>
                <c:pt idx="2240">
                  <c:v>28.385999999999999</c:v>
                </c:pt>
                <c:pt idx="2241">
                  <c:v>28.385999999999999</c:v>
                </c:pt>
                <c:pt idx="2242">
                  <c:v>28.385000000000002</c:v>
                </c:pt>
                <c:pt idx="2243">
                  <c:v>28.384</c:v>
                </c:pt>
                <c:pt idx="2244">
                  <c:v>28.381</c:v>
                </c:pt>
                <c:pt idx="2245">
                  <c:v>28.38</c:v>
                </c:pt>
                <c:pt idx="2246">
                  <c:v>28.379000000000001</c:v>
                </c:pt>
                <c:pt idx="2247">
                  <c:v>28.379000000000001</c:v>
                </c:pt>
                <c:pt idx="2248">
                  <c:v>28.378</c:v>
                </c:pt>
                <c:pt idx="2249">
                  <c:v>28.376999999999999</c:v>
                </c:pt>
                <c:pt idx="2250">
                  <c:v>28.373999999999999</c:v>
                </c:pt>
                <c:pt idx="2251">
                  <c:v>28.373000000000001</c:v>
                </c:pt>
                <c:pt idx="2252">
                  <c:v>28.372</c:v>
                </c:pt>
                <c:pt idx="2253">
                  <c:v>28.372</c:v>
                </c:pt>
                <c:pt idx="2254">
                  <c:v>28.370999999999999</c:v>
                </c:pt>
                <c:pt idx="2255">
                  <c:v>28.369</c:v>
                </c:pt>
                <c:pt idx="2256">
                  <c:v>28.366</c:v>
                </c:pt>
                <c:pt idx="2257">
                  <c:v>28.364999999999998</c:v>
                </c:pt>
                <c:pt idx="2258">
                  <c:v>28.364999999999998</c:v>
                </c:pt>
                <c:pt idx="2259">
                  <c:v>28.364000000000001</c:v>
                </c:pt>
                <c:pt idx="2260">
                  <c:v>28.361999999999998</c:v>
                </c:pt>
                <c:pt idx="2261">
                  <c:v>28.359000000000002</c:v>
                </c:pt>
                <c:pt idx="2262">
                  <c:v>28.359000000000002</c:v>
                </c:pt>
                <c:pt idx="2263">
                  <c:v>28.356999999999999</c:v>
                </c:pt>
                <c:pt idx="2264">
                  <c:v>28.356999999999999</c:v>
                </c:pt>
                <c:pt idx="2265">
                  <c:v>28.356000000000002</c:v>
                </c:pt>
                <c:pt idx="2266">
                  <c:v>28.355</c:v>
                </c:pt>
                <c:pt idx="2267">
                  <c:v>28.350999999999999</c:v>
                </c:pt>
                <c:pt idx="2268">
                  <c:v>28.350999999999999</c:v>
                </c:pt>
                <c:pt idx="2269">
                  <c:v>28.349</c:v>
                </c:pt>
                <c:pt idx="2270">
                  <c:v>28.346</c:v>
                </c:pt>
                <c:pt idx="2271">
                  <c:v>28.344999999999999</c:v>
                </c:pt>
                <c:pt idx="2272">
                  <c:v>28.344000000000001</c:v>
                </c:pt>
                <c:pt idx="2273">
                  <c:v>28.343</c:v>
                </c:pt>
                <c:pt idx="2274">
                  <c:v>28.343</c:v>
                </c:pt>
                <c:pt idx="2275">
                  <c:v>28.341000000000001</c:v>
                </c:pt>
                <c:pt idx="2276">
                  <c:v>28.338000000000001</c:v>
                </c:pt>
                <c:pt idx="2277">
                  <c:v>28.337</c:v>
                </c:pt>
                <c:pt idx="2278">
                  <c:v>28.335000000000001</c:v>
                </c:pt>
                <c:pt idx="2279">
                  <c:v>28.335000000000001</c:v>
                </c:pt>
                <c:pt idx="2280">
                  <c:v>28.334</c:v>
                </c:pt>
                <c:pt idx="2281">
                  <c:v>28.332999999999998</c:v>
                </c:pt>
                <c:pt idx="2282">
                  <c:v>28.329000000000001</c:v>
                </c:pt>
                <c:pt idx="2283">
                  <c:v>28.329000000000001</c:v>
                </c:pt>
                <c:pt idx="2284">
                  <c:v>28.327000000000002</c:v>
                </c:pt>
                <c:pt idx="2285">
                  <c:v>28.327000000000002</c:v>
                </c:pt>
                <c:pt idx="2286">
                  <c:v>28.326000000000001</c:v>
                </c:pt>
                <c:pt idx="2287">
                  <c:v>28.324000000000002</c:v>
                </c:pt>
                <c:pt idx="2288">
                  <c:v>28.321000000000002</c:v>
                </c:pt>
                <c:pt idx="2289">
                  <c:v>28.32</c:v>
                </c:pt>
                <c:pt idx="2290">
                  <c:v>28.318999999999999</c:v>
                </c:pt>
                <c:pt idx="2291">
                  <c:v>28.315000000000001</c:v>
                </c:pt>
                <c:pt idx="2292">
                  <c:v>28.314</c:v>
                </c:pt>
                <c:pt idx="2293">
                  <c:v>28.312999999999999</c:v>
                </c:pt>
                <c:pt idx="2294">
                  <c:v>28.312000000000001</c:v>
                </c:pt>
                <c:pt idx="2295">
                  <c:v>28.311</c:v>
                </c:pt>
                <c:pt idx="2296">
                  <c:v>28.31</c:v>
                </c:pt>
                <c:pt idx="2297">
                  <c:v>28.254999999999999</c:v>
                </c:pt>
                <c:pt idx="2298">
                  <c:v>28.233000000000001</c:v>
                </c:pt>
                <c:pt idx="2299">
                  <c:v>28.215</c:v>
                </c:pt>
                <c:pt idx="2300">
                  <c:v>28.213000000000001</c:v>
                </c:pt>
                <c:pt idx="2301">
                  <c:v>28.189</c:v>
                </c:pt>
                <c:pt idx="2302">
                  <c:v>28.175999999999998</c:v>
                </c:pt>
                <c:pt idx="2303">
                  <c:v>28.173999999999999</c:v>
                </c:pt>
                <c:pt idx="2304">
                  <c:v>28.149000000000001</c:v>
                </c:pt>
                <c:pt idx="2305">
                  <c:v>28.135000000000002</c:v>
                </c:pt>
                <c:pt idx="2306">
                  <c:v>28.132999999999999</c:v>
                </c:pt>
                <c:pt idx="2307">
                  <c:v>28.106000000000002</c:v>
                </c:pt>
                <c:pt idx="2308">
                  <c:v>28.091999999999999</c:v>
                </c:pt>
                <c:pt idx="2309">
                  <c:v>28.088999999999999</c:v>
                </c:pt>
                <c:pt idx="2310">
                  <c:v>28.061</c:v>
                </c:pt>
                <c:pt idx="2311">
                  <c:v>28.045000000000002</c:v>
                </c:pt>
                <c:pt idx="2312">
                  <c:v>28.042999999999999</c:v>
                </c:pt>
                <c:pt idx="2313">
                  <c:v>28.013999999999999</c:v>
                </c:pt>
                <c:pt idx="2314">
                  <c:v>27.997</c:v>
                </c:pt>
                <c:pt idx="2315">
                  <c:v>27.994</c:v>
                </c:pt>
                <c:pt idx="2316">
                  <c:v>27.963999999999999</c:v>
                </c:pt>
                <c:pt idx="2317">
                  <c:v>27.946000000000002</c:v>
                </c:pt>
                <c:pt idx="2318">
                  <c:v>27.943000000000001</c:v>
                </c:pt>
                <c:pt idx="2319">
                  <c:v>27.911000000000001</c:v>
                </c:pt>
                <c:pt idx="2320">
                  <c:v>27.893000000000001</c:v>
                </c:pt>
                <c:pt idx="2321">
                  <c:v>27.89</c:v>
                </c:pt>
                <c:pt idx="2322">
                  <c:v>27.856999999999999</c:v>
                </c:pt>
                <c:pt idx="2323">
                  <c:v>27.838000000000001</c:v>
                </c:pt>
                <c:pt idx="2324">
                  <c:v>27.835000000000001</c:v>
                </c:pt>
                <c:pt idx="2325">
                  <c:v>27.8</c:v>
                </c:pt>
                <c:pt idx="2326">
                  <c:v>27.702000000000002</c:v>
                </c:pt>
                <c:pt idx="2327">
                  <c:v>27.699000000000002</c:v>
                </c:pt>
                <c:pt idx="2328">
                  <c:v>27.661000000000001</c:v>
                </c:pt>
                <c:pt idx="2329">
                  <c:v>27.631</c:v>
                </c:pt>
                <c:pt idx="2330">
                  <c:v>27.628</c:v>
                </c:pt>
                <c:pt idx="2331">
                  <c:v>27.588000000000001</c:v>
                </c:pt>
                <c:pt idx="2332">
                  <c:v>27.565999999999999</c:v>
                </c:pt>
                <c:pt idx="2333">
                  <c:v>27.562999999999999</c:v>
                </c:pt>
                <c:pt idx="2334">
                  <c:v>27.521999999999998</c:v>
                </c:pt>
                <c:pt idx="2335">
                  <c:v>27.498999999999999</c:v>
                </c:pt>
                <c:pt idx="2336">
                  <c:v>27.495000000000001</c:v>
                </c:pt>
                <c:pt idx="2337">
                  <c:v>27.452999999999999</c:v>
                </c:pt>
                <c:pt idx="2338">
                  <c:v>27.43</c:v>
                </c:pt>
                <c:pt idx="2339">
                  <c:v>27.425999999999998</c:v>
                </c:pt>
                <c:pt idx="2340">
                  <c:v>27.382000000000001</c:v>
                </c:pt>
                <c:pt idx="2341">
                  <c:v>27.338000000000001</c:v>
                </c:pt>
                <c:pt idx="2342">
                  <c:v>27.334</c:v>
                </c:pt>
                <c:pt idx="2343">
                  <c:v>27.289000000000001</c:v>
                </c:pt>
                <c:pt idx="2344">
                  <c:v>27.265000000000001</c:v>
                </c:pt>
                <c:pt idx="2345">
                  <c:v>27.260999999999999</c:v>
                </c:pt>
                <c:pt idx="2346">
                  <c:v>27.213000000000001</c:v>
                </c:pt>
                <c:pt idx="2347">
                  <c:v>27.189</c:v>
                </c:pt>
                <c:pt idx="2348">
                  <c:v>27.184999999999999</c:v>
                </c:pt>
                <c:pt idx="2349">
                  <c:v>27.137</c:v>
                </c:pt>
                <c:pt idx="2350">
                  <c:v>27.132999999999999</c:v>
                </c:pt>
                <c:pt idx="2351">
                  <c:v>27.129000000000001</c:v>
                </c:pt>
                <c:pt idx="2352">
                  <c:v>27.109000000000002</c:v>
                </c:pt>
                <c:pt idx="2353">
                  <c:v>27.106999999999999</c:v>
                </c:pt>
                <c:pt idx="2354">
                  <c:v>27.102</c:v>
                </c:pt>
                <c:pt idx="2355">
                  <c:v>27.082000000000001</c:v>
                </c:pt>
                <c:pt idx="2356">
                  <c:v>27.08</c:v>
                </c:pt>
                <c:pt idx="2357">
                  <c:v>27.074999999999999</c:v>
                </c:pt>
                <c:pt idx="2358">
                  <c:v>27.055</c:v>
                </c:pt>
                <c:pt idx="2359">
                  <c:v>27.053000000000001</c:v>
                </c:pt>
                <c:pt idx="2360">
                  <c:v>27.047999999999998</c:v>
                </c:pt>
                <c:pt idx="2361">
                  <c:v>27.027000000000001</c:v>
                </c:pt>
                <c:pt idx="2362">
                  <c:v>27.024999999999999</c:v>
                </c:pt>
                <c:pt idx="2363">
                  <c:v>27.02</c:v>
                </c:pt>
                <c:pt idx="2364">
                  <c:v>26.998999999999999</c:v>
                </c:pt>
                <c:pt idx="2365">
                  <c:v>26.997</c:v>
                </c:pt>
                <c:pt idx="2366">
                  <c:v>26.992999999999999</c:v>
                </c:pt>
                <c:pt idx="2367">
                  <c:v>26.972000000000001</c:v>
                </c:pt>
                <c:pt idx="2368">
                  <c:v>26.863</c:v>
                </c:pt>
                <c:pt idx="2369">
                  <c:v>26.858000000000001</c:v>
                </c:pt>
                <c:pt idx="2370">
                  <c:v>26.806000000000001</c:v>
                </c:pt>
                <c:pt idx="2371">
                  <c:v>26.763999999999999</c:v>
                </c:pt>
                <c:pt idx="2372">
                  <c:v>26.759</c:v>
                </c:pt>
                <c:pt idx="2373">
                  <c:v>26.704999999999998</c:v>
                </c:pt>
                <c:pt idx="2374">
                  <c:v>26.675000000000001</c:v>
                </c:pt>
                <c:pt idx="2375">
                  <c:v>26.614000000000001</c:v>
                </c:pt>
                <c:pt idx="2376">
                  <c:v>26.585000000000001</c:v>
                </c:pt>
                <c:pt idx="2377">
                  <c:v>26.58</c:v>
                </c:pt>
                <c:pt idx="2378">
                  <c:v>26.523</c:v>
                </c:pt>
                <c:pt idx="2379">
                  <c:v>26.492000000000001</c:v>
                </c:pt>
                <c:pt idx="2380">
                  <c:v>26.486999999999998</c:v>
                </c:pt>
                <c:pt idx="2381">
                  <c:v>26.428999999999998</c:v>
                </c:pt>
                <c:pt idx="2382">
                  <c:v>26.398</c:v>
                </c:pt>
                <c:pt idx="2383">
                  <c:v>26.393000000000001</c:v>
                </c:pt>
                <c:pt idx="2384">
                  <c:v>26.335000000000001</c:v>
                </c:pt>
                <c:pt idx="2385">
                  <c:v>26.302</c:v>
                </c:pt>
                <c:pt idx="2386">
                  <c:v>26.297000000000001</c:v>
                </c:pt>
                <c:pt idx="2387">
                  <c:v>26.236000000000001</c:v>
                </c:pt>
                <c:pt idx="2388">
                  <c:v>26.204000000000001</c:v>
                </c:pt>
                <c:pt idx="2389">
                  <c:v>26.199000000000002</c:v>
                </c:pt>
                <c:pt idx="2390">
                  <c:v>26.138000000000002</c:v>
                </c:pt>
                <c:pt idx="2391">
                  <c:v>26.105</c:v>
                </c:pt>
                <c:pt idx="2392">
                  <c:v>26.099</c:v>
                </c:pt>
                <c:pt idx="2393">
                  <c:v>26.036999999999999</c:v>
                </c:pt>
                <c:pt idx="2394">
                  <c:v>26.004000000000001</c:v>
                </c:pt>
                <c:pt idx="2395">
                  <c:v>25.998000000000001</c:v>
                </c:pt>
                <c:pt idx="2396">
                  <c:v>25.934999999999999</c:v>
                </c:pt>
                <c:pt idx="2397">
                  <c:v>25.715</c:v>
                </c:pt>
                <c:pt idx="2398">
                  <c:v>25.709</c:v>
                </c:pt>
                <c:pt idx="2399">
                  <c:v>25.643000000000001</c:v>
                </c:pt>
                <c:pt idx="2400">
                  <c:v>25.591999999999999</c:v>
                </c:pt>
                <c:pt idx="2401">
                  <c:v>25.587</c:v>
                </c:pt>
                <c:pt idx="2402">
                  <c:v>25.521000000000001</c:v>
                </c:pt>
                <c:pt idx="2403">
                  <c:v>25.484000000000002</c:v>
                </c:pt>
                <c:pt idx="2404">
                  <c:v>25.477</c:v>
                </c:pt>
                <c:pt idx="2405">
                  <c:v>25.408999999999999</c:v>
                </c:pt>
                <c:pt idx="2406">
                  <c:v>25.373999999999999</c:v>
                </c:pt>
                <c:pt idx="2407">
                  <c:v>25.367999999999999</c:v>
                </c:pt>
                <c:pt idx="2408">
                  <c:v>25.298999999999999</c:v>
                </c:pt>
                <c:pt idx="2409">
                  <c:v>25.231000000000002</c:v>
                </c:pt>
                <c:pt idx="2410">
                  <c:v>25.225000000000001</c:v>
                </c:pt>
                <c:pt idx="2411">
                  <c:v>25.155000000000001</c:v>
                </c:pt>
                <c:pt idx="2412">
                  <c:v>25.119</c:v>
                </c:pt>
                <c:pt idx="2413">
                  <c:v>25.113</c:v>
                </c:pt>
                <c:pt idx="2414">
                  <c:v>25.042999999999999</c:v>
                </c:pt>
                <c:pt idx="2415">
                  <c:v>25.006</c:v>
                </c:pt>
                <c:pt idx="2416">
                  <c:v>25</c:v>
                </c:pt>
                <c:pt idx="2417">
                  <c:v>24.928000000000001</c:v>
                </c:pt>
                <c:pt idx="2418">
                  <c:v>24.891999999999999</c:v>
                </c:pt>
                <c:pt idx="2419">
                  <c:v>24.885000000000002</c:v>
                </c:pt>
                <c:pt idx="2420">
                  <c:v>24.812999999999999</c:v>
                </c:pt>
                <c:pt idx="2421">
                  <c:v>24.808</c:v>
                </c:pt>
                <c:pt idx="2422">
                  <c:v>24.800999999999998</c:v>
                </c:pt>
                <c:pt idx="2423">
                  <c:v>24.771000000000001</c:v>
                </c:pt>
                <c:pt idx="2424">
                  <c:v>24.768999999999998</c:v>
                </c:pt>
                <c:pt idx="2425">
                  <c:v>24.762</c:v>
                </c:pt>
                <c:pt idx="2426">
                  <c:v>24.728000000000002</c:v>
                </c:pt>
                <c:pt idx="2427">
                  <c:v>24.721</c:v>
                </c:pt>
                <c:pt idx="2428">
                  <c:v>24.690999999999999</c:v>
                </c:pt>
                <c:pt idx="2429">
                  <c:v>24.689</c:v>
                </c:pt>
                <c:pt idx="2430">
                  <c:v>24.681999999999999</c:v>
                </c:pt>
                <c:pt idx="2431">
                  <c:v>24.652000000000001</c:v>
                </c:pt>
                <c:pt idx="2432">
                  <c:v>24.649000000000001</c:v>
                </c:pt>
                <c:pt idx="2433">
                  <c:v>24.641999999999999</c:v>
                </c:pt>
                <c:pt idx="2434">
                  <c:v>24.611999999999998</c:v>
                </c:pt>
                <c:pt idx="2435">
                  <c:v>24.472999999999999</c:v>
                </c:pt>
                <c:pt idx="2436">
                  <c:v>24.466000000000001</c:v>
                </c:pt>
                <c:pt idx="2437">
                  <c:v>24.390999999999998</c:v>
                </c:pt>
                <c:pt idx="2438">
                  <c:v>24.335000000000001</c:v>
                </c:pt>
                <c:pt idx="2439">
                  <c:v>24.327999999999999</c:v>
                </c:pt>
                <c:pt idx="2440">
                  <c:v>24.253</c:v>
                </c:pt>
                <c:pt idx="2441">
                  <c:v>24.213000000000001</c:v>
                </c:pt>
                <c:pt idx="2442">
                  <c:v>24.206</c:v>
                </c:pt>
                <c:pt idx="2443">
                  <c:v>24.131</c:v>
                </c:pt>
                <c:pt idx="2444">
                  <c:v>24.09</c:v>
                </c:pt>
                <c:pt idx="2445">
                  <c:v>24.082999999999998</c:v>
                </c:pt>
                <c:pt idx="2446">
                  <c:v>24.006</c:v>
                </c:pt>
                <c:pt idx="2447">
                  <c:v>23.966999999999999</c:v>
                </c:pt>
                <c:pt idx="2448">
                  <c:v>23.940999999999999</c:v>
                </c:pt>
                <c:pt idx="2449">
                  <c:v>23.94</c:v>
                </c:pt>
                <c:pt idx="2450">
                  <c:v>23.914000000000001</c:v>
                </c:pt>
                <c:pt idx="2451">
                  <c:v>23.905999999999999</c:v>
                </c:pt>
                <c:pt idx="2452">
                  <c:v>23.88</c:v>
                </c:pt>
                <c:pt idx="2453">
                  <c:v>23.879000000000001</c:v>
                </c:pt>
                <c:pt idx="2454">
                  <c:v>23.853000000000002</c:v>
                </c:pt>
                <c:pt idx="2455">
                  <c:v>23.844999999999999</c:v>
                </c:pt>
                <c:pt idx="2456">
                  <c:v>23.818000000000001</c:v>
                </c:pt>
                <c:pt idx="2457">
                  <c:v>23.817</c:v>
                </c:pt>
                <c:pt idx="2458">
                  <c:v>23.791</c:v>
                </c:pt>
                <c:pt idx="2459">
                  <c:v>23.783999999999999</c:v>
                </c:pt>
                <c:pt idx="2460">
                  <c:v>23.757999999999999</c:v>
                </c:pt>
                <c:pt idx="2461">
                  <c:v>23.757000000000001</c:v>
                </c:pt>
                <c:pt idx="2462">
                  <c:v>23.73</c:v>
                </c:pt>
                <c:pt idx="2463">
                  <c:v>23.722999999999999</c:v>
                </c:pt>
                <c:pt idx="2464">
                  <c:v>23.696999999999999</c:v>
                </c:pt>
                <c:pt idx="2465">
                  <c:v>23.696000000000002</c:v>
                </c:pt>
                <c:pt idx="2466">
                  <c:v>23.669</c:v>
                </c:pt>
                <c:pt idx="2467">
                  <c:v>23.661999999999999</c:v>
                </c:pt>
                <c:pt idx="2468">
                  <c:v>23.635000000000002</c:v>
                </c:pt>
                <c:pt idx="2469">
                  <c:v>23.635000000000002</c:v>
                </c:pt>
                <c:pt idx="2470">
                  <c:v>23.608000000000001</c:v>
                </c:pt>
                <c:pt idx="2471">
                  <c:v>23.6</c:v>
                </c:pt>
                <c:pt idx="2472">
                  <c:v>23.574000000000002</c:v>
                </c:pt>
                <c:pt idx="2473">
                  <c:v>23.573</c:v>
                </c:pt>
                <c:pt idx="2474">
                  <c:v>23.547000000000001</c:v>
                </c:pt>
                <c:pt idx="2475">
                  <c:v>23.538</c:v>
                </c:pt>
                <c:pt idx="2476">
                  <c:v>23.512</c:v>
                </c:pt>
                <c:pt idx="2477">
                  <c:v>23.510999999999999</c:v>
                </c:pt>
                <c:pt idx="2478">
                  <c:v>23.484999999999999</c:v>
                </c:pt>
                <c:pt idx="2479">
                  <c:v>23.477</c:v>
                </c:pt>
                <c:pt idx="2480">
                  <c:v>23.45</c:v>
                </c:pt>
                <c:pt idx="2481">
                  <c:v>23.45</c:v>
                </c:pt>
                <c:pt idx="2482">
                  <c:v>23.422999999999998</c:v>
                </c:pt>
                <c:pt idx="2483">
                  <c:v>23.414999999999999</c:v>
                </c:pt>
                <c:pt idx="2484">
                  <c:v>23.388999999999999</c:v>
                </c:pt>
                <c:pt idx="2485">
                  <c:v>23.388000000000002</c:v>
                </c:pt>
                <c:pt idx="2486">
                  <c:v>23.361000000000001</c:v>
                </c:pt>
                <c:pt idx="2487">
                  <c:v>23.353999999999999</c:v>
                </c:pt>
                <c:pt idx="2488">
                  <c:v>23.327000000000002</c:v>
                </c:pt>
                <c:pt idx="2489">
                  <c:v>23.327000000000002</c:v>
                </c:pt>
                <c:pt idx="2490">
                  <c:v>23.292000000000002</c:v>
                </c:pt>
                <c:pt idx="2491">
                  <c:v>23.265999999999998</c:v>
                </c:pt>
                <c:pt idx="2492">
                  <c:v>23.265000000000001</c:v>
                </c:pt>
                <c:pt idx="2493">
                  <c:v>23.238</c:v>
                </c:pt>
                <c:pt idx="2494">
                  <c:v>23.053000000000001</c:v>
                </c:pt>
                <c:pt idx="2495">
                  <c:v>23.045000000000002</c:v>
                </c:pt>
                <c:pt idx="2496">
                  <c:v>22.968</c:v>
                </c:pt>
                <c:pt idx="2497">
                  <c:v>22.908999999999999</c:v>
                </c:pt>
                <c:pt idx="2498">
                  <c:v>22.902000000000001</c:v>
                </c:pt>
                <c:pt idx="2499">
                  <c:v>22.826000000000001</c:v>
                </c:pt>
                <c:pt idx="2500">
                  <c:v>22.783000000000001</c:v>
                </c:pt>
                <c:pt idx="2501">
                  <c:v>22.776</c:v>
                </c:pt>
                <c:pt idx="2502">
                  <c:v>22.7</c:v>
                </c:pt>
                <c:pt idx="2503">
                  <c:v>22.657</c:v>
                </c:pt>
                <c:pt idx="2504">
                  <c:v>22.651</c:v>
                </c:pt>
                <c:pt idx="2505">
                  <c:v>22.532</c:v>
                </c:pt>
                <c:pt idx="2506">
                  <c:v>22.524999999999999</c:v>
                </c:pt>
                <c:pt idx="2507">
                  <c:v>22.448</c:v>
                </c:pt>
                <c:pt idx="2508">
                  <c:v>22.373000000000001</c:v>
                </c:pt>
                <c:pt idx="2509">
                  <c:v>22.366</c:v>
                </c:pt>
                <c:pt idx="2510">
                  <c:v>22.251000000000001</c:v>
                </c:pt>
                <c:pt idx="2511">
                  <c:v>22.244</c:v>
                </c:pt>
                <c:pt idx="2512">
                  <c:v>22.167000000000002</c:v>
                </c:pt>
                <c:pt idx="2513">
                  <c:v>22.128</c:v>
                </c:pt>
                <c:pt idx="2514">
                  <c:v>22.122</c:v>
                </c:pt>
                <c:pt idx="2515">
                  <c:v>22.045999999999999</c:v>
                </c:pt>
                <c:pt idx="2516">
                  <c:v>22.04</c:v>
                </c:pt>
                <c:pt idx="2517">
                  <c:v>22.033000000000001</c:v>
                </c:pt>
                <c:pt idx="2518">
                  <c:v>22.001999999999999</c:v>
                </c:pt>
                <c:pt idx="2519">
                  <c:v>21.998000000000001</c:v>
                </c:pt>
                <c:pt idx="2520">
                  <c:v>21.992000000000001</c:v>
                </c:pt>
                <c:pt idx="2521">
                  <c:v>21.96</c:v>
                </c:pt>
                <c:pt idx="2522">
                  <c:v>21.957000000000001</c:v>
                </c:pt>
                <c:pt idx="2523">
                  <c:v>21.95</c:v>
                </c:pt>
                <c:pt idx="2524">
                  <c:v>21.919</c:v>
                </c:pt>
                <c:pt idx="2525">
                  <c:v>21.916</c:v>
                </c:pt>
                <c:pt idx="2526">
                  <c:v>21.908999999999999</c:v>
                </c:pt>
                <c:pt idx="2527">
                  <c:v>21.878</c:v>
                </c:pt>
                <c:pt idx="2528">
                  <c:v>21.873999999999999</c:v>
                </c:pt>
                <c:pt idx="2529">
                  <c:v>21.867999999999999</c:v>
                </c:pt>
                <c:pt idx="2530">
                  <c:v>21.837</c:v>
                </c:pt>
                <c:pt idx="2531">
                  <c:v>21.832999999999998</c:v>
                </c:pt>
                <c:pt idx="2532">
                  <c:v>21.827000000000002</c:v>
                </c:pt>
                <c:pt idx="2533">
                  <c:v>21.795000000000002</c:v>
                </c:pt>
                <c:pt idx="2534">
                  <c:v>21.64</c:v>
                </c:pt>
                <c:pt idx="2535">
                  <c:v>21.634</c:v>
                </c:pt>
                <c:pt idx="2536">
                  <c:v>21.561</c:v>
                </c:pt>
                <c:pt idx="2537">
                  <c:v>21.504999999999999</c:v>
                </c:pt>
                <c:pt idx="2538">
                  <c:v>21.498999999999999</c:v>
                </c:pt>
                <c:pt idx="2539">
                  <c:v>21.427</c:v>
                </c:pt>
                <c:pt idx="2540">
                  <c:v>21.388999999999999</c:v>
                </c:pt>
                <c:pt idx="2541">
                  <c:v>21.382000000000001</c:v>
                </c:pt>
                <c:pt idx="2542">
                  <c:v>21.311</c:v>
                </c:pt>
                <c:pt idx="2543">
                  <c:v>21.273</c:v>
                </c:pt>
                <c:pt idx="2544">
                  <c:v>21.266999999999999</c:v>
                </c:pt>
                <c:pt idx="2545">
                  <c:v>21.196999999999999</c:v>
                </c:pt>
                <c:pt idx="2546">
                  <c:v>21.16</c:v>
                </c:pt>
                <c:pt idx="2547">
                  <c:v>21.152999999999999</c:v>
                </c:pt>
                <c:pt idx="2548">
                  <c:v>21.084</c:v>
                </c:pt>
                <c:pt idx="2549">
                  <c:v>21.047000000000001</c:v>
                </c:pt>
                <c:pt idx="2550">
                  <c:v>21.041</c:v>
                </c:pt>
                <c:pt idx="2551">
                  <c:v>20.972999999999999</c:v>
                </c:pt>
                <c:pt idx="2552">
                  <c:v>20.937999999999999</c:v>
                </c:pt>
                <c:pt idx="2553">
                  <c:v>20.931999999999999</c:v>
                </c:pt>
                <c:pt idx="2554">
                  <c:v>20.864999999999998</c:v>
                </c:pt>
                <c:pt idx="2555">
                  <c:v>20.83</c:v>
                </c:pt>
                <c:pt idx="2556">
                  <c:v>20.824000000000002</c:v>
                </c:pt>
                <c:pt idx="2557">
                  <c:v>20.759</c:v>
                </c:pt>
                <c:pt idx="2558">
                  <c:v>20.724</c:v>
                </c:pt>
                <c:pt idx="2559">
                  <c:v>20.719000000000001</c:v>
                </c:pt>
                <c:pt idx="2560">
                  <c:v>20.655000000000001</c:v>
                </c:pt>
                <c:pt idx="2561">
                  <c:v>20.620999999999999</c:v>
                </c:pt>
                <c:pt idx="2562">
                  <c:v>20.616</c:v>
                </c:pt>
                <c:pt idx="2563">
                  <c:v>20.553999999999998</c:v>
                </c:pt>
                <c:pt idx="2564">
                  <c:v>19.509</c:v>
                </c:pt>
                <c:pt idx="2565">
                  <c:v>19.506</c:v>
                </c:pt>
                <c:pt idx="2566">
                  <c:v>19.492000000000001</c:v>
                </c:pt>
                <c:pt idx="2567">
                  <c:v>19.481999999999999</c:v>
                </c:pt>
                <c:pt idx="2568">
                  <c:v>19.478999999999999</c:v>
                </c:pt>
                <c:pt idx="2569">
                  <c:v>19.465</c:v>
                </c:pt>
                <c:pt idx="2570">
                  <c:v>19.463999999999999</c:v>
                </c:pt>
                <c:pt idx="2571">
                  <c:v>19.460999999999999</c:v>
                </c:pt>
                <c:pt idx="2572">
                  <c:v>19.446999999999999</c:v>
                </c:pt>
                <c:pt idx="2573">
                  <c:v>19.446000000000002</c:v>
                </c:pt>
                <c:pt idx="2574">
                  <c:v>19.443000000000001</c:v>
                </c:pt>
                <c:pt idx="2575">
                  <c:v>19.43</c:v>
                </c:pt>
                <c:pt idx="2576">
                  <c:v>19.428999999999998</c:v>
                </c:pt>
                <c:pt idx="2577">
                  <c:v>19.425999999999998</c:v>
                </c:pt>
                <c:pt idx="2578">
                  <c:v>19.413</c:v>
                </c:pt>
                <c:pt idx="2579">
                  <c:v>19.411999999999999</c:v>
                </c:pt>
                <c:pt idx="2580">
                  <c:v>19.391999999999999</c:v>
                </c:pt>
                <c:pt idx="2581">
                  <c:v>19.38</c:v>
                </c:pt>
                <c:pt idx="2582">
                  <c:v>19.379000000000001</c:v>
                </c:pt>
                <c:pt idx="2583">
                  <c:v>19.376999999999999</c:v>
                </c:pt>
                <c:pt idx="2584">
                  <c:v>19.364999999999998</c:v>
                </c:pt>
                <c:pt idx="2585">
                  <c:v>19.364000000000001</c:v>
                </c:pt>
                <c:pt idx="2586">
                  <c:v>19.361999999999998</c:v>
                </c:pt>
                <c:pt idx="2587">
                  <c:v>19.350999999999999</c:v>
                </c:pt>
                <c:pt idx="2588">
                  <c:v>19.349</c:v>
                </c:pt>
                <c:pt idx="2589">
                  <c:v>19.347000000000001</c:v>
                </c:pt>
                <c:pt idx="2590">
                  <c:v>19.335999999999999</c:v>
                </c:pt>
                <c:pt idx="2591">
                  <c:v>19.335000000000001</c:v>
                </c:pt>
                <c:pt idx="2592">
                  <c:v>19.332999999999998</c:v>
                </c:pt>
                <c:pt idx="2593">
                  <c:v>19.321999999999999</c:v>
                </c:pt>
                <c:pt idx="2594">
                  <c:v>19.321000000000002</c:v>
                </c:pt>
                <c:pt idx="2595">
                  <c:v>19.318999999999999</c:v>
                </c:pt>
                <c:pt idx="2596">
                  <c:v>19.309000000000001</c:v>
                </c:pt>
                <c:pt idx="2597">
                  <c:v>19.308</c:v>
                </c:pt>
                <c:pt idx="2598">
                  <c:v>19.306000000000001</c:v>
                </c:pt>
                <c:pt idx="2599">
                  <c:v>19.295999999999999</c:v>
                </c:pt>
                <c:pt idx="2600">
                  <c:v>19.295000000000002</c:v>
                </c:pt>
                <c:pt idx="2601">
                  <c:v>19.292999999999999</c:v>
                </c:pt>
                <c:pt idx="2602">
                  <c:v>19.283000000000001</c:v>
                </c:pt>
                <c:pt idx="2603">
                  <c:v>19.283000000000001</c:v>
                </c:pt>
                <c:pt idx="2604">
                  <c:v>19.280999999999999</c:v>
                </c:pt>
                <c:pt idx="2605">
                  <c:v>19.271999999999998</c:v>
                </c:pt>
                <c:pt idx="2606">
                  <c:v>19.271000000000001</c:v>
                </c:pt>
                <c:pt idx="2607">
                  <c:v>19.268999999999998</c:v>
                </c:pt>
                <c:pt idx="2608">
                  <c:v>19.260000000000002</c:v>
                </c:pt>
                <c:pt idx="2609">
                  <c:v>19.259</c:v>
                </c:pt>
                <c:pt idx="2610">
                  <c:v>19.257000000000001</c:v>
                </c:pt>
                <c:pt idx="2611">
                  <c:v>19.248999999999999</c:v>
                </c:pt>
                <c:pt idx="2612">
                  <c:v>19.248999999999999</c:v>
                </c:pt>
                <c:pt idx="2613">
                  <c:v>19.247</c:v>
                </c:pt>
                <c:pt idx="2614">
                  <c:v>19.239000000000001</c:v>
                </c:pt>
                <c:pt idx="2615">
                  <c:v>19.238</c:v>
                </c:pt>
                <c:pt idx="2616">
                  <c:v>19.236999999999998</c:v>
                </c:pt>
                <c:pt idx="2617">
                  <c:v>19.228999999999999</c:v>
                </c:pt>
                <c:pt idx="2618">
                  <c:v>19.228000000000002</c:v>
                </c:pt>
                <c:pt idx="2619">
                  <c:v>19.227</c:v>
                </c:pt>
                <c:pt idx="2620">
                  <c:v>19.22</c:v>
                </c:pt>
                <c:pt idx="2621">
                  <c:v>19.219000000000001</c:v>
                </c:pt>
                <c:pt idx="2622">
                  <c:v>19.218</c:v>
                </c:pt>
                <c:pt idx="2623">
                  <c:v>19.210999999999999</c:v>
                </c:pt>
                <c:pt idx="2624">
                  <c:v>19.21</c:v>
                </c:pt>
                <c:pt idx="2625">
                  <c:v>19.209</c:v>
                </c:pt>
                <c:pt idx="2626">
                  <c:v>19.202999999999999</c:v>
                </c:pt>
                <c:pt idx="2627">
                  <c:v>19.074999999999999</c:v>
                </c:pt>
                <c:pt idx="2628">
                  <c:v>19.071999999999999</c:v>
                </c:pt>
                <c:pt idx="2629">
                  <c:v>19.036999999999999</c:v>
                </c:pt>
                <c:pt idx="2630">
                  <c:v>19.029</c:v>
                </c:pt>
                <c:pt idx="2631">
                  <c:v>19.026</c:v>
                </c:pt>
                <c:pt idx="2632">
                  <c:v>18.992000000000001</c:v>
                </c:pt>
                <c:pt idx="2633">
                  <c:v>18.991</c:v>
                </c:pt>
                <c:pt idx="2634">
                  <c:v>18.988</c:v>
                </c:pt>
                <c:pt idx="2635">
                  <c:v>18.954999999999998</c:v>
                </c:pt>
                <c:pt idx="2636">
                  <c:v>18.954000000000001</c:v>
                </c:pt>
                <c:pt idx="2637">
                  <c:v>18.951000000000001</c:v>
                </c:pt>
                <c:pt idx="2638">
                  <c:v>18.917999999999999</c:v>
                </c:pt>
                <c:pt idx="2639">
                  <c:v>18.917000000000002</c:v>
                </c:pt>
                <c:pt idx="2640">
                  <c:v>18.914000000000001</c:v>
                </c:pt>
                <c:pt idx="2641">
                  <c:v>18.882000000000001</c:v>
                </c:pt>
                <c:pt idx="2642">
                  <c:v>18.881</c:v>
                </c:pt>
                <c:pt idx="2643">
                  <c:v>18.878</c:v>
                </c:pt>
                <c:pt idx="2644">
                  <c:v>18.846</c:v>
                </c:pt>
                <c:pt idx="2645">
                  <c:v>18.846</c:v>
                </c:pt>
                <c:pt idx="2646">
                  <c:v>18.843</c:v>
                </c:pt>
                <c:pt idx="2647">
                  <c:v>18.811</c:v>
                </c:pt>
                <c:pt idx="2648">
                  <c:v>18.809999999999999</c:v>
                </c:pt>
                <c:pt idx="2649">
                  <c:v>18.808</c:v>
                </c:pt>
                <c:pt idx="2650">
                  <c:v>18.777000000000001</c:v>
                </c:pt>
                <c:pt idx="2651">
                  <c:v>18.776</c:v>
                </c:pt>
                <c:pt idx="2652">
                  <c:v>18.773</c:v>
                </c:pt>
                <c:pt idx="2653">
                  <c:v>18.742000000000001</c:v>
                </c:pt>
                <c:pt idx="2654">
                  <c:v>18.742000000000001</c:v>
                </c:pt>
                <c:pt idx="2655">
                  <c:v>18.739000000000001</c:v>
                </c:pt>
                <c:pt idx="2656">
                  <c:v>18.709</c:v>
                </c:pt>
                <c:pt idx="2657">
                  <c:v>18.707999999999998</c:v>
                </c:pt>
                <c:pt idx="2658">
                  <c:v>18.706</c:v>
                </c:pt>
                <c:pt idx="2659">
                  <c:v>18.675999999999998</c:v>
                </c:pt>
                <c:pt idx="2660">
                  <c:v>18.675000000000001</c:v>
                </c:pt>
                <c:pt idx="2661">
                  <c:v>18.672999999999998</c:v>
                </c:pt>
                <c:pt idx="2662">
                  <c:v>18.643999999999998</c:v>
                </c:pt>
                <c:pt idx="2663">
                  <c:v>18.643000000000001</c:v>
                </c:pt>
                <c:pt idx="2664">
                  <c:v>18.640999999999998</c:v>
                </c:pt>
                <c:pt idx="2665">
                  <c:v>18.611999999999998</c:v>
                </c:pt>
                <c:pt idx="2666">
                  <c:v>18.611999999999998</c:v>
                </c:pt>
                <c:pt idx="2667">
                  <c:v>18.609000000000002</c:v>
                </c:pt>
                <c:pt idx="2668">
                  <c:v>18.582000000000001</c:v>
                </c:pt>
                <c:pt idx="2669">
                  <c:v>18.581</c:v>
                </c:pt>
                <c:pt idx="2670">
                  <c:v>18.577999999999999</c:v>
                </c:pt>
                <c:pt idx="2671">
                  <c:v>18.550999999999998</c:v>
                </c:pt>
                <c:pt idx="2672">
                  <c:v>18.495999999999999</c:v>
                </c:pt>
                <c:pt idx="2673">
                  <c:v>18.492999999999999</c:v>
                </c:pt>
                <c:pt idx="2674">
                  <c:v>18.469000000000001</c:v>
                </c:pt>
                <c:pt idx="2675">
                  <c:v>18.463000000000001</c:v>
                </c:pt>
                <c:pt idx="2676">
                  <c:v>18.46</c:v>
                </c:pt>
                <c:pt idx="2677">
                  <c:v>18.437000000000001</c:v>
                </c:pt>
                <c:pt idx="2678">
                  <c:v>18.436</c:v>
                </c:pt>
                <c:pt idx="2679">
                  <c:v>18.434000000000001</c:v>
                </c:pt>
                <c:pt idx="2680">
                  <c:v>18.411000000000001</c:v>
                </c:pt>
                <c:pt idx="2681">
                  <c:v>18.411000000000001</c:v>
                </c:pt>
                <c:pt idx="2682">
                  <c:v>18.408000000000001</c:v>
                </c:pt>
                <c:pt idx="2683">
                  <c:v>18.385999999999999</c:v>
                </c:pt>
                <c:pt idx="2684">
                  <c:v>18.385999999999999</c:v>
                </c:pt>
                <c:pt idx="2685">
                  <c:v>18.384</c:v>
                </c:pt>
                <c:pt idx="2686">
                  <c:v>18.363</c:v>
                </c:pt>
                <c:pt idx="2687">
                  <c:v>18.361999999999998</c:v>
                </c:pt>
                <c:pt idx="2688">
                  <c:v>18.36</c:v>
                </c:pt>
                <c:pt idx="2689">
                  <c:v>18.34</c:v>
                </c:pt>
                <c:pt idx="2690">
                  <c:v>18.338999999999999</c:v>
                </c:pt>
                <c:pt idx="2691">
                  <c:v>18.338000000000001</c:v>
                </c:pt>
                <c:pt idx="2692">
                  <c:v>18.315999999999999</c:v>
                </c:pt>
                <c:pt idx="2693">
                  <c:v>18.297000000000001</c:v>
                </c:pt>
                <c:pt idx="2694">
                  <c:v>18.297000000000001</c:v>
                </c:pt>
                <c:pt idx="2695">
                  <c:v>18.295000000000002</c:v>
                </c:pt>
                <c:pt idx="2696">
                  <c:v>18.277000000000001</c:v>
                </c:pt>
                <c:pt idx="2697">
                  <c:v>18.277000000000001</c:v>
                </c:pt>
                <c:pt idx="2698">
                  <c:v>18.276</c:v>
                </c:pt>
                <c:pt idx="2699">
                  <c:v>18.259</c:v>
                </c:pt>
                <c:pt idx="2700">
                  <c:v>18.257999999999999</c:v>
                </c:pt>
                <c:pt idx="2701">
                  <c:v>18.257000000000001</c:v>
                </c:pt>
                <c:pt idx="2702">
                  <c:v>18.241</c:v>
                </c:pt>
                <c:pt idx="2703">
                  <c:v>18.241</c:v>
                </c:pt>
                <c:pt idx="2704">
                  <c:v>18.239000000000001</c:v>
                </c:pt>
                <c:pt idx="2705">
                  <c:v>18.224</c:v>
                </c:pt>
                <c:pt idx="2706">
                  <c:v>18.224</c:v>
                </c:pt>
                <c:pt idx="2707">
                  <c:v>18.222000000000001</c:v>
                </c:pt>
                <c:pt idx="2708">
                  <c:v>18.207999999999998</c:v>
                </c:pt>
                <c:pt idx="2709">
                  <c:v>18.207999999999998</c:v>
                </c:pt>
                <c:pt idx="2710">
                  <c:v>18.207000000000001</c:v>
                </c:pt>
                <c:pt idx="2711">
                  <c:v>18.193000000000001</c:v>
                </c:pt>
                <c:pt idx="2712">
                  <c:v>18.193000000000001</c:v>
                </c:pt>
                <c:pt idx="2713">
                  <c:v>18.192</c:v>
                </c:pt>
                <c:pt idx="2714">
                  <c:v>18.157</c:v>
                </c:pt>
                <c:pt idx="2715">
                  <c:v>18.154</c:v>
                </c:pt>
                <c:pt idx="2716">
                  <c:v>18.151</c:v>
                </c:pt>
                <c:pt idx="2717">
                  <c:v>18.149999999999999</c:v>
                </c:pt>
                <c:pt idx="2718">
                  <c:v>18.146999999999998</c:v>
                </c:pt>
                <c:pt idx="2719">
                  <c:v>18.146999999999998</c:v>
                </c:pt>
                <c:pt idx="2720">
                  <c:v>18.143999999999998</c:v>
                </c:pt>
                <c:pt idx="2721">
                  <c:v>18.143000000000001</c:v>
                </c:pt>
                <c:pt idx="2722">
                  <c:v>18.14</c:v>
                </c:pt>
                <c:pt idx="2723">
                  <c:v>18.14</c:v>
                </c:pt>
                <c:pt idx="2724">
                  <c:v>18.137</c:v>
                </c:pt>
                <c:pt idx="2725">
                  <c:v>18.137</c:v>
                </c:pt>
                <c:pt idx="2726">
                  <c:v>18.134</c:v>
                </c:pt>
                <c:pt idx="2727">
                  <c:v>18.134</c:v>
                </c:pt>
                <c:pt idx="2728">
                  <c:v>18.131</c:v>
                </c:pt>
                <c:pt idx="2729">
                  <c:v>18.131</c:v>
                </c:pt>
                <c:pt idx="2730">
                  <c:v>18.128</c:v>
                </c:pt>
                <c:pt idx="2731">
                  <c:v>18.128</c:v>
                </c:pt>
                <c:pt idx="2732">
                  <c:v>18.126000000000001</c:v>
                </c:pt>
                <c:pt idx="2733">
                  <c:v>18.125</c:v>
                </c:pt>
                <c:pt idx="2734">
                  <c:v>18.123000000000001</c:v>
                </c:pt>
                <c:pt idx="2735">
                  <c:v>18.123000000000001</c:v>
                </c:pt>
                <c:pt idx="2736">
                  <c:v>18.120999999999999</c:v>
                </c:pt>
                <c:pt idx="2737">
                  <c:v>18.120999999999999</c:v>
                </c:pt>
                <c:pt idx="2738">
                  <c:v>18.119</c:v>
                </c:pt>
                <c:pt idx="2739">
                  <c:v>18.117999999999999</c:v>
                </c:pt>
                <c:pt idx="2740">
                  <c:v>18.117000000000001</c:v>
                </c:pt>
                <c:pt idx="2741">
                  <c:v>18.116</c:v>
                </c:pt>
                <c:pt idx="2742">
                  <c:v>18.114999999999998</c:v>
                </c:pt>
                <c:pt idx="2743">
                  <c:v>18.114000000000001</c:v>
                </c:pt>
                <c:pt idx="2744">
                  <c:v>18.113</c:v>
                </c:pt>
                <c:pt idx="2745">
                  <c:v>18.113</c:v>
                </c:pt>
                <c:pt idx="2746">
                  <c:v>18.111999999999998</c:v>
                </c:pt>
                <c:pt idx="2747">
                  <c:v>18.108000000000001</c:v>
                </c:pt>
                <c:pt idx="2748">
                  <c:v>18.108000000000001</c:v>
                </c:pt>
                <c:pt idx="2749">
                  <c:v>18.108000000000001</c:v>
                </c:pt>
                <c:pt idx="2750">
                  <c:v>18.105</c:v>
                </c:pt>
                <c:pt idx="2751">
                  <c:v>18.105</c:v>
                </c:pt>
                <c:pt idx="2752">
                  <c:v>18.105</c:v>
                </c:pt>
                <c:pt idx="2753">
                  <c:v>18.103000000000002</c:v>
                </c:pt>
                <c:pt idx="2754">
                  <c:v>18.103000000000002</c:v>
                </c:pt>
                <c:pt idx="2755">
                  <c:v>18.103000000000002</c:v>
                </c:pt>
                <c:pt idx="2756">
                  <c:v>18.103000000000002</c:v>
                </c:pt>
                <c:pt idx="2757">
                  <c:v>18.103000000000002</c:v>
                </c:pt>
                <c:pt idx="2758">
                  <c:v>18.103000000000002</c:v>
                </c:pt>
                <c:pt idx="2759">
                  <c:v>18.103000000000002</c:v>
                </c:pt>
                <c:pt idx="2760">
                  <c:v>18.103000000000002</c:v>
                </c:pt>
                <c:pt idx="2761">
                  <c:v>18.103000000000002</c:v>
                </c:pt>
                <c:pt idx="2762">
                  <c:v>18.105</c:v>
                </c:pt>
                <c:pt idx="2763">
                  <c:v>18.105</c:v>
                </c:pt>
                <c:pt idx="2764">
                  <c:v>18.105</c:v>
                </c:pt>
                <c:pt idx="2765">
                  <c:v>18.106999999999999</c:v>
                </c:pt>
                <c:pt idx="2766">
                  <c:v>18.106999999999999</c:v>
                </c:pt>
                <c:pt idx="2767">
                  <c:v>18.108000000000001</c:v>
                </c:pt>
                <c:pt idx="2768">
                  <c:v>18.111000000000001</c:v>
                </c:pt>
                <c:pt idx="2769">
                  <c:v>18.126999999999999</c:v>
                </c:pt>
                <c:pt idx="2770">
                  <c:v>18.128</c:v>
                </c:pt>
                <c:pt idx="2771">
                  <c:v>18.135000000000002</c:v>
                </c:pt>
                <c:pt idx="2772">
                  <c:v>18.137</c:v>
                </c:pt>
                <c:pt idx="2773">
                  <c:v>18.138000000000002</c:v>
                </c:pt>
                <c:pt idx="2774">
                  <c:v>18.146000000000001</c:v>
                </c:pt>
                <c:pt idx="2775">
                  <c:v>18.146000000000001</c:v>
                </c:pt>
                <c:pt idx="2776">
                  <c:v>18.146999999999998</c:v>
                </c:pt>
                <c:pt idx="2777">
                  <c:v>18.158000000000001</c:v>
                </c:pt>
                <c:pt idx="2778">
                  <c:v>18.167999999999999</c:v>
                </c:pt>
                <c:pt idx="2779">
                  <c:v>18.167999999999999</c:v>
                </c:pt>
                <c:pt idx="2780">
                  <c:v>18.169</c:v>
                </c:pt>
                <c:pt idx="2781">
                  <c:v>18.181000000000001</c:v>
                </c:pt>
                <c:pt idx="2782">
                  <c:v>18.181000000000001</c:v>
                </c:pt>
                <c:pt idx="2783">
                  <c:v>18.181999999999999</c:v>
                </c:pt>
                <c:pt idx="2784">
                  <c:v>18.195</c:v>
                </c:pt>
                <c:pt idx="2785">
                  <c:v>18.195</c:v>
                </c:pt>
                <c:pt idx="2786">
                  <c:v>18.196000000000002</c:v>
                </c:pt>
                <c:pt idx="2787">
                  <c:v>18.21</c:v>
                </c:pt>
                <c:pt idx="2788">
                  <c:v>18.21</c:v>
                </c:pt>
                <c:pt idx="2789">
                  <c:v>18.210999999999999</c:v>
                </c:pt>
                <c:pt idx="2790">
                  <c:v>18.225000000000001</c:v>
                </c:pt>
                <c:pt idx="2791">
                  <c:v>18.227</c:v>
                </c:pt>
                <c:pt idx="2792">
                  <c:v>18.228000000000002</c:v>
                </c:pt>
                <c:pt idx="2793">
                  <c:v>18.242999999999999</c:v>
                </c:pt>
                <c:pt idx="2794">
                  <c:v>18.245999999999999</c:v>
                </c:pt>
                <c:pt idx="2795">
                  <c:v>18.247</c:v>
                </c:pt>
                <c:pt idx="2796">
                  <c:v>18.263000000000002</c:v>
                </c:pt>
                <c:pt idx="2797">
                  <c:v>18.265999999999998</c:v>
                </c:pt>
                <c:pt idx="2798">
                  <c:v>18.266999999999999</c:v>
                </c:pt>
                <c:pt idx="2799">
                  <c:v>18.285</c:v>
                </c:pt>
                <c:pt idx="2800">
                  <c:v>18.286999999999999</c:v>
                </c:pt>
                <c:pt idx="2801">
                  <c:v>18.289000000000001</c:v>
                </c:pt>
                <c:pt idx="2802">
                  <c:v>18.306999999999999</c:v>
                </c:pt>
                <c:pt idx="2803">
                  <c:v>18.309999999999999</c:v>
                </c:pt>
                <c:pt idx="2804">
                  <c:v>18.311</c:v>
                </c:pt>
                <c:pt idx="2805">
                  <c:v>18.331</c:v>
                </c:pt>
                <c:pt idx="2806">
                  <c:v>18.452999999999999</c:v>
                </c:pt>
                <c:pt idx="2807">
                  <c:v>18.454000000000001</c:v>
                </c:pt>
                <c:pt idx="2808">
                  <c:v>18.465</c:v>
                </c:pt>
                <c:pt idx="2809">
                  <c:v>18.468</c:v>
                </c:pt>
                <c:pt idx="2810">
                  <c:v>18.469000000000001</c:v>
                </c:pt>
                <c:pt idx="2811">
                  <c:v>18.48</c:v>
                </c:pt>
                <c:pt idx="2812">
                  <c:v>18.48</c:v>
                </c:pt>
                <c:pt idx="2813">
                  <c:v>18.481000000000002</c:v>
                </c:pt>
                <c:pt idx="2814">
                  <c:v>18.492999999999999</c:v>
                </c:pt>
                <c:pt idx="2815">
                  <c:v>18.495000000000001</c:v>
                </c:pt>
                <c:pt idx="2816">
                  <c:v>18.506</c:v>
                </c:pt>
                <c:pt idx="2817">
                  <c:v>18.507000000000001</c:v>
                </c:pt>
                <c:pt idx="2818">
                  <c:v>18.507999999999999</c:v>
                </c:pt>
                <c:pt idx="2819">
                  <c:v>18.52</c:v>
                </c:pt>
                <c:pt idx="2820">
                  <c:v>18.52</c:v>
                </c:pt>
                <c:pt idx="2821">
                  <c:v>18.521000000000001</c:v>
                </c:pt>
                <c:pt idx="2822">
                  <c:v>18.533000000000001</c:v>
                </c:pt>
                <c:pt idx="2823">
                  <c:v>18.533000000000001</c:v>
                </c:pt>
                <c:pt idx="2824">
                  <c:v>18.533999999999999</c:v>
                </c:pt>
                <c:pt idx="2825">
                  <c:v>18.545999999999999</c:v>
                </c:pt>
                <c:pt idx="2826">
                  <c:v>18.545999999999999</c:v>
                </c:pt>
                <c:pt idx="2827">
                  <c:v>18.547000000000001</c:v>
                </c:pt>
                <c:pt idx="2828">
                  <c:v>18.559000000000001</c:v>
                </c:pt>
                <c:pt idx="2829">
                  <c:v>18.559000000000001</c:v>
                </c:pt>
                <c:pt idx="2830">
                  <c:v>18.559999999999999</c:v>
                </c:pt>
                <c:pt idx="2831">
                  <c:v>18.571999999999999</c:v>
                </c:pt>
                <c:pt idx="2832">
                  <c:v>18.573</c:v>
                </c:pt>
                <c:pt idx="2833">
                  <c:v>18.574000000000002</c:v>
                </c:pt>
                <c:pt idx="2834">
                  <c:v>18.585999999999999</c:v>
                </c:pt>
                <c:pt idx="2835">
                  <c:v>18.585999999999999</c:v>
                </c:pt>
                <c:pt idx="2836">
                  <c:v>18.587</c:v>
                </c:pt>
                <c:pt idx="2837">
                  <c:v>18.626000000000001</c:v>
                </c:pt>
                <c:pt idx="2838">
                  <c:v>18.638000000000002</c:v>
                </c:pt>
                <c:pt idx="2839">
                  <c:v>18.640999999999998</c:v>
                </c:pt>
                <c:pt idx="2840">
                  <c:v>18.641999999999999</c:v>
                </c:pt>
                <c:pt idx="2841">
                  <c:v>18.654</c:v>
                </c:pt>
                <c:pt idx="2842">
                  <c:v>18.654</c:v>
                </c:pt>
                <c:pt idx="2843">
                  <c:v>18.655000000000001</c:v>
                </c:pt>
                <c:pt idx="2844">
                  <c:v>18.669</c:v>
                </c:pt>
                <c:pt idx="2845">
                  <c:v>18.68</c:v>
                </c:pt>
                <c:pt idx="2846">
                  <c:v>18.681000000000001</c:v>
                </c:pt>
                <c:pt idx="2847">
                  <c:v>18.681999999999999</c:v>
                </c:pt>
                <c:pt idx="2848">
                  <c:v>18.693999999999999</c:v>
                </c:pt>
                <c:pt idx="2849">
                  <c:v>18.693999999999999</c:v>
                </c:pt>
                <c:pt idx="2850">
                  <c:v>18.695</c:v>
                </c:pt>
                <c:pt idx="2851">
                  <c:v>18.707000000000001</c:v>
                </c:pt>
                <c:pt idx="2852">
                  <c:v>18.707999999999998</c:v>
                </c:pt>
                <c:pt idx="2853">
                  <c:v>18.709</c:v>
                </c:pt>
                <c:pt idx="2854">
                  <c:v>18.721</c:v>
                </c:pt>
                <c:pt idx="2855">
                  <c:v>18.721</c:v>
                </c:pt>
                <c:pt idx="2856">
                  <c:v>18.722000000000001</c:v>
                </c:pt>
                <c:pt idx="2857">
                  <c:v>18.734000000000002</c:v>
                </c:pt>
                <c:pt idx="2858">
                  <c:v>18.734999999999999</c:v>
                </c:pt>
                <c:pt idx="2859">
                  <c:v>18.736000000000001</c:v>
                </c:pt>
                <c:pt idx="2860">
                  <c:v>18.748000000000001</c:v>
                </c:pt>
                <c:pt idx="2861">
                  <c:v>18.748000000000001</c:v>
                </c:pt>
                <c:pt idx="2862">
                  <c:v>18.748999999999999</c:v>
                </c:pt>
                <c:pt idx="2863">
                  <c:v>18.760999999999999</c:v>
                </c:pt>
                <c:pt idx="2864">
                  <c:v>18.760999999999999</c:v>
                </c:pt>
                <c:pt idx="2865">
                  <c:v>18.762</c:v>
                </c:pt>
                <c:pt idx="2866">
                  <c:v>18.774000000000001</c:v>
                </c:pt>
                <c:pt idx="2867">
                  <c:v>18.774000000000001</c:v>
                </c:pt>
                <c:pt idx="2868">
                  <c:v>18.774999999999999</c:v>
                </c:pt>
                <c:pt idx="2869">
                  <c:v>18.786999999999999</c:v>
                </c:pt>
                <c:pt idx="2870">
                  <c:v>18.788</c:v>
                </c:pt>
                <c:pt idx="2871">
                  <c:v>18.789000000000001</c:v>
                </c:pt>
                <c:pt idx="2872">
                  <c:v>18.8</c:v>
                </c:pt>
                <c:pt idx="2873">
                  <c:v>18.8</c:v>
                </c:pt>
                <c:pt idx="2874">
                  <c:v>18.800999999999998</c:v>
                </c:pt>
                <c:pt idx="2875">
                  <c:v>18.802</c:v>
                </c:pt>
                <c:pt idx="2876">
                  <c:v>18.803999999999998</c:v>
                </c:pt>
                <c:pt idx="2877">
                  <c:v>18.805</c:v>
                </c:pt>
                <c:pt idx="2878">
                  <c:v>18.806000000000001</c:v>
                </c:pt>
                <c:pt idx="2879">
                  <c:v>18.806000000000001</c:v>
                </c:pt>
                <c:pt idx="2880">
                  <c:v>18.806000000000001</c:v>
                </c:pt>
                <c:pt idx="2881">
                  <c:v>18.806999999999999</c:v>
                </c:pt>
                <c:pt idx="2882">
                  <c:v>18.809000000000001</c:v>
                </c:pt>
                <c:pt idx="2883">
                  <c:v>18.809999999999999</c:v>
                </c:pt>
                <c:pt idx="2884">
                  <c:v>18.811</c:v>
                </c:pt>
                <c:pt idx="2885">
                  <c:v>18.812999999999999</c:v>
                </c:pt>
                <c:pt idx="2886">
                  <c:v>18.812999999999999</c:v>
                </c:pt>
                <c:pt idx="2887">
                  <c:v>18.814</c:v>
                </c:pt>
                <c:pt idx="2888">
                  <c:v>18.814</c:v>
                </c:pt>
                <c:pt idx="2889">
                  <c:v>18.815000000000001</c:v>
                </c:pt>
                <c:pt idx="2890">
                  <c:v>18.815999999999999</c:v>
                </c:pt>
                <c:pt idx="2891">
                  <c:v>18.818000000000001</c:v>
                </c:pt>
                <c:pt idx="2892">
                  <c:v>18.818000000000001</c:v>
                </c:pt>
                <c:pt idx="2893">
                  <c:v>18.818999999999999</c:v>
                </c:pt>
                <c:pt idx="2894">
                  <c:v>18.844999999999999</c:v>
                </c:pt>
                <c:pt idx="2895">
                  <c:v>18.846</c:v>
                </c:pt>
                <c:pt idx="2896">
                  <c:v>18.856999999999999</c:v>
                </c:pt>
                <c:pt idx="2897">
                  <c:v>18.86</c:v>
                </c:pt>
                <c:pt idx="2898">
                  <c:v>18.861000000000001</c:v>
                </c:pt>
                <c:pt idx="2899">
                  <c:v>18.872</c:v>
                </c:pt>
                <c:pt idx="2900">
                  <c:v>18.872</c:v>
                </c:pt>
                <c:pt idx="2901">
                  <c:v>18.873000000000001</c:v>
                </c:pt>
                <c:pt idx="2902">
                  <c:v>18.884</c:v>
                </c:pt>
                <c:pt idx="2903">
                  <c:v>18.884</c:v>
                </c:pt>
                <c:pt idx="2904">
                  <c:v>18.885000000000002</c:v>
                </c:pt>
                <c:pt idx="2905">
                  <c:v>18.896000000000001</c:v>
                </c:pt>
                <c:pt idx="2906">
                  <c:v>18.896000000000001</c:v>
                </c:pt>
                <c:pt idx="2907">
                  <c:v>18.896999999999998</c:v>
                </c:pt>
                <c:pt idx="2908">
                  <c:v>18.908000000000001</c:v>
                </c:pt>
                <c:pt idx="2909">
                  <c:v>18.908000000000001</c:v>
                </c:pt>
                <c:pt idx="2910">
                  <c:v>18.908999999999999</c:v>
                </c:pt>
                <c:pt idx="2911">
                  <c:v>18.919</c:v>
                </c:pt>
                <c:pt idx="2912">
                  <c:v>18.919</c:v>
                </c:pt>
                <c:pt idx="2913">
                  <c:v>18.920000000000002</c:v>
                </c:pt>
                <c:pt idx="2914">
                  <c:v>18.931000000000001</c:v>
                </c:pt>
                <c:pt idx="2915">
                  <c:v>18.931000000000001</c:v>
                </c:pt>
                <c:pt idx="2916">
                  <c:v>18.931999999999999</c:v>
                </c:pt>
                <c:pt idx="2917">
                  <c:v>18.942</c:v>
                </c:pt>
                <c:pt idx="2918">
                  <c:v>18.942</c:v>
                </c:pt>
                <c:pt idx="2919">
                  <c:v>18.943000000000001</c:v>
                </c:pt>
                <c:pt idx="2920">
                  <c:v>18.952999999999999</c:v>
                </c:pt>
                <c:pt idx="2921">
                  <c:v>18.954000000000001</c:v>
                </c:pt>
                <c:pt idx="2922">
                  <c:v>18.954999999999998</c:v>
                </c:pt>
                <c:pt idx="2923">
                  <c:v>18.965</c:v>
                </c:pt>
                <c:pt idx="2924">
                  <c:v>18.965</c:v>
                </c:pt>
                <c:pt idx="2925">
                  <c:v>18.966000000000001</c:v>
                </c:pt>
                <c:pt idx="2926">
                  <c:v>18.975999999999999</c:v>
                </c:pt>
                <c:pt idx="2927">
                  <c:v>18.975999999999999</c:v>
                </c:pt>
                <c:pt idx="2928">
                  <c:v>18.977</c:v>
                </c:pt>
                <c:pt idx="2929">
                  <c:v>18.986000000000001</c:v>
                </c:pt>
                <c:pt idx="2930">
                  <c:v>18.986999999999998</c:v>
                </c:pt>
                <c:pt idx="2931">
                  <c:v>18.988</c:v>
                </c:pt>
                <c:pt idx="2932">
                  <c:v>18.997</c:v>
                </c:pt>
                <c:pt idx="2933">
                  <c:v>18.997</c:v>
                </c:pt>
                <c:pt idx="2934">
                  <c:v>18.998000000000001</c:v>
                </c:pt>
                <c:pt idx="2935">
                  <c:v>19.007000000000001</c:v>
                </c:pt>
                <c:pt idx="2936">
                  <c:v>19.007000000000001</c:v>
                </c:pt>
                <c:pt idx="2937">
                  <c:v>19.007999999999999</c:v>
                </c:pt>
                <c:pt idx="2938">
                  <c:v>19.032</c:v>
                </c:pt>
                <c:pt idx="2939">
                  <c:v>19.041</c:v>
                </c:pt>
                <c:pt idx="2940">
                  <c:v>19.042999999999999</c:v>
                </c:pt>
                <c:pt idx="2941">
                  <c:v>19.042999999999999</c:v>
                </c:pt>
                <c:pt idx="2942">
                  <c:v>19.052</c:v>
                </c:pt>
                <c:pt idx="2943">
                  <c:v>19.052</c:v>
                </c:pt>
                <c:pt idx="2944">
                  <c:v>19.053000000000001</c:v>
                </c:pt>
                <c:pt idx="2945">
                  <c:v>19.061</c:v>
                </c:pt>
                <c:pt idx="2946">
                  <c:v>19.061</c:v>
                </c:pt>
                <c:pt idx="2947">
                  <c:v>19.062000000000001</c:v>
                </c:pt>
                <c:pt idx="2948">
                  <c:v>19.07</c:v>
                </c:pt>
                <c:pt idx="2949">
                  <c:v>19.07</c:v>
                </c:pt>
                <c:pt idx="2950">
                  <c:v>19.071000000000002</c:v>
                </c:pt>
                <c:pt idx="2951">
                  <c:v>19.079000000000001</c:v>
                </c:pt>
                <c:pt idx="2952">
                  <c:v>19.079000000000001</c:v>
                </c:pt>
                <c:pt idx="2953">
                  <c:v>19.079999999999998</c:v>
                </c:pt>
                <c:pt idx="2954">
                  <c:v>19.087</c:v>
                </c:pt>
                <c:pt idx="2955">
                  <c:v>19.087</c:v>
                </c:pt>
                <c:pt idx="2956">
                  <c:v>19.088000000000001</c:v>
                </c:pt>
                <c:pt idx="2957">
                  <c:v>19.094999999999999</c:v>
                </c:pt>
                <c:pt idx="2958">
                  <c:v>19.094999999999999</c:v>
                </c:pt>
                <c:pt idx="2959">
                  <c:v>19.096</c:v>
                </c:pt>
                <c:pt idx="2960">
                  <c:v>19.103000000000002</c:v>
                </c:pt>
                <c:pt idx="2961">
                  <c:v>19.103000000000002</c:v>
                </c:pt>
                <c:pt idx="2962">
                  <c:v>19.103999999999999</c:v>
                </c:pt>
                <c:pt idx="2963">
                  <c:v>19.11</c:v>
                </c:pt>
                <c:pt idx="2964">
                  <c:v>19.111000000000001</c:v>
                </c:pt>
                <c:pt idx="2965">
                  <c:v>19.111000000000001</c:v>
                </c:pt>
                <c:pt idx="2966">
                  <c:v>19.117999999999999</c:v>
                </c:pt>
                <c:pt idx="2967">
                  <c:v>19.117999999999999</c:v>
                </c:pt>
                <c:pt idx="2968">
                  <c:v>19.119</c:v>
                </c:pt>
                <c:pt idx="2969">
                  <c:v>19.125</c:v>
                </c:pt>
                <c:pt idx="2970">
                  <c:v>19.126000000000001</c:v>
                </c:pt>
                <c:pt idx="2971">
                  <c:v>19.132000000000001</c:v>
                </c:pt>
                <c:pt idx="2972">
                  <c:v>19.132000000000001</c:v>
                </c:pt>
                <c:pt idx="2973">
                  <c:v>19.132999999999999</c:v>
                </c:pt>
                <c:pt idx="2974">
                  <c:v>19.138999999999999</c:v>
                </c:pt>
                <c:pt idx="2975">
                  <c:v>19.138999999999999</c:v>
                </c:pt>
                <c:pt idx="2976">
                  <c:v>19.138999999999999</c:v>
                </c:pt>
                <c:pt idx="2977">
                  <c:v>19.145</c:v>
                </c:pt>
                <c:pt idx="2978">
                  <c:v>19.145</c:v>
                </c:pt>
                <c:pt idx="2979">
                  <c:v>19.146000000000001</c:v>
                </c:pt>
                <c:pt idx="2980">
                  <c:v>19.163</c:v>
                </c:pt>
                <c:pt idx="2981">
                  <c:v>19.167000000000002</c:v>
                </c:pt>
                <c:pt idx="2982">
                  <c:v>19.167000000000002</c:v>
                </c:pt>
                <c:pt idx="2983">
                  <c:v>19.167000000000002</c:v>
                </c:pt>
                <c:pt idx="2984">
                  <c:v>19.172000000000001</c:v>
                </c:pt>
                <c:pt idx="2985">
                  <c:v>19.172000000000001</c:v>
                </c:pt>
                <c:pt idx="2986">
                  <c:v>19.172000000000001</c:v>
                </c:pt>
                <c:pt idx="2987">
                  <c:v>19.175999999999998</c:v>
                </c:pt>
                <c:pt idx="2988">
                  <c:v>19.175999999999998</c:v>
                </c:pt>
                <c:pt idx="2989">
                  <c:v>19.175999999999998</c:v>
                </c:pt>
                <c:pt idx="2990">
                  <c:v>19.18</c:v>
                </c:pt>
                <c:pt idx="2991">
                  <c:v>19.18</c:v>
                </c:pt>
                <c:pt idx="2992">
                  <c:v>19.18</c:v>
                </c:pt>
                <c:pt idx="2993">
                  <c:v>19.184000000000001</c:v>
                </c:pt>
                <c:pt idx="2994">
                  <c:v>19.184000000000001</c:v>
                </c:pt>
                <c:pt idx="2995">
                  <c:v>19.184000000000001</c:v>
                </c:pt>
                <c:pt idx="2996">
                  <c:v>19.187000000000001</c:v>
                </c:pt>
                <c:pt idx="2997">
                  <c:v>19.187000000000001</c:v>
                </c:pt>
                <c:pt idx="2998">
                  <c:v>19.187000000000001</c:v>
                </c:pt>
                <c:pt idx="2999">
                  <c:v>19.190000000000001</c:v>
                </c:pt>
                <c:pt idx="3000">
                  <c:v>19.190000000000001</c:v>
                </c:pt>
                <c:pt idx="3001">
                  <c:v>19.190000000000001</c:v>
                </c:pt>
                <c:pt idx="3002">
                  <c:v>19.193000000000001</c:v>
                </c:pt>
                <c:pt idx="3003">
                  <c:v>19.193000000000001</c:v>
                </c:pt>
                <c:pt idx="3004">
                  <c:v>19.193000000000001</c:v>
                </c:pt>
                <c:pt idx="3005">
                  <c:v>19.195</c:v>
                </c:pt>
                <c:pt idx="3006">
                  <c:v>19.195</c:v>
                </c:pt>
                <c:pt idx="3007">
                  <c:v>19.195</c:v>
                </c:pt>
                <c:pt idx="3008">
                  <c:v>19.196999999999999</c:v>
                </c:pt>
                <c:pt idx="3009">
                  <c:v>19.196999999999999</c:v>
                </c:pt>
                <c:pt idx="3010">
                  <c:v>19.196999999999999</c:v>
                </c:pt>
                <c:pt idx="3011">
                  <c:v>19.198</c:v>
                </c:pt>
                <c:pt idx="3012">
                  <c:v>19.198</c:v>
                </c:pt>
                <c:pt idx="3013">
                  <c:v>19.199000000000002</c:v>
                </c:pt>
                <c:pt idx="3014">
                  <c:v>19.2</c:v>
                </c:pt>
                <c:pt idx="3015">
                  <c:v>19.2</c:v>
                </c:pt>
                <c:pt idx="3016">
                  <c:v>19.2</c:v>
                </c:pt>
                <c:pt idx="3017">
                  <c:v>19.201000000000001</c:v>
                </c:pt>
                <c:pt idx="3018">
                  <c:v>19.201000000000001</c:v>
                </c:pt>
                <c:pt idx="3019">
                  <c:v>19.201000000000001</c:v>
                </c:pt>
                <c:pt idx="3020">
                  <c:v>19.202000000000002</c:v>
                </c:pt>
                <c:pt idx="3021">
                  <c:v>19.202999999999999</c:v>
                </c:pt>
                <c:pt idx="3022">
                  <c:v>19.202999999999999</c:v>
                </c:pt>
                <c:pt idx="3023">
                  <c:v>19.202999999999999</c:v>
                </c:pt>
                <c:pt idx="3024">
                  <c:v>19.202999999999999</c:v>
                </c:pt>
                <c:pt idx="3025">
                  <c:v>19.202999999999999</c:v>
                </c:pt>
                <c:pt idx="3026">
                  <c:v>19.202000000000002</c:v>
                </c:pt>
                <c:pt idx="3027">
                  <c:v>19.202000000000002</c:v>
                </c:pt>
                <c:pt idx="3028">
                  <c:v>19.202000000000002</c:v>
                </c:pt>
                <c:pt idx="3029">
                  <c:v>19.202000000000002</c:v>
                </c:pt>
                <c:pt idx="3030">
                  <c:v>19.202000000000002</c:v>
                </c:pt>
                <c:pt idx="3031">
                  <c:v>19.201000000000001</c:v>
                </c:pt>
                <c:pt idx="3032">
                  <c:v>19.201000000000001</c:v>
                </c:pt>
                <c:pt idx="3033">
                  <c:v>19.201000000000001</c:v>
                </c:pt>
                <c:pt idx="3034">
                  <c:v>19.2</c:v>
                </c:pt>
                <c:pt idx="3035">
                  <c:v>19.199000000000002</c:v>
                </c:pt>
                <c:pt idx="3036">
                  <c:v>19.199000000000002</c:v>
                </c:pt>
                <c:pt idx="3037">
                  <c:v>19.199000000000002</c:v>
                </c:pt>
                <c:pt idx="3038">
                  <c:v>19.198</c:v>
                </c:pt>
                <c:pt idx="3039">
                  <c:v>19.198</c:v>
                </c:pt>
                <c:pt idx="3040">
                  <c:v>19.198</c:v>
                </c:pt>
                <c:pt idx="3041">
                  <c:v>19.196000000000002</c:v>
                </c:pt>
                <c:pt idx="3042">
                  <c:v>19.196000000000002</c:v>
                </c:pt>
                <c:pt idx="3043">
                  <c:v>19.196000000000002</c:v>
                </c:pt>
                <c:pt idx="3044">
                  <c:v>19.193999999999999</c:v>
                </c:pt>
                <c:pt idx="3045">
                  <c:v>19.193999999999999</c:v>
                </c:pt>
                <c:pt idx="3046">
                  <c:v>19.193000000000001</c:v>
                </c:pt>
                <c:pt idx="3047">
                  <c:v>19.190999999999999</c:v>
                </c:pt>
                <c:pt idx="3048">
                  <c:v>19.190999999999999</c:v>
                </c:pt>
                <c:pt idx="3049">
                  <c:v>19.190999999999999</c:v>
                </c:pt>
                <c:pt idx="3050">
                  <c:v>19.187999999999999</c:v>
                </c:pt>
                <c:pt idx="3051">
                  <c:v>19.187999999999999</c:v>
                </c:pt>
                <c:pt idx="3052">
                  <c:v>19.187999999999999</c:v>
                </c:pt>
                <c:pt idx="3053">
                  <c:v>19.184999999999999</c:v>
                </c:pt>
                <c:pt idx="3054">
                  <c:v>19.184999999999999</c:v>
                </c:pt>
                <c:pt idx="3055">
                  <c:v>19.184999999999999</c:v>
                </c:pt>
                <c:pt idx="3056">
                  <c:v>19.181000000000001</c:v>
                </c:pt>
                <c:pt idx="3057">
                  <c:v>19.181000000000001</c:v>
                </c:pt>
                <c:pt idx="3058">
                  <c:v>19.181000000000001</c:v>
                </c:pt>
                <c:pt idx="3059">
                  <c:v>19.177</c:v>
                </c:pt>
                <c:pt idx="3060">
                  <c:v>19.177</c:v>
                </c:pt>
                <c:pt idx="3061">
                  <c:v>19.177</c:v>
                </c:pt>
                <c:pt idx="3062">
                  <c:v>19.172999999999998</c:v>
                </c:pt>
                <c:pt idx="3063">
                  <c:v>19.172999999999998</c:v>
                </c:pt>
                <c:pt idx="3064">
                  <c:v>19.172999999999998</c:v>
                </c:pt>
                <c:pt idx="3065">
                  <c:v>19.158999999999999</c:v>
                </c:pt>
                <c:pt idx="3066">
                  <c:v>19.154</c:v>
                </c:pt>
                <c:pt idx="3067">
                  <c:v>19.154</c:v>
                </c:pt>
                <c:pt idx="3068">
                  <c:v>19.154</c:v>
                </c:pt>
                <c:pt idx="3069">
                  <c:v>19.148</c:v>
                </c:pt>
                <c:pt idx="3070">
                  <c:v>19.148</c:v>
                </c:pt>
                <c:pt idx="3071">
                  <c:v>19.148</c:v>
                </c:pt>
                <c:pt idx="3072">
                  <c:v>19.141999999999999</c:v>
                </c:pt>
                <c:pt idx="3073">
                  <c:v>19.141999999999999</c:v>
                </c:pt>
                <c:pt idx="3074">
                  <c:v>19.141999999999999</c:v>
                </c:pt>
                <c:pt idx="3075">
                  <c:v>19.135999999999999</c:v>
                </c:pt>
                <c:pt idx="3076">
                  <c:v>19.135000000000002</c:v>
                </c:pt>
                <c:pt idx="3077">
                  <c:v>19.135000000000002</c:v>
                </c:pt>
                <c:pt idx="3078">
                  <c:v>19.129000000000001</c:v>
                </c:pt>
                <c:pt idx="3079">
                  <c:v>19.129000000000001</c:v>
                </c:pt>
                <c:pt idx="3080">
                  <c:v>19.128</c:v>
                </c:pt>
                <c:pt idx="3081">
                  <c:v>19.120999999999999</c:v>
                </c:pt>
                <c:pt idx="3082">
                  <c:v>19.120999999999999</c:v>
                </c:pt>
                <c:pt idx="3083">
                  <c:v>19.120999999999999</c:v>
                </c:pt>
                <c:pt idx="3084">
                  <c:v>19.114000000000001</c:v>
                </c:pt>
                <c:pt idx="3085">
                  <c:v>19.114000000000001</c:v>
                </c:pt>
                <c:pt idx="3086">
                  <c:v>19.113</c:v>
                </c:pt>
                <c:pt idx="3087">
                  <c:v>19.106000000000002</c:v>
                </c:pt>
                <c:pt idx="3088">
                  <c:v>19.106000000000002</c:v>
                </c:pt>
                <c:pt idx="3089">
                  <c:v>19.106000000000002</c:v>
                </c:pt>
                <c:pt idx="3090">
                  <c:v>19.097999999999999</c:v>
                </c:pt>
                <c:pt idx="3091">
                  <c:v>19.097999999999999</c:v>
                </c:pt>
                <c:pt idx="3092">
                  <c:v>19.097999999999999</c:v>
                </c:pt>
                <c:pt idx="3093">
                  <c:v>19.09</c:v>
                </c:pt>
                <c:pt idx="3094">
                  <c:v>19.09</c:v>
                </c:pt>
                <c:pt idx="3095">
                  <c:v>19.088999999999999</c:v>
                </c:pt>
                <c:pt idx="3096">
                  <c:v>19.082000000000001</c:v>
                </c:pt>
                <c:pt idx="3097">
                  <c:v>19.081</c:v>
                </c:pt>
                <c:pt idx="3098">
                  <c:v>19.073</c:v>
                </c:pt>
                <c:pt idx="3099">
                  <c:v>19.073</c:v>
                </c:pt>
                <c:pt idx="3100">
                  <c:v>19.071999999999999</c:v>
                </c:pt>
                <c:pt idx="3101">
                  <c:v>19.064</c:v>
                </c:pt>
                <c:pt idx="3102">
                  <c:v>19.064</c:v>
                </c:pt>
                <c:pt idx="3103">
                  <c:v>19.062999999999999</c:v>
                </c:pt>
                <c:pt idx="3104">
                  <c:v>19.055</c:v>
                </c:pt>
                <c:pt idx="3105">
                  <c:v>19.053999999999998</c:v>
                </c:pt>
                <c:pt idx="3106">
                  <c:v>19.053999999999998</c:v>
                </c:pt>
                <c:pt idx="3107">
                  <c:v>19.045000000000002</c:v>
                </c:pt>
                <c:pt idx="3108">
                  <c:v>19.027999999999999</c:v>
                </c:pt>
                <c:pt idx="3109">
                  <c:v>19.027000000000001</c:v>
                </c:pt>
                <c:pt idx="3110">
                  <c:v>19.018000000000001</c:v>
                </c:pt>
                <c:pt idx="3111">
                  <c:v>19.018000000000001</c:v>
                </c:pt>
                <c:pt idx="3112">
                  <c:v>19.016999999999999</c:v>
                </c:pt>
                <c:pt idx="3113">
                  <c:v>19.007000000000001</c:v>
                </c:pt>
                <c:pt idx="3114">
                  <c:v>19.007000000000001</c:v>
                </c:pt>
                <c:pt idx="3115">
                  <c:v>19.006</c:v>
                </c:pt>
                <c:pt idx="3116">
                  <c:v>18.997</c:v>
                </c:pt>
                <c:pt idx="3117">
                  <c:v>18.997</c:v>
                </c:pt>
                <c:pt idx="3118">
                  <c:v>18.995999999999999</c:v>
                </c:pt>
                <c:pt idx="3119">
                  <c:v>18.986000000000001</c:v>
                </c:pt>
                <c:pt idx="3120">
                  <c:v>18.986000000000001</c:v>
                </c:pt>
                <c:pt idx="3121">
                  <c:v>18.984999999999999</c:v>
                </c:pt>
                <c:pt idx="3122">
                  <c:v>18.974</c:v>
                </c:pt>
                <c:pt idx="3123">
                  <c:v>18.974</c:v>
                </c:pt>
                <c:pt idx="3124">
                  <c:v>18.972999999999999</c:v>
                </c:pt>
                <c:pt idx="3125">
                  <c:v>18.963000000000001</c:v>
                </c:pt>
                <c:pt idx="3126">
                  <c:v>18.963000000000001</c:v>
                </c:pt>
                <c:pt idx="3127">
                  <c:v>18.962</c:v>
                </c:pt>
                <c:pt idx="3128">
                  <c:v>18.951000000000001</c:v>
                </c:pt>
                <c:pt idx="3129">
                  <c:v>18.951000000000001</c:v>
                </c:pt>
                <c:pt idx="3130">
                  <c:v>18.95</c:v>
                </c:pt>
                <c:pt idx="3131">
                  <c:v>18.908999999999999</c:v>
                </c:pt>
                <c:pt idx="3132">
                  <c:v>18.908999999999999</c:v>
                </c:pt>
                <c:pt idx="3133">
                  <c:v>18.905000000000001</c:v>
                </c:pt>
                <c:pt idx="3134">
                  <c:v>18.805</c:v>
                </c:pt>
                <c:pt idx="3135">
                  <c:v>18.803999999999998</c:v>
                </c:pt>
                <c:pt idx="3136">
                  <c:v>18.792000000000002</c:v>
                </c:pt>
                <c:pt idx="3137">
                  <c:v>18.792000000000002</c:v>
                </c:pt>
                <c:pt idx="3138">
                  <c:v>18.791</c:v>
                </c:pt>
                <c:pt idx="3139">
                  <c:v>18.779</c:v>
                </c:pt>
                <c:pt idx="3140">
                  <c:v>18.779</c:v>
                </c:pt>
                <c:pt idx="3141">
                  <c:v>18.777999999999999</c:v>
                </c:pt>
                <c:pt idx="3142">
                  <c:v>18.765999999999998</c:v>
                </c:pt>
                <c:pt idx="3143">
                  <c:v>18.765999999999998</c:v>
                </c:pt>
                <c:pt idx="3144">
                  <c:v>18.765000000000001</c:v>
                </c:pt>
                <c:pt idx="3145">
                  <c:v>18.754000000000001</c:v>
                </c:pt>
                <c:pt idx="3146">
                  <c:v>18.754000000000001</c:v>
                </c:pt>
                <c:pt idx="3147">
                  <c:v>18.751999999999999</c:v>
                </c:pt>
                <c:pt idx="3148">
                  <c:v>18.741</c:v>
                </c:pt>
                <c:pt idx="3149">
                  <c:v>18.741</c:v>
                </c:pt>
                <c:pt idx="3150">
                  <c:v>18.739999999999998</c:v>
                </c:pt>
                <c:pt idx="3151">
                  <c:v>18.728000000000002</c:v>
                </c:pt>
                <c:pt idx="3152">
                  <c:v>18.728000000000002</c:v>
                </c:pt>
                <c:pt idx="3153">
                  <c:v>18.727</c:v>
                </c:pt>
                <c:pt idx="3154">
                  <c:v>18.715</c:v>
                </c:pt>
                <c:pt idx="3155">
                  <c:v>18.713999999999999</c:v>
                </c:pt>
                <c:pt idx="3156">
                  <c:v>18.702000000000002</c:v>
                </c:pt>
                <c:pt idx="3157">
                  <c:v>18.702000000000002</c:v>
                </c:pt>
                <c:pt idx="3158">
                  <c:v>18.701000000000001</c:v>
                </c:pt>
                <c:pt idx="3159">
                  <c:v>18.690000000000001</c:v>
                </c:pt>
                <c:pt idx="3160">
                  <c:v>18.690000000000001</c:v>
                </c:pt>
                <c:pt idx="3161">
                  <c:v>18.689</c:v>
                </c:pt>
                <c:pt idx="3162">
                  <c:v>18.677</c:v>
                </c:pt>
                <c:pt idx="3163">
                  <c:v>18.677</c:v>
                </c:pt>
                <c:pt idx="3164">
                  <c:v>18.675999999999998</c:v>
                </c:pt>
                <c:pt idx="3165">
                  <c:v>18.664999999999999</c:v>
                </c:pt>
                <c:pt idx="3166">
                  <c:v>18.664999999999999</c:v>
                </c:pt>
                <c:pt idx="3167">
                  <c:v>18.664000000000001</c:v>
                </c:pt>
                <c:pt idx="3168">
                  <c:v>18.652999999999999</c:v>
                </c:pt>
                <c:pt idx="3169">
                  <c:v>18.652999999999999</c:v>
                </c:pt>
                <c:pt idx="3170">
                  <c:v>18.652000000000001</c:v>
                </c:pt>
                <c:pt idx="3171">
                  <c:v>18.640999999999998</c:v>
                </c:pt>
                <c:pt idx="3172">
                  <c:v>18.617000000000001</c:v>
                </c:pt>
                <c:pt idx="3173">
                  <c:v>18.616</c:v>
                </c:pt>
                <c:pt idx="3174">
                  <c:v>18.606000000000002</c:v>
                </c:pt>
                <c:pt idx="3175">
                  <c:v>18.606000000000002</c:v>
                </c:pt>
                <c:pt idx="3176">
                  <c:v>18.605</c:v>
                </c:pt>
                <c:pt idx="3177">
                  <c:v>18.594000000000001</c:v>
                </c:pt>
                <c:pt idx="3178">
                  <c:v>18.594000000000001</c:v>
                </c:pt>
                <c:pt idx="3179">
                  <c:v>18.593</c:v>
                </c:pt>
                <c:pt idx="3180">
                  <c:v>18.582999999999998</c:v>
                </c:pt>
                <c:pt idx="3181">
                  <c:v>18.582999999999998</c:v>
                </c:pt>
                <c:pt idx="3182">
                  <c:v>18.582000000000001</c:v>
                </c:pt>
                <c:pt idx="3183">
                  <c:v>18.571999999999999</c:v>
                </c:pt>
                <c:pt idx="3184">
                  <c:v>18.571999999999999</c:v>
                </c:pt>
                <c:pt idx="3185">
                  <c:v>18.571000000000002</c:v>
                </c:pt>
                <c:pt idx="3186">
                  <c:v>18.561</c:v>
                </c:pt>
                <c:pt idx="3187">
                  <c:v>18.561</c:v>
                </c:pt>
                <c:pt idx="3188">
                  <c:v>18.559999999999999</c:v>
                </c:pt>
                <c:pt idx="3189">
                  <c:v>18.550999999999998</c:v>
                </c:pt>
                <c:pt idx="3190">
                  <c:v>18.550999999999998</c:v>
                </c:pt>
                <c:pt idx="3191">
                  <c:v>18.55</c:v>
                </c:pt>
                <c:pt idx="3192">
                  <c:v>18.54</c:v>
                </c:pt>
                <c:pt idx="3193">
                  <c:v>18.54</c:v>
                </c:pt>
                <c:pt idx="3194">
                  <c:v>18.539000000000001</c:v>
                </c:pt>
                <c:pt idx="3195">
                  <c:v>18.53</c:v>
                </c:pt>
                <c:pt idx="3196">
                  <c:v>18.53</c:v>
                </c:pt>
                <c:pt idx="3197">
                  <c:v>18.529</c:v>
                </c:pt>
                <c:pt idx="3198">
                  <c:v>18.52</c:v>
                </c:pt>
                <c:pt idx="3199">
                  <c:v>18.518999999999998</c:v>
                </c:pt>
                <c:pt idx="3200">
                  <c:v>18.518999999999998</c:v>
                </c:pt>
                <c:pt idx="3201">
                  <c:v>18.510000000000002</c:v>
                </c:pt>
                <c:pt idx="3202">
                  <c:v>18.510000000000002</c:v>
                </c:pt>
                <c:pt idx="3203">
                  <c:v>18.509</c:v>
                </c:pt>
                <c:pt idx="3204">
                  <c:v>18.5</c:v>
                </c:pt>
                <c:pt idx="3205">
                  <c:v>18.5</c:v>
                </c:pt>
                <c:pt idx="3206">
                  <c:v>18.498999999999999</c:v>
                </c:pt>
                <c:pt idx="3207">
                  <c:v>18.489999999999998</c:v>
                </c:pt>
                <c:pt idx="3208">
                  <c:v>18.489999999999998</c:v>
                </c:pt>
                <c:pt idx="3209">
                  <c:v>18.489999999999998</c:v>
                </c:pt>
                <c:pt idx="3210">
                  <c:v>18.481000000000002</c:v>
                </c:pt>
                <c:pt idx="3211">
                  <c:v>18.481000000000002</c:v>
                </c:pt>
                <c:pt idx="3212">
                  <c:v>18.48</c:v>
                </c:pt>
                <c:pt idx="3213">
                  <c:v>18.472000000000001</c:v>
                </c:pt>
                <c:pt idx="3214">
                  <c:v>18.472000000000001</c:v>
                </c:pt>
                <c:pt idx="3215">
                  <c:v>18.471</c:v>
                </c:pt>
                <c:pt idx="3216">
                  <c:v>18.463999999999999</c:v>
                </c:pt>
                <c:pt idx="3217">
                  <c:v>18.449000000000002</c:v>
                </c:pt>
                <c:pt idx="3218">
                  <c:v>18.448</c:v>
                </c:pt>
                <c:pt idx="3219">
                  <c:v>18.352</c:v>
                </c:pt>
                <c:pt idx="3220">
                  <c:v>18.349</c:v>
                </c:pt>
                <c:pt idx="3221">
                  <c:v>18.349</c:v>
                </c:pt>
                <c:pt idx="3222">
                  <c:v>18.349</c:v>
                </c:pt>
                <c:pt idx="3223">
                  <c:v>18.347000000000001</c:v>
                </c:pt>
                <c:pt idx="3224">
                  <c:v>18.347000000000001</c:v>
                </c:pt>
                <c:pt idx="3225">
                  <c:v>18.347000000000001</c:v>
                </c:pt>
                <c:pt idx="3226">
                  <c:v>18.344999999999999</c:v>
                </c:pt>
                <c:pt idx="3227">
                  <c:v>18.344999999999999</c:v>
                </c:pt>
                <c:pt idx="3228">
                  <c:v>18.344000000000001</c:v>
                </c:pt>
                <c:pt idx="3229">
                  <c:v>18.343</c:v>
                </c:pt>
                <c:pt idx="3230">
                  <c:v>18.343</c:v>
                </c:pt>
                <c:pt idx="3231">
                  <c:v>18.341999999999999</c:v>
                </c:pt>
                <c:pt idx="3232">
                  <c:v>18.341000000000001</c:v>
                </c:pt>
                <c:pt idx="3233">
                  <c:v>18.341000000000001</c:v>
                </c:pt>
                <c:pt idx="3234">
                  <c:v>18.341000000000001</c:v>
                </c:pt>
                <c:pt idx="3235">
                  <c:v>18.34</c:v>
                </c:pt>
                <c:pt idx="3236">
                  <c:v>18.34</c:v>
                </c:pt>
                <c:pt idx="3237">
                  <c:v>18.34</c:v>
                </c:pt>
                <c:pt idx="3238">
                  <c:v>18.350999999999999</c:v>
                </c:pt>
                <c:pt idx="3239">
                  <c:v>18.352</c:v>
                </c:pt>
                <c:pt idx="3240">
                  <c:v>18.353999999999999</c:v>
                </c:pt>
                <c:pt idx="3241">
                  <c:v>18.353999999999999</c:v>
                </c:pt>
                <c:pt idx="3242">
                  <c:v>18.355</c:v>
                </c:pt>
                <c:pt idx="3243">
                  <c:v>18.358000000000001</c:v>
                </c:pt>
                <c:pt idx="3244">
                  <c:v>18.358000000000001</c:v>
                </c:pt>
                <c:pt idx="3245">
                  <c:v>18.358000000000001</c:v>
                </c:pt>
                <c:pt idx="3246">
                  <c:v>18.361000000000001</c:v>
                </c:pt>
                <c:pt idx="3247">
                  <c:v>18.361000000000001</c:v>
                </c:pt>
                <c:pt idx="3248">
                  <c:v>18.361999999999998</c:v>
                </c:pt>
                <c:pt idx="3249">
                  <c:v>18.364999999999998</c:v>
                </c:pt>
                <c:pt idx="3250">
                  <c:v>18.364999999999998</c:v>
                </c:pt>
                <c:pt idx="3251">
                  <c:v>18.366</c:v>
                </c:pt>
                <c:pt idx="3252">
                  <c:v>18.369</c:v>
                </c:pt>
                <c:pt idx="3253">
                  <c:v>18.369</c:v>
                </c:pt>
                <c:pt idx="3254">
                  <c:v>18.37</c:v>
                </c:pt>
                <c:pt idx="3255">
                  <c:v>18.373999999999999</c:v>
                </c:pt>
                <c:pt idx="3256">
                  <c:v>18.373999999999999</c:v>
                </c:pt>
                <c:pt idx="3257">
                  <c:v>18.373999999999999</c:v>
                </c:pt>
                <c:pt idx="3258">
                  <c:v>18.379000000000001</c:v>
                </c:pt>
                <c:pt idx="3259">
                  <c:v>18.379000000000001</c:v>
                </c:pt>
                <c:pt idx="3260">
                  <c:v>18.379000000000001</c:v>
                </c:pt>
                <c:pt idx="3261">
                  <c:v>18.384</c:v>
                </c:pt>
                <c:pt idx="3262">
                  <c:v>18.384</c:v>
                </c:pt>
                <c:pt idx="3263">
                  <c:v>18.384</c:v>
                </c:pt>
                <c:pt idx="3264">
                  <c:v>18.388999999999999</c:v>
                </c:pt>
                <c:pt idx="3265">
                  <c:v>18.388999999999999</c:v>
                </c:pt>
                <c:pt idx="3266">
                  <c:v>18.39</c:v>
                </c:pt>
                <c:pt idx="3267">
                  <c:v>18.395</c:v>
                </c:pt>
                <c:pt idx="3268">
                  <c:v>18.395</c:v>
                </c:pt>
                <c:pt idx="3269">
                  <c:v>18.395</c:v>
                </c:pt>
                <c:pt idx="3270">
                  <c:v>18.401</c:v>
                </c:pt>
                <c:pt idx="3271">
                  <c:v>18.401</c:v>
                </c:pt>
                <c:pt idx="3272">
                  <c:v>18.401</c:v>
                </c:pt>
                <c:pt idx="3273">
                  <c:v>18.407</c:v>
                </c:pt>
                <c:pt idx="3274">
                  <c:v>18.407</c:v>
                </c:pt>
                <c:pt idx="3275">
                  <c:v>18.408000000000001</c:v>
                </c:pt>
                <c:pt idx="3276">
                  <c:v>18.434999999999999</c:v>
                </c:pt>
                <c:pt idx="3277">
                  <c:v>18.436</c:v>
                </c:pt>
                <c:pt idx="3278">
                  <c:v>18.442</c:v>
                </c:pt>
                <c:pt idx="3279">
                  <c:v>18.443000000000001</c:v>
                </c:pt>
                <c:pt idx="3280">
                  <c:v>18.443000000000001</c:v>
                </c:pt>
                <c:pt idx="3281">
                  <c:v>18.45</c:v>
                </c:pt>
                <c:pt idx="3282">
                  <c:v>18.45</c:v>
                </c:pt>
                <c:pt idx="3283">
                  <c:v>18.451000000000001</c:v>
                </c:pt>
                <c:pt idx="3284">
                  <c:v>18.457999999999998</c:v>
                </c:pt>
                <c:pt idx="3285">
                  <c:v>18.457999999999998</c:v>
                </c:pt>
                <c:pt idx="3286">
                  <c:v>18.459</c:v>
                </c:pt>
                <c:pt idx="3287">
                  <c:v>18.466000000000001</c:v>
                </c:pt>
                <c:pt idx="3288">
                  <c:v>18.466000000000001</c:v>
                </c:pt>
                <c:pt idx="3289">
                  <c:v>18.466999999999999</c:v>
                </c:pt>
                <c:pt idx="3290">
                  <c:v>18.475000000000001</c:v>
                </c:pt>
                <c:pt idx="3291">
                  <c:v>18.475000000000001</c:v>
                </c:pt>
                <c:pt idx="3292">
                  <c:v>18.475999999999999</c:v>
                </c:pt>
                <c:pt idx="3293">
                  <c:v>18.483000000000001</c:v>
                </c:pt>
                <c:pt idx="3294">
                  <c:v>18.483000000000001</c:v>
                </c:pt>
                <c:pt idx="3295">
                  <c:v>18.521999999999998</c:v>
                </c:pt>
                <c:pt idx="3296">
                  <c:v>18.524999999999999</c:v>
                </c:pt>
                <c:pt idx="3297">
                  <c:v>18.524999999999999</c:v>
                </c:pt>
                <c:pt idx="3298">
                  <c:v>18.527999999999999</c:v>
                </c:pt>
                <c:pt idx="3299">
                  <c:v>18.457000000000001</c:v>
                </c:pt>
                <c:pt idx="3300">
                  <c:v>18.452999999999999</c:v>
                </c:pt>
                <c:pt idx="3301">
                  <c:v>18.408999999999999</c:v>
                </c:pt>
                <c:pt idx="3302">
                  <c:v>18.408999999999999</c:v>
                </c:pt>
                <c:pt idx="3303">
                  <c:v>18.404</c:v>
                </c:pt>
                <c:pt idx="3304">
                  <c:v>18.356999999999999</c:v>
                </c:pt>
                <c:pt idx="3305">
                  <c:v>18.356000000000002</c:v>
                </c:pt>
                <c:pt idx="3306">
                  <c:v>18.352</c:v>
                </c:pt>
                <c:pt idx="3307">
                  <c:v>18.300999999999998</c:v>
                </c:pt>
                <c:pt idx="3308">
                  <c:v>18.300999999999998</c:v>
                </c:pt>
                <c:pt idx="3309">
                  <c:v>18.295999999999999</c:v>
                </c:pt>
                <c:pt idx="3310">
                  <c:v>18.242000000000001</c:v>
                </c:pt>
                <c:pt idx="3311">
                  <c:v>18.241</c:v>
                </c:pt>
                <c:pt idx="3312">
                  <c:v>18.236000000000001</c:v>
                </c:pt>
                <c:pt idx="3313">
                  <c:v>18.178999999999998</c:v>
                </c:pt>
                <c:pt idx="3314">
                  <c:v>18.178000000000001</c:v>
                </c:pt>
                <c:pt idx="3315">
                  <c:v>18.172999999999998</c:v>
                </c:pt>
                <c:pt idx="3316">
                  <c:v>18.111999999999998</c:v>
                </c:pt>
                <c:pt idx="3317">
                  <c:v>18.111000000000001</c:v>
                </c:pt>
                <c:pt idx="3318">
                  <c:v>18.105</c:v>
                </c:pt>
                <c:pt idx="3319">
                  <c:v>18.041</c:v>
                </c:pt>
                <c:pt idx="3320">
                  <c:v>18.041</c:v>
                </c:pt>
                <c:pt idx="3321">
                  <c:v>18.035</c:v>
                </c:pt>
                <c:pt idx="3322">
                  <c:v>17.966999999999999</c:v>
                </c:pt>
                <c:pt idx="3323">
                  <c:v>17.966000000000001</c:v>
                </c:pt>
                <c:pt idx="3324">
                  <c:v>17.959</c:v>
                </c:pt>
                <c:pt idx="3325">
                  <c:v>17.888999999999999</c:v>
                </c:pt>
                <c:pt idx="3326">
                  <c:v>17.888000000000002</c:v>
                </c:pt>
                <c:pt idx="3327">
                  <c:v>17.881</c:v>
                </c:pt>
                <c:pt idx="3328">
                  <c:v>17.808</c:v>
                </c:pt>
                <c:pt idx="3329">
                  <c:v>17.806999999999999</c:v>
                </c:pt>
                <c:pt idx="3330">
                  <c:v>17.8</c:v>
                </c:pt>
                <c:pt idx="3331">
                  <c:v>17.722999999999999</c:v>
                </c:pt>
                <c:pt idx="3332">
                  <c:v>17.722000000000001</c:v>
                </c:pt>
                <c:pt idx="3333">
                  <c:v>17.713999999999999</c:v>
                </c:pt>
                <c:pt idx="3334">
                  <c:v>17.634</c:v>
                </c:pt>
                <c:pt idx="3335">
                  <c:v>17.632999999999999</c:v>
                </c:pt>
                <c:pt idx="3336">
                  <c:v>17.625</c:v>
                </c:pt>
                <c:pt idx="3337">
                  <c:v>17.542000000000002</c:v>
                </c:pt>
                <c:pt idx="3338">
                  <c:v>17.541</c:v>
                </c:pt>
                <c:pt idx="3339">
                  <c:v>17.533000000000001</c:v>
                </c:pt>
                <c:pt idx="3340">
                  <c:v>17.445</c:v>
                </c:pt>
                <c:pt idx="3341">
                  <c:v>17.443999999999999</c:v>
                </c:pt>
                <c:pt idx="3342">
                  <c:v>17.436</c:v>
                </c:pt>
                <c:pt idx="3343">
                  <c:v>17.347000000000001</c:v>
                </c:pt>
                <c:pt idx="3344">
                  <c:v>17.119</c:v>
                </c:pt>
                <c:pt idx="3345">
                  <c:v>17.109000000000002</c:v>
                </c:pt>
                <c:pt idx="3346">
                  <c:v>17.009</c:v>
                </c:pt>
                <c:pt idx="3347">
                  <c:v>17.007999999999999</c:v>
                </c:pt>
                <c:pt idx="3348">
                  <c:v>16.998000000000001</c:v>
                </c:pt>
                <c:pt idx="3349">
                  <c:v>16.896000000000001</c:v>
                </c:pt>
                <c:pt idx="3350">
                  <c:v>16.895</c:v>
                </c:pt>
                <c:pt idx="3351">
                  <c:v>16.885999999999999</c:v>
                </c:pt>
                <c:pt idx="3352">
                  <c:v>16.779</c:v>
                </c:pt>
                <c:pt idx="3353">
                  <c:v>16.777999999999999</c:v>
                </c:pt>
                <c:pt idx="3354">
                  <c:v>16.768000000000001</c:v>
                </c:pt>
                <c:pt idx="3355">
                  <c:v>16.658999999999999</c:v>
                </c:pt>
                <c:pt idx="3356">
                  <c:v>16.657</c:v>
                </c:pt>
                <c:pt idx="3357">
                  <c:v>16.646999999999998</c:v>
                </c:pt>
                <c:pt idx="3358">
                  <c:v>16.535</c:v>
                </c:pt>
                <c:pt idx="3359">
                  <c:v>16.533999999999999</c:v>
                </c:pt>
                <c:pt idx="3360">
                  <c:v>16.523</c:v>
                </c:pt>
                <c:pt idx="3361">
                  <c:v>16.408999999999999</c:v>
                </c:pt>
                <c:pt idx="3362">
                  <c:v>16.407</c:v>
                </c:pt>
                <c:pt idx="3363">
                  <c:v>16.396999999999998</c:v>
                </c:pt>
                <c:pt idx="3364">
                  <c:v>16.277999999999999</c:v>
                </c:pt>
                <c:pt idx="3365">
                  <c:v>16.277000000000001</c:v>
                </c:pt>
                <c:pt idx="3366">
                  <c:v>16.265999999999998</c:v>
                </c:pt>
                <c:pt idx="3367">
                  <c:v>16.145</c:v>
                </c:pt>
                <c:pt idx="3368">
                  <c:v>16.143000000000001</c:v>
                </c:pt>
                <c:pt idx="3369">
                  <c:v>16.132000000000001</c:v>
                </c:pt>
                <c:pt idx="3370">
                  <c:v>16.007000000000001</c:v>
                </c:pt>
                <c:pt idx="3371">
                  <c:v>16.006</c:v>
                </c:pt>
                <c:pt idx="3372">
                  <c:v>15.994</c:v>
                </c:pt>
                <c:pt idx="3373">
                  <c:v>15.869</c:v>
                </c:pt>
                <c:pt idx="3374">
                  <c:v>15.867000000000001</c:v>
                </c:pt>
                <c:pt idx="3375">
                  <c:v>15.856</c:v>
                </c:pt>
                <c:pt idx="3376">
                  <c:v>15.727</c:v>
                </c:pt>
                <c:pt idx="3377">
                  <c:v>15.726000000000001</c:v>
                </c:pt>
                <c:pt idx="3378">
                  <c:v>15.714</c:v>
                </c:pt>
                <c:pt idx="3379">
                  <c:v>15.582000000000001</c:v>
                </c:pt>
                <c:pt idx="3380">
                  <c:v>15.581</c:v>
                </c:pt>
                <c:pt idx="3381">
                  <c:v>15.569000000000001</c:v>
                </c:pt>
                <c:pt idx="3382">
                  <c:v>15.435</c:v>
                </c:pt>
                <c:pt idx="3383">
                  <c:v>15.433999999999999</c:v>
                </c:pt>
                <c:pt idx="3384">
                  <c:v>15.422000000000001</c:v>
                </c:pt>
                <c:pt idx="3385">
                  <c:v>15.285</c:v>
                </c:pt>
                <c:pt idx="3386">
                  <c:v>15.284000000000001</c:v>
                </c:pt>
                <c:pt idx="3387">
                  <c:v>15.271000000000001</c:v>
                </c:pt>
                <c:pt idx="3388">
                  <c:v>15.132999999999999</c:v>
                </c:pt>
                <c:pt idx="3389">
                  <c:v>14.861000000000001</c:v>
                </c:pt>
                <c:pt idx="3390">
                  <c:v>14.847</c:v>
                </c:pt>
                <c:pt idx="3391">
                  <c:v>14.702</c:v>
                </c:pt>
                <c:pt idx="3392">
                  <c:v>14.7</c:v>
                </c:pt>
                <c:pt idx="3393">
                  <c:v>14.686</c:v>
                </c:pt>
                <c:pt idx="3394">
                  <c:v>14.539</c:v>
                </c:pt>
                <c:pt idx="3395">
                  <c:v>14.538</c:v>
                </c:pt>
                <c:pt idx="3396">
                  <c:v>14.523999999999999</c:v>
                </c:pt>
                <c:pt idx="3397">
                  <c:v>14.377000000000001</c:v>
                </c:pt>
                <c:pt idx="3398">
                  <c:v>14.375</c:v>
                </c:pt>
                <c:pt idx="3399">
                  <c:v>14.361000000000001</c:v>
                </c:pt>
                <c:pt idx="3400">
                  <c:v>14.212999999999999</c:v>
                </c:pt>
                <c:pt idx="3401">
                  <c:v>14.211</c:v>
                </c:pt>
                <c:pt idx="3402">
                  <c:v>14.198</c:v>
                </c:pt>
                <c:pt idx="3403">
                  <c:v>14.048</c:v>
                </c:pt>
                <c:pt idx="3404">
                  <c:v>14.045999999999999</c:v>
                </c:pt>
                <c:pt idx="3405">
                  <c:v>14.032</c:v>
                </c:pt>
                <c:pt idx="3406">
                  <c:v>13.88</c:v>
                </c:pt>
                <c:pt idx="3407">
                  <c:v>13.878</c:v>
                </c:pt>
                <c:pt idx="3408">
                  <c:v>13.864000000000001</c:v>
                </c:pt>
                <c:pt idx="3409">
                  <c:v>13.711</c:v>
                </c:pt>
                <c:pt idx="3410">
                  <c:v>13.709</c:v>
                </c:pt>
                <c:pt idx="3411">
                  <c:v>13.695</c:v>
                </c:pt>
                <c:pt idx="3412">
                  <c:v>13.54</c:v>
                </c:pt>
                <c:pt idx="3413">
                  <c:v>13.538</c:v>
                </c:pt>
                <c:pt idx="3414">
                  <c:v>13.369</c:v>
                </c:pt>
                <c:pt idx="3415">
                  <c:v>13.367000000000001</c:v>
                </c:pt>
                <c:pt idx="3416">
                  <c:v>13.353</c:v>
                </c:pt>
                <c:pt idx="3417">
                  <c:v>13.198</c:v>
                </c:pt>
                <c:pt idx="3418">
                  <c:v>13.196</c:v>
                </c:pt>
                <c:pt idx="3419">
                  <c:v>13.180999999999999</c:v>
                </c:pt>
                <c:pt idx="3420">
                  <c:v>13.026</c:v>
                </c:pt>
                <c:pt idx="3421">
                  <c:v>13.023999999999999</c:v>
                </c:pt>
                <c:pt idx="3422">
                  <c:v>13.01</c:v>
                </c:pt>
                <c:pt idx="3423">
                  <c:v>12.856</c:v>
                </c:pt>
                <c:pt idx="3424">
                  <c:v>12.853999999999999</c:v>
                </c:pt>
                <c:pt idx="3425">
                  <c:v>12.84</c:v>
                </c:pt>
                <c:pt idx="3426">
                  <c:v>12.686</c:v>
                </c:pt>
                <c:pt idx="3427">
                  <c:v>12.683999999999999</c:v>
                </c:pt>
                <c:pt idx="3428">
                  <c:v>12.67</c:v>
                </c:pt>
                <c:pt idx="3429">
                  <c:v>12.519</c:v>
                </c:pt>
                <c:pt idx="3430">
                  <c:v>12.516999999999999</c:v>
                </c:pt>
                <c:pt idx="3431">
                  <c:v>12.503</c:v>
                </c:pt>
                <c:pt idx="3432">
                  <c:v>12.353</c:v>
                </c:pt>
                <c:pt idx="3433">
                  <c:v>12.079000000000001</c:v>
                </c:pt>
                <c:pt idx="3434">
                  <c:v>12.066000000000001</c:v>
                </c:pt>
                <c:pt idx="3435">
                  <c:v>11.92</c:v>
                </c:pt>
                <c:pt idx="3436">
                  <c:v>11.917999999999999</c:v>
                </c:pt>
                <c:pt idx="3437">
                  <c:v>11.904999999999999</c:v>
                </c:pt>
                <c:pt idx="3438">
                  <c:v>11.763</c:v>
                </c:pt>
                <c:pt idx="3439">
                  <c:v>11.760999999999999</c:v>
                </c:pt>
                <c:pt idx="3440">
                  <c:v>11.747999999999999</c:v>
                </c:pt>
                <c:pt idx="3441">
                  <c:v>11.611000000000001</c:v>
                </c:pt>
                <c:pt idx="3442">
                  <c:v>11.609</c:v>
                </c:pt>
                <c:pt idx="3443">
                  <c:v>11.596</c:v>
                </c:pt>
                <c:pt idx="3444">
                  <c:v>11.464</c:v>
                </c:pt>
                <c:pt idx="3445">
                  <c:v>11.462999999999999</c:v>
                </c:pt>
                <c:pt idx="3446">
                  <c:v>11.451000000000001</c:v>
                </c:pt>
                <c:pt idx="3447">
                  <c:v>11.323</c:v>
                </c:pt>
                <c:pt idx="3448">
                  <c:v>11.321999999999999</c:v>
                </c:pt>
                <c:pt idx="3449">
                  <c:v>11.311</c:v>
                </c:pt>
                <c:pt idx="3450">
                  <c:v>11.188000000000001</c:v>
                </c:pt>
                <c:pt idx="3451">
                  <c:v>11.186999999999999</c:v>
                </c:pt>
                <c:pt idx="3452">
                  <c:v>11.176</c:v>
                </c:pt>
                <c:pt idx="3453">
                  <c:v>11.06</c:v>
                </c:pt>
                <c:pt idx="3454">
                  <c:v>11.058999999999999</c:v>
                </c:pt>
                <c:pt idx="3455">
                  <c:v>11.048</c:v>
                </c:pt>
                <c:pt idx="3456">
                  <c:v>10.939</c:v>
                </c:pt>
                <c:pt idx="3457">
                  <c:v>10.938000000000001</c:v>
                </c:pt>
                <c:pt idx="3458">
                  <c:v>10.928000000000001</c:v>
                </c:pt>
                <c:pt idx="3459">
                  <c:v>10.272</c:v>
                </c:pt>
                <c:pt idx="3460">
                  <c:v>10.271000000000001</c:v>
                </c:pt>
                <c:pt idx="3461">
                  <c:v>10.257999999999999</c:v>
                </c:pt>
                <c:pt idx="3462">
                  <c:v>10.257999999999999</c:v>
                </c:pt>
                <c:pt idx="3463">
                  <c:v>10.257</c:v>
                </c:pt>
                <c:pt idx="3464">
                  <c:v>10.255000000000001</c:v>
                </c:pt>
                <c:pt idx="3465">
                  <c:v>10.255000000000001</c:v>
                </c:pt>
                <c:pt idx="3466">
                  <c:v>10.256</c:v>
                </c:pt>
                <c:pt idx="3467">
                  <c:v>10.265000000000001</c:v>
                </c:pt>
                <c:pt idx="3468">
                  <c:v>10.265000000000001</c:v>
                </c:pt>
                <c:pt idx="3469">
                  <c:v>10.266999999999999</c:v>
                </c:pt>
                <c:pt idx="3470">
                  <c:v>10.288</c:v>
                </c:pt>
                <c:pt idx="3471">
                  <c:v>10.288</c:v>
                </c:pt>
                <c:pt idx="3472">
                  <c:v>10.291</c:v>
                </c:pt>
                <c:pt idx="3473">
                  <c:v>10.324</c:v>
                </c:pt>
                <c:pt idx="3474">
                  <c:v>10.324999999999999</c:v>
                </c:pt>
                <c:pt idx="3475">
                  <c:v>10.327999999999999</c:v>
                </c:pt>
                <c:pt idx="3476">
                  <c:v>10.372999999999999</c:v>
                </c:pt>
                <c:pt idx="3477">
                  <c:v>10.372999999999999</c:v>
                </c:pt>
                <c:pt idx="3478">
                  <c:v>10.378</c:v>
                </c:pt>
                <c:pt idx="3479">
                  <c:v>10.432</c:v>
                </c:pt>
                <c:pt idx="3480">
                  <c:v>10.433</c:v>
                </c:pt>
                <c:pt idx="3481">
                  <c:v>10.438000000000001</c:v>
                </c:pt>
                <c:pt idx="3482">
                  <c:v>10.502000000000001</c:v>
                </c:pt>
                <c:pt idx="3483">
                  <c:v>10.503</c:v>
                </c:pt>
                <c:pt idx="3484">
                  <c:v>10.509</c:v>
                </c:pt>
                <c:pt idx="3485">
                  <c:v>10.581</c:v>
                </c:pt>
                <c:pt idx="3486">
                  <c:v>10.582000000000001</c:v>
                </c:pt>
                <c:pt idx="3487">
                  <c:v>10.589</c:v>
                </c:pt>
                <c:pt idx="3488">
                  <c:v>10.67</c:v>
                </c:pt>
                <c:pt idx="3489">
                  <c:v>10.670999999999999</c:v>
                </c:pt>
                <c:pt idx="3490">
                  <c:v>10.679</c:v>
                </c:pt>
                <c:pt idx="3491">
                  <c:v>10.766999999999999</c:v>
                </c:pt>
                <c:pt idx="3492">
                  <c:v>10.768000000000001</c:v>
                </c:pt>
                <c:pt idx="3493">
                  <c:v>10.776999999999999</c:v>
                </c:pt>
                <c:pt idx="3494">
                  <c:v>10.874000000000001</c:v>
                </c:pt>
                <c:pt idx="3495">
                  <c:v>10.875</c:v>
                </c:pt>
                <c:pt idx="3496">
                  <c:v>10.884</c:v>
                </c:pt>
                <c:pt idx="3497">
                  <c:v>10.988</c:v>
                </c:pt>
                <c:pt idx="3498">
                  <c:v>10.99</c:v>
                </c:pt>
                <c:pt idx="3499">
                  <c:v>10.999000000000001</c:v>
                </c:pt>
                <c:pt idx="3500">
                  <c:v>11.111000000000001</c:v>
                </c:pt>
                <c:pt idx="3501">
                  <c:v>11.384</c:v>
                </c:pt>
                <c:pt idx="3502">
                  <c:v>11.396000000000001</c:v>
                </c:pt>
                <c:pt idx="3503">
                  <c:v>11.526</c:v>
                </c:pt>
                <c:pt idx="3504">
                  <c:v>11.528</c:v>
                </c:pt>
                <c:pt idx="3505">
                  <c:v>11.54</c:v>
                </c:pt>
                <c:pt idx="3506">
                  <c:v>11.673999999999999</c:v>
                </c:pt>
                <c:pt idx="3507">
                  <c:v>11.676</c:v>
                </c:pt>
                <c:pt idx="3508">
                  <c:v>11.689</c:v>
                </c:pt>
                <c:pt idx="3509">
                  <c:v>11.826000000000001</c:v>
                </c:pt>
                <c:pt idx="3510">
                  <c:v>11.827999999999999</c:v>
                </c:pt>
                <c:pt idx="3511">
                  <c:v>11.840999999999999</c:v>
                </c:pt>
                <c:pt idx="3512">
                  <c:v>11.981999999999999</c:v>
                </c:pt>
                <c:pt idx="3513">
                  <c:v>11.984</c:v>
                </c:pt>
                <c:pt idx="3514">
                  <c:v>11.997</c:v>
                </c:pt>
                <c:pt idx="3515">
                  <c:v>12.14</c:v>
                </c:pt>
                <c:pt idx="3516">
                  <c:v>12.141999999999999</c:v>
                </c:pt>
                <c:pt idx="3517">
                  <c:v>12.154999999999999</c:v>
                </c:pt>
                <c:pt idx="3518">
                  <c:v>12.301</c:v>
                </c:pt>
                <c:pt idx="3519">
                  <c:v>12.303000000000001</c:v>
                </c:pt>
                <c:pt idx="3520">
                  <c:v>12.316000000000001</c:v>
                </c:pt>
                <c:pt idx="3521">
                  <c:v>12.464</c:v>
                </c:pt>
                <c:pt idx="3522">
                  <c:v>12.465</c:v>
                </c:pt>
                <c:pt idx="3523">
                  <c:v>12.478</c:v>
                </c:pt>
                <c:pt idx="3524">
                  <c:v>12.628</c:v>
                </c:pt>
                <c:pt idx="3525">
                  <c:v>12.63</c:v>
                </c:pt>
                <c:pt idx="3526">
                  <c:v>12.643000000000001</c:v>
                </c:pt>
                <c:pt idx="3527">
                  <c:v>12.794</c:v>
                </c:pt>
                <c:pt idx="3528">
                  <c:v>12.795</c:v>
                </c:pt>
                <c:pt idx="3529">
                  <c:v>12.808999999999999</c:v>
                </c:pt>
                <c:pt idx="3530">
                  <c:v>12.961</c:v>
                </c:pt>
                <c:pt idx="3531">
                  <c:v>12.962</c:v>
                </c:pt>
                <c:pt idx="3532">
                  <c:v>12.976000000000001</c:v>
                </c:pt>
                <c:pt idx="3533">
                  <c:v>13.128</c:v>
                </c:pt>
                <c:pt idx="3534">
                  <c:v>13.13</c:v>
                </c:pt>
                <c:pt idx="3535">
                  <c:v>13.144</c:v>
                </c:pt>
                <c:pt idx="3536">
                  <c:v>13.295999999999999</c:v>
                </c:pt>
                <c:pt idx="3537">
                  <c:v>13.298</c:v>
                </c:pt>
                <c:pt idx="3538">
                  <c:v>13.311999999999999</c:v>
                </c:pt>
                <c:pt idx="3539">
                  <c:v>13.464</c:v>
                </c:pt>
                <c:pt idx="3540">
                  <c:v>13.465999999999999</c:v>
                </c:pt>
                <c:pt idx="3541">
                  <c:v>13.478999999999999</c:v>
                </c:pt>
                <c:pt idx="3542">
                  <c:v>13.631</c:v>
                </c:pt>
                <c:pt idx="3543">
                  <c:v>13.632</c:v>
                </c:pt>
                <c:pt idx="3544">
                  <c:v>13.647</c:v>
                </c:pt>
                <c:pt idx="3545">
                  <c:v>13.798</c:v>
                </c:pt>
                <c:pt idx="3546">
                  <c:v>14.102</c:v>
                </c:pt>
                <c:pt idx="3547">
                  <c:v>14.116</c:v>
                </c:pt>
                <c:pt idx="3548">
                  <c:v>14.263999999999999</c:v>
                </c:pt>
                <c:pt idx="3549">
                  <c:v>14.266</c:v>
                </c:pt>
                <c:pt idx="3550">
                  <c:v>14.279</c:v>
                </c:pt>
                <c:pt idx="3551">
                  <c:v>14.427</c:v>
                </c:pt>
                <c:pt idx="3552">
                  <c:v>14.429</c:v>
                </c:pt>
                <c:pt idx="3553">
                  <c:v>14.442</c:v>
                </c:pt>
                <c:pt idx="3554">
                  <c:v>14.587</c:v>
                </c:pt>
                <c:pt idx="3555">
                  <c:v>14.587999999999999</c:v>
                </c:pt>
                <c:pt idx="3556">
                  <c:v>14.601000000000001</c:v>
                </c:pt>
                <c:pt idx="3557">
                  <c:v>14.744999999999999</c:v>
                </c:pt>
                <c:pt idx="3558">
                  <c:v>14.747</c:v>
                </c:pt>
                <c:pt idx="3559">
                  <c:v>14.76</c:v>
                </c:pt>
                <c:pt idx="3560">
                  <c:v>14.901</c:v>
                </c:pt>
                <c:pt idx="3561">
                  <c:v>14.903</c:v>
                </c:pt>
                <c:pt idx="3562">
                  <c:v>14.916</c:v>
                </c:pt>
                <c:pt idx="3563">
                  <c:v>15.055999999999999</c:v>
                </c:pt>
                <c:pt idx="3564">
                  <c:v>15.058</c:v>
                </c:pt>
                <c:pt idx="3565">
                  <c:v>15.07</c:v>
                </c:pt>
                <c:pt idx="3566">
                  <c:v>15.207000000000001</c:v>
                </c:pt>
                <c:pt idx="3567">
                  <c:v>15.209</c:v>
                </c:pt>
                <c:pt idx="3568">
                  <c:v>15.221</c:v>
                </c:pt>
                <c:pt idx="3569">
                  <c:v>15.356999999999999</c:v>
                </c:pt>
                <c:pt idx="3570">
                  <c:v>15.358000000000001</c:v>
                </c:pt>
                <c:pt idx="3571">
                  <c:v>15.37</c:v>
                </c:pt>
                <c:pt idx="3572">
                  <c:v>16.568000000000001</c:v>
                </c:pt>
                <c:pt idx="3573">
                  <c:v>16.677</c:v>
                </c:pt>
                <c:pt idx="3574">
                  <c:v>16.678000000000001</c:v>
                </c:pt>
                <c:pt idx="3575">
                  <c:v>16.689</c:v>
                </c:pt>
                <c:pt idx="3576">
                  <c:v>16.795000000000002</c:v>
                </c:pt>
                <c:pt idx="3577">
                  <c:v>16.795999999999999</c:v>
                </c:pt>
                <c:pt idx="3578">
                  <c:v>16.806000000000001</c:v>
                </c:pt>
                <c:pt idx="3579">
                  <c:v>16.91</c:v>
                </c:pt>
                <c:pt idx="3580">
                  <c:v>16.911000000000001</c:v>
                </c:pt>
                <c:pt idx="3581">
                  <c:v>16.920000000000002</c:v>
                </c:pt>
                <c:pt idx="3582">
                  <c:v>17.021000000000001</c:v>
                </c:pt>
                <c:pt idx="3583">
                  <c:v>17.021999999999998</c:v>
                </c:pt>
                <c:pt idx="3584">
                  <c:v>17.030999999999999</c:v>
                </c:pt>
                <c:pt idx="3585">
                  <c:v>17.128</c:v>
                </c:pt>
                <c:pt idx="3586">
                  <c:v>17.129000000000001</c:v>
                </c:pt>
                <c:pt idx="3587">
                  <c:v>17.138000000000002</c:v>
                </c:pt>
                <c:pt idx="3588">
                  <c:v>17.233000000000001</c:v>
                </c:pt>
                <c:pt idx="3589">
                  <c:v>17.234000000000002</c:v>
                </c:pt>
                <c:pt idx="3590">
                  <c:v>17.242000000000001</c:v>
                </c:pt>
                <c:pt idx="3591">
                  <c:v>17.332999999999998</c:v>
                </c:pt>
                <c:pt idx="3592">
                  <c:v>17.334</c:v>
                </c:pt>
                <c:pt idx="3593">
                  <c:v>17.341999999999999</c:v>
                </c:pt>
                <c:pt idx="3594">
                  <c:v>17.431000000000001</c:v>
                </c:pt>
                <c:pt idx="3595">
                  <c:v>17.431999999999999</c:v>
                </c:pt>
                <c:pt idx="3596">
                  <c:v>17.440999999999999</c:v>
                </c:pt>
                <c:pt idx="3597">
                  <c:v>17.524999999999999</c:v>
                </c:pt>
                <c:pt idx="3598">
                  <c:v>17.526</c:v>
                </c:pt>
                <c:pt idx="3599">
                  <c:v>17.533999999999999</c:v>
                </c:pt>
                <c:pt idx="3600">
                  <c:v>17.614999999999998</c:v>
                </c:pt>
                <c:pt idx="3601">
                  <c:v>17.638000000000002</c:v>
                </c:pt>
                <c:pt idx="3602">
                  <c:v>17.666</c:v>
                </c:pt>
                <c:pt idx="3603">
                  <c:v>17.666</c:v>
                </c:pt>
                <c:pt idx="3604">
                  <c:v>17.693000000000001</c:v>
                </c:pt>
                <c:pt idx="3605">
                  <c:v>18.219000000000001</c:v>
                </c:pt>
                <c:pt idx="3606">
                  <c:v>18.222999999999999</c:v>
                </c:pt>
                <c:pt idx="3607">
                  <c:v>18.265999999999998</c:v>
                </c:pt>
                <c:pt idx="3608">
                  <c:v>18.266999999999999</c:v>
                </c:pt>
                <c:pt idx="3609">
                  <c:v>18.271000000000001</c:v>
                </c:pt>
                <c:pt idx="3610">
                  <c:v>18.309000000000001</c:v>
                </c:pt>
                <c:pt idx="3611">
                  <c:v>18.309999999999999</c:v>
                </c:pt>
                <c:pt idx="3612">
                  <c:v>18.312999999999999</c:v>
                </c:pt>
                <c:pt idx="3613">
                  <c:v>18.349</c:v>
                </c:pt>
                <c:pt idx="3614">
                  <c:v>18.350000000000001</c:v>
                </c:pt>
                <c:pt idx="3615">
                  <c:v>18.353000000000002</c:v>
                </c:pt>
                <c:pt idx="3616">
                  <c:v>18.385000000000002</c:v>
                </c:pt>
                <c:pt idx="3617">
                  <c:v>18.385000000000002</c:v>
                </c:pt>
                <c:pt idx="3618">
                  <c:v>18.388000000000002</c:v>
                </c:pt>
                <c:pt idx="3619">
                  <c:v>18.416</c:v>
                </c:pt>
                <c:pt idx="3620">
                  <c:v>18.416</c:v>
                </c:pt>
                <c:pt idx="3621">
                  <c:v>18.419</c:v>
                </c:pt>
                <c:pt idx="3622">
                  <c:v>18.443000000000001</c:v>
                </c:pt>
                <c:pt idx="3623">
                  <c:v>18.443999999999999</c:v>
                </c:pt>
                <c:pt idx="3624">
                  <c:v>18.446000000000002</c:v>
                </c:pt>
                <c:pt idx="3625">
                  <c:v>18.466999999999999</c:v>
                </c:pt>
                <c:pt idx="3626">
                  <c:v>18.466999999999999</c:v>
                </c:pt>
                <c:pt idx="3627">
                  <c:v>18.469000000000001</c:v>
                </c:pt>
                <c:pt idx="3628">
                  <c:v>18.486000000000001</c:v>
                </c:pt>
                <c:pt idx="3629">
                  <c:v>18.486000000000001</c:v>
                </c:pt>
                <c:pt idx="3630">
                  <c:v>18.488</c:v>
                </c:pt>
                <c:pt idx="3631">
                  <c:v>18.501000000000001</c:v>
                </c:pt>
                <c:pt idx="3632">
                  <c:v>18.501000000000001</c:v>
                </c:pt>
                <c:pt idx="3633">
                  <c:v>18.503</c:v>
                </c:pt>
                <c:pt idx="3634">
                  <c:v>18.512</c:v>
                </c:pt>
                <c:pt idx="3635">
                  <c:v>18.513000000000002</c:v>
                </c:pt>
                <c:pt idx="3636">
                  <c:v>18.513000000000002</c:v>
                </c:pt>
                <c:pt idx="3637">
                  <c:v>18.518999999999998</c:v>
                </c:pt>
                <c:pt idx="3638">
                  <c:v>18.518999999999998</c:v>
                </c:pt>
                <c:pt idx="3639">
                  <c:v>18.52</c:v>
                </c:pt>
                <c:pt idx="3640">
                  <c:v>18.521999999999998</c:v>
                </c:pt>
                <c:pt idx="3641">
                  <c:v>18.521999999999998</c:v>
                </c:pt>
                <c:pt idx="3642">
                  <c:v>18.521999999999998</c:v>
                </c:pt>
                <c:pt idx="3643">
                  <c:v>18.521000000000001</c:v>
                </c:pt>
                <c:pt idx="3644">
                  <c:v>18.507999999999999</c:v>
                </c:pt>
                <c:pt idx="3645">
                  <c:v>18.507000000000001</c:v>
                </c:pt>
                <c:pt idx="3646">
                  <c:v>18.495000000000001</c:v>
                </c:pt>
                <c:pt idx="3647">
                  <c:v>18.495000000000001</c:v>
                </c:pt>
                <c:pt idx="3648">
                  <c:v>18.492999999999999</c:v>
                </c:pt>
                <c:pt idx="3649">
                  <c:v>18.478000000000002</c:v>
                </c:pt>
                <c:pt idx="3650">
                  <c:v>18.478000000000002</c:v>
                </c:pt>
                <c:pt idx="3651">
                  <c:v>18.475999999999999</c:v>
                </c:pt>
                <c:pt idx="3652">
                  <c:v>18.457000000000001</c:v>
                </c:pt>
                <c:pt idx="3653">
                  <c:v>18.457000000000001</c:v>
                </c:pt>
                <c:pt idx="3654">
                  <c:v>18.454999999999998</c:v>
                </c:pt>
                <c:pt idx="3655">
                  <c:v>18.431999999999999</c:v>
                </c:pt>
                <c:pt idx="3656">
                  <c:v>18.431999999999999</c:v>
                </c:pt>
                <c:pt idx="3657">
                  <c:v>18.428999999999998</c:v>
                </c:pt>
                <c:pt idx="3658">
                  <c:v>18.402999999999999</c:v>
                </c:pt>
                <c:pt idx="3659">
                  <c:v>18.402999999999999</c:v>
                </c:pt>
                <c:pt idx="3660">
                  <c:v>18.399999999999999</c:v>
                </c:pt>
                <c:pt idx="3661">
                  <c:v>18.37</c:v>
                </c:pt>
                <c:pt idx="3662">
                  <c:v>18.369</c:v>
                </c:pt>
                <c:pt idx="3663">
                  <c:v>18.367000000000001</c:v>
                </c:pt>
                <c:pt idx="3664">
                  <c:v>18.332999999999998</c:v>
                </c:pt>
                <c:pt idx="3665">
                  <c:v>18.332000000000001</c:v>
                </c:pt>
                <c:pt idx="3666">
                  <c:v>18.291</c:v>
                </c:pt>
                <c:pt idx="3667">
                  <c:v>18.291</c:v>
                </c:pt>
                <c:pt idx="3668">
                  <c:v>18.288</c:v>
                </c:pt>
                <c:pt idx="3669">
                  <c:v>18.247</c:v>
                </c:pt>
                <c:pt idx="3670">
                  <c:v>18.245999999999999</c:v>
                </c:pt>
                <c:pt idx="3671">
                  <c:v>18.242000000000001</c:v>
                </c:pt>
                <c:pt idx="3672">
                  <c:v>18.198</c:v>
                </c:pt>
                <c:pt idx="3673">
                  <c:v>18.196999999999999</c:v>
                </c:pt>
                <c:pt idx="3674">
                  <c:v>18.193000000000001</c:v>
                </c:pt>
                <c:pt idx="3675">
                  <c:v>18.145</c:v>
                </c:pt>
                <c:pt idx="3676">
                  <c:v>18.143999999999998</c:v>
                </c:pt>
                <c:pt idx="3677">
                  <c:v>18.14</c:v>
                </c:pt>
                <c:pt idx="3678">
                  <c:v>18.087</c:v>
                </c:pt>
                <c:pt idx="3679">
                  <c:v>18.085999999999999</c:v>
                </c:pt>
                <c:pt idx="3680">
                  <c:v>18.082000000000001</c:v>
                </c:pt>
                <c:pt idx="3681">
                  <c:v>18.026</c:v>
                </c:pt>
                <c:pt idx="3682">
                  <c:v>18.026</c:v>
                </c:pt>
                <c:pt idx="3683">
                  <c:v>18.02</c:v>
                </c:pt>
                <c:pt idx="3684">
                  <c:v>17.960999999999999</c:v>
                </c:pt>
                <c:pt idx="3685">
                  <c:v>17.96</c:v>
                </c:pt>
                <c:pt idx="3686">
                  <c:v>17.954999999999998</c:v>
                </c:pt>
                <c:pt idx="3687">
                  <c:v>17.891999999999999</c:v>
                </c:pt>
                <c:pt idx="3688">
                  <c:v>17.757000000000001</c:v>
                </c:pt>
                <c:pt idx="3689">
                  <c:v>17.75</c:v>
                </c:pt>
                <c:pt idx="3690">
                  <c:v>17.677</c:v>
                </c:pt>
                <c:pt idx="3691">
                  <c:v>17.675999999999998</c:v>
                </c:pt>
                <c:pt idx="3692">
                  <c:v>17.669</c:v>
                </c:pt>
                <c:pt idx="3693">
                  <c:v>17.593</c:v>
                </c:pt>
                <c:pt idx="3694">
                  <c:v>17.591999999999999</c:v>
                </c:pt>
                <c:pt idx="3695">
                  <c:v>17.584</c:v>
                </c:pt>
                <c:pt idx="3696">
                  <c:v>17.504999999999999</c:v>
                </c:pt>
                <c:pt idx="3697">
                  <c:v>17.504000000000001</c:v>
                </c:pt>
                <c:pt idx="3698">
                  <c:v>17.495999999999999</c:v>
                </c:pt>
                <c:pt idx="3699">
                  <c:v>17.411999999999999</c:v>
                </c:pt>
                <c:pt idx="3700">
                  <c:v>17.411000000000001</c:v>
                </c:pt>
                <c:pt idx="3701">
                  <c:v>17.402999999999999</c:v>
                </c:pt>
                <c:pt idx="3702">
                  <c:v>17.315999999999999</c:v>
                </c:pt>
                <c:pt idx="3703">
                  <c:v>17.315000000000001</c:v>
                </c:pt>
                <c:pt idx="3704">
                  <c:v>17.306999999999999</c:v>
                </c:pt>
                <c:pt idx="3705">
                  <c:v>17.216000000000001</c:v>
                </c:pt>
                <c:pt idx="3706">
                  <c:v>17.215</c:v>
                </c:pt>
                <c:pt idx="3707">
                  <c:v>17.207000000000001</c:v>
                </c:pt>
                <c:pt idx="3708">
                  <c:v>17.113</c:v>
                </c:pt>
                <c:pt idx="3709">
                  <c:v>17.111999999999998</c:v>
                </c:pt>
                <c:pt idx="3710">
                  <c:v>17.103000000000002</c:v>
                </c:pt>
                <c:pt idx="3711">
                  <c:v>17.004999999999999</c:v>
                </c:pt>
                <c:pt idx="3712">
                  <c:v>17.004000000000001</c:v>
                </c:pt>
                <c:pt idx="3713">
                  <c:v>16.995000000000001</c:v>
                </c:pt>
                <c:pt idx="3714">
                  <c:v>16.893999999999998</c:v>
                </c:pt>
                <c:pt idx="3715">
                  <c:v>16.891999999999999</c:v>
                </c:pt>
                <c:pt idx="3716">
                  <c:v>16.882999999999999</c:v>
                </c:pt>
                <c:pt idx="3717">
                  <c:v>16.779</c:v>
                </c:pt>
                <c:pt idx="3718">
                  <c:v>16.777999999999999</c:v>
                </c:pt>
                <c:pt idx="3719">
                  <c:v>16.768000000000001</c:v>
                </c:pt>
                <c:pt idx="3720">
                  <c:v>16.658999999999999</c:v>
                </c:pt>
                <c:pt idx="3721">
                  <c:v>16.657</c:v>
                </c:pt>
                <c:pt idx="3722">
                  <c:v>16.646999999999998</c:v>
                </c:pt>
                <c:pt idx="3723">
                  <c:v>16.533999999999999</c:v>
                </c:pt>
                <c:pt idx="3724">
                  <c:v>16.533000000000001</c:v>
                </c:pt>
                <c:pt idx="3725">
                  <c:v>16.521999999999998</c:v>
                </c:pt>
                <c:pt idx="3726">
                  <c:v>16.405999999999999</c:v>
                </c:pt>
                <c:pt idx="3727">
                  <c:v>16.405000000000001</c:v>
                </c:pt>
                <c:pt idx="3728">
                  <c:v>16.395</c:v>
                </c:pt>
                <c:pt idx="3729">
                  <c:v>16.274999999999999</c:v>
                </c:pt>
                <c:pt idx="3730">
                  <c:v>16.274000000000001</c:v>
                </c:pt>
                <c:pt idx="3731">
                  <c:v>16.262</c:v>
                </c:pt>
                <c:pt idx="3732">
                  <c:v>16.14</c:v>
                </c:pt>
                <c:pt idx="3733">
                  <c:v>15.897</c:v>
                </c:pt>
                <c:pt idx="3734">
                  <c:v>15.885</c:v>
                </c:pt>
                <c:pt idx="3735">
                  <c:v>15.756</c:v>
                </c:pt>
                <c:pt idx="3736">
                  <c:v>15.754</c:v>
                </c:pt>
                <c:pt idx="3737">
                  <c:v>15.742000000000001</c:v>
                </c:pt>
                <c:pt idx="3738">
                  <c:v>15.608000000000001</c:v>
                </c:pt>
                <c:pt idx="3739">
                  <c:v>15.606999999999999</c:v>
                </c:pt>
                <c:pt idx="3740">
                  <c:v>15.595000000000001</c:v>
                </c:pt>
                <c:pt idx="3741">
                  <c:v>15.459</c:v>
                </c:pt>
                <c:pt idx="3742">
                  <c:v>15.457000000000001</c:v>
                </c:pt>
                <c:pt idx="3743">
                  <c:v>15.444000000000001</c:v>
                </c:pt>
                <c:pt idx="3744">
                  <c:v>15.303000000000001</c:v>
                </c:pt>
                <c:pt idx="3745">
                  <c:v>15.301</c:v>
                </c:pt>
                <c:pt idx="3746">
                  <c:v>15.288</c:v>
                </c:pt>
                <c:pt idx="3747">
                  <c:v>15.144</c:v>
                </c:pt>
                <c:pt idx="3748">
                  <c:v>15.143000000000001</c:v>
                </c:pt>
                <c:pt idx="3749">
                  <c:v>15.129</c:v>
                </c:pt>
                <c:pt idx="3750">
                  <c:v>14.984</c:v>
                </c:pt>
                <c:pt idx="3751">
                  <c:v>14.981999999999999</c:v>
                </c:pt>
                <c:pt idx="3752">
                  <c:v>14.968999999999999</c:v>
                </c:pt>
                <c:pt idx="3753">
                  <c:v>14.821</c:v>
                </c:pt>
                <c:pt idx="3754">
                  <c:v>14.819000000000001</c:v>
                </c:pt>
                <c:pt idx="3755">
                  <c:v>14.805999999999999</c:v>
                </c:pt>
                <c:pt idx="3756">
                  <c:v>14.654999999999999</c:v>
                </c:pt>
                <c:pt idx="3757">
                  <c:v>14.653</c:v>
                </c:pt>
                <c:pt idx="3758">
                  <c:v>14.638999999999999</c:v>
                </c:pt>
                <c:pt idx="3759">
                  <c:v>14.486000000000001</c:v>
                </c:pt>
                <c:pt idx="3760">
                  <c:v>14.47</c:v>
                </c:pt>
                <c:pt idx="3761">
                  <c:v>14.315</c:v>
                </c:pt>
                <c:pt idx="3762">
                  <c:v>14.313000000000001</c:v>
                </c:pt>
                <c:pt idx="3763">
                  <c:v>14.298</c:v>
                </c:pt>
                <c:pt idx="3764">
                  <c:v>14.141</c:v>
                </c:pt>
                <c:pt idx="3765">
                  <c:v>14.138999999999999</c:v>
                </c:pt>
                <c:pt idx="3766">
                  <c:v>14.125</c:v>
                </c:pt>
                <c:pt idx="3767">
                  <c:v>13.965</c:v>
                </c:pt>
                <c:pt idx="3768">
                  <c:v>13.962999999999999</c:v>
                </c:pt>
                <c:pt idx="3769">
                  <c:v>13.949</c:v>
                </c:pt>
                <c:pt idx="3770">
                  <c:v>13.786</c:v>
                </c:pt>
                <c:pt idx="3771">
                  <c:v>13.784000000000001</c:v>
                </c:pt>
                <c:pt idx="3772">
                  <c:v>13.77</c:v>
                </c:pt>
                <c:pt idx="3773">
                  <c:v>13.605</c:v>
                </c:pt>
                <c:pt idx="3774">
                  <c:v>13.603999999999999</c:v>
                </c:pt>
                <c:pt idx="3775">
                  <c:v>13.589</c:v>
                </c:pt>
                <c:pt idx="3776">
                  <c:v>13.423999999999999</c:v>
                </c:pt>
                <c:pt idx="3777">
                  <c:v>12.978999999999999</c:v>
                </c:pt>
                <c:pt idx="3778">
                  <c:v>12.964</c:v>
                </c:pt>
                <c:pt idx="3779">
                  <c:v>12.797000000000001</c:v>
                </c:pt>
                <c:pt idx="3780">
                  <c:v>12.795</c:v>
                </c:pt>
                <c:pt idx="3781">
                  <c:v>12.613</c:v>
                </c:pt>
                <c:pt idx="3782">
                  <c:v>12.611000000000001</c:v>
                </c:pt>
                <c:pt idx="3783">
                  <c:v>12.596</c:v>
                </c:pt>
                <c:pt idx="3784">
                  <c:v>12.430999999999999</c:v>
                </c:pt>
                <c:pt idx="3785">
                  <c:v>12.429</c:v>
                </c:pt>
                <c:pt idx="3786">
                  <c:v>12.413</c:v>
                </c:pt>
                <c:pt idx="3787">
                  <c:v>12.247</c:v>
                </c:pt>
                <c:pt idx="3788">
                  <c:v>12.244999999999999</c:v>
                </c:pt>
                <c:pt idx="3789">
                  <c:v>12.23</c:v>
                </c:pt>
                <c:pt idx="3790">
                  <c:v>12.065</c:v>
                </c:pt>
                <c:pt idx="3791">
                  <c:v>12.063000000000001</c:v>
                </c:pt>
                <c:pt idx="3792">
                  <c:v>12.047000000000001</c:v>
                </c:pt>
                <c:pt idx="3793">
                  <c:v>11.882999999999999</c:v>
                </c:pt>
                <c:pt idx="3794">
                  <c:v>11.881</c:v>
                </c:pt>
                <c:pt idx="3795">
                  <c:v>11.866</c:v>
                </c:pt>
                <c:pt idx="3796">
                  <c:v>11.705</c:v>
                </c:pt>
                <c:pt idx="3797">
                  <c:v>11.704000000000001</c:v>
                </c:pt>
                <c:pt idx="3798">
                  <c:v>11.688000000000001</c:v>
                </c:pt>
                <c:pt idx="3799">
                  <c:v>11.531000000000001</c:v>
                </c:pt>
                <c:pt idx="3800">
                  <c:v>11.529</c:v>
                </c:pt>
                <c:pt idx="3801">
                  <c:v>11.515000000000001</c:v>
                </c:pt>
                <c:pt idx="3802">
                  <c:v>11.361000000000001</c:v>
                </c:pt>
                <c:pt idx="3803">
                  <c:v>11.359</c:v>
                </c:pt>
                <c:pt idx="3804">
                  <c:v>11.194000000000001</c:v>
                </c:pt>
                <c:pt idx="3805">
                  <c:v>11.193</c:v>
                </c:pt>
                <c:pt idx="3806">
                  <c:v>11.179</c:v>
                </c:pt>
                <c:pt idx="3807">
                  <c:v>11.032999999999999</c:v>
                </c:pt>
                <c:pt idx="3808">
                  <c:v>11.031000000000001</c:v>
                </c:pt>
                <c:pt idx="3809">
                  <c:v>11.018000000000001</c:v>
                </c:pt>
                <c:pt idx="3810">
                  <c:v>10.314</c:v>
                </c:pt>
                <c:pt idx="3811">
                  <c:v>9.7249999999999996</c:v>
                </c:pt>
                <c:pt idx="3812">
                  <c:v>9.7289999999999992</c:v>
                </c:pt>
                <c:pt idx="3813">
                  <c:v>9.7289999999999992</c:v>
                </c:pt>
                <c:pt idx="3814">
                  <c:v>9.7360000000000007</c:v>
                </c:pt>
                <c:pt idx="3815">
                  <c:v>9.8710000000000004</c:v>
                </c:pt>
                <c:pt idx="3816">
                  <c:v>9.8710000000000004</c:v>
                </c:pt>
                <c:pt idx="3817">
                  <c:v>9.8670000000000009</c:v>
                </c:pt>
                <c:pt idx="3818">
                  <c:v>9.8670000000000009</c:v>
                </c:pt>
                <c:pt idx="3819">
                  <c:v>9.8659999999999997</c:v>
                </c:pt>
                <c:pt idx="3820">
                  <c:v>9.8629999999999995</c:v>
                </c:pt>
                <c:pt idx="3821">
                  <c:v>9.8629999999999995</c:v>
                </c:pt>
                <c:pt idx="3822">
                  <c:v>9.8629999999999995</c:v>
                </c:pt>
                <c:pt idx="3823">
                  <c:v>9.8610000000000007</c:v>
                </c:pt>
                <c:pt idx="3824">
                  <c:v>9.8610000000000007</c:v>
                </c:pt>
                <c:pt idx="3825">
                  <c:v>9.8610000000000007</c:v>
                </c:pt>
                <c:pt idx="3826">
                  <c:v>9.86</c:v>
                </c:pt>
                <c:pt idx="3827">
                  <c:v>9.86</c:v>
                </c:pt>
                <c:pt idx="3828">
                  <c:v>9.86</c:v>
                </c:pt>
                <c:pt idx="3829">
                  <c:v>9.8610000000000007</c:v>
                </c:pt>
                <c:pt idx="3830">
                  <c:v>9.8610000000000007</c:v>
                </c:pt>
                <c:pt idx="3831">
                  <c:v>9.8610000000000007</c:v>
                </c:pt>
                <c:pt idx="3832">
                  <c:v>9.8620000000000001</c:v>
                </c:pt>
                <c:pt idx="3833">
                  <c:v>9.8620000000000001</c:v>
                </c:pt>
                <c:pt idx="3834">
                  <c:v>9.8620000000000001</c:v>
                </c:pt>
                <c:pt idx="3835">
                  <c:v>9.8650000000000002</c:v>
                </c:pt>
                <c:pt idx="3836">
                  <c:v>9.8650000000000002</c:v>
                </c:pt>
                <c:pt idx="3837">
                  <c:v>9.8650000000000002</c:v>
                </c:pt>
                <c:pt idx="3838">
                  <c:v>9.8670000000000009</c:v>
                </c:pt>
                <c:pt idx="3839">
                  <c:v>9.8670000000000009</c:v>
                </c:pt>
                <c:pt idx="3840">
                  <c:v>9.8670000000000009</c:v>
                </c:pt>
                <c:pt idx="3841">
                  <c:v>9.8699999999999992</c:v>
                </c:pt>
                <c:pt idx="3842">
                  <c:v>9.8699999999999992</c:v>
                </c:pt>
                <c:pt idx="3843">
                  <c:v>9.8699999999999992</c:v>
                </c:pt>
                <c:pt idx="3844">
                  <c:v>9.8729999999999993</c:v>
                </c:pt>
                <c:pt idx="3845">
                  <c:v>9.8729999999999993</c:v>
                </c:pt>
                <c:pt idx="3846">
                  <c:v>9.8729999999999993</c:v>
                </c:pt>
                <c:pt idx="3847">
                  <c:v>9.8770000000000007</c:v>
                </c:pt>
                <c:pt idx="3848">
                  <c:v>9.8810000000000002</c:v>
                </c:pt>
                <c:pt idx="3849">
                  <c:v>9.8810000000000002</c:v>
                </c:pt>
                <c:pt idx="3850">
                  <c:v>9.8810000000000002</c:v>
                </c:pt>
                <c:pt idx="3851">
                  <c:v>9.8859999999999992</c:v>
                </c:pt>
                <c:pt idx="3852">
                  <c:v>9.8859999999999992</c:v>
                </c:pt>
                <c:pt idx="3853">
                  <c:v>9.8870000000000005</c:v>
                </c:pt>
                <c:pt idx="3854">
                  <c:v>9.8930000000000007</c:v>
                </c:pt>
                <c:pt idx="3855">
                  <c:v>9.8930000000000007</c:v>
                </c:pt>
                <c:pt idx="3856">
                  <c:v>9.8930000000000007</c:v>
                </c:pt>
                <c:pt idx="3857">
                  <c:v>9.9009999999999998</c:v>
                </c:pt>
                <c:pt idx="3858">
                  <c:v>9.92</c:v>
                </c:pt>
                <c:pt idx="3859">
                  <c:v>9.9209999999999994</c:v>
                </c:pt>
                <c:pt idx="3860">
                  <c:v>9.93</c:v>
                </c:pt>
                <c:pt idx="3861">
                  <c:v>9.93</c:v>
                </c:pt>
                <c:pt idx="3862">
                  <c:v>9.94</c:v>
                </c:pt>
                <c:pt idx="3863">
                  <c:v>9.94</c:v>
                </c:pt>
                <c:pt idx="3864">
                  <c:v>9.9410000000000007</c:v>
                </c:pt>
                <c:pt idx="3865">
                  <c:v>9.9499999999999993</c:v>
                </c:pt>
                <c:pt idx="3866">
                  <c:v>9.9499999999999993</c:v>
                </c:pt>
                <c:pt idx="3867">
                  <c:v>9.9600000000000009</c:v>
                </c:pt>
                <c:pt idx="3868">
                  <c:v>9.9600000000000009</c:v>
                </c:pt>
                <c:pt idx="3869">
                  <c:v>9.9610000000000003</c:v>
                </c:pt>
                <c:pt idx="3870">
                  <c:v>9.9700000000000006</c:v>
                </c:pt>
                <c:pt idx="3871">
                  <c:v>9.9700000000000006</c:v>
                </c:pt>
                <c:pt idx="3872">
                  <c:v>9.9710000000000001</c:v>
                </c:pt>
                <c:pt idx="3873">
                  <c:v>9.9809999999999999</c:v>
                </c:pt>
                <c:pt idx="3874">
                  <c:v>9.9809999999999999</c:v>
                </c:pt>
                <c:pt idx="3875">
                  <c:v>9.9819999999999993</c:v>
                </c:pt>
                <c:pt idx="3876">
                  <c:v>9.9920000000000009</c:v>
                </c:pt>
                <c:pt idx="3877">
                  <c:v>9.9920000000000009</c:v>
                </c:pt>
                <c:pt idx="3878">
                  <c:v>9.9930000000000003</c:v>
                </c:pt>
                <c:pt idx="3879">
                  <c:v>10.003</c:v>
                </c:pt>
                <c:pt idx="3880">
                  <c:v>10.003</c:v>
                </c:pt>
                <c:pt idx="3881">
                  <c:v>10.004</c:v>
                </c:pt>
                <c:pt idx="3882">
                  <c:v>10.015000000000001</c:v>
                </c:pt>
                <c:pt idx="3883">
                  <c:v>10.015000000000001</c:v>
                </c:pt>
                <c:pt idx="3884">
                  <c:v>10.016</c:v>
                </c:pt>
                <c:pt idx="3885">
                  <c:v>10.026999999999999</c:v>
                </c:pt>
                <c:pt idx="3886">
                  <c:v>10.026999999999999</c:v>
                </c:pt>
                <c:pt idx="3887">
                  <c:v>10.028</c:v>
                </c:pt>
                <c:pt idx="3888">
                  <c:v>10.039999999999999</c:v>
                </c:pt>
                <c:pt idx="3889">
                  <c:v>10.039999999999999</c:v>
                </c:pt>
                <c:pt idx="3890">
                  <c:v>10.041</c:v>
                </c:pt>
                <c:pt idx="3891">
                  <c:v>10.052</c:v>
                </c:pt>
                <c:pt idx="3892">
                  <c:v>10.053000000000001</c:v>
                </c:pt>
                <c:pt idx="3893">
                  <c:v>10.054</c:v>
                </c:pt>
                <c:pt idx="3894">
                  <c:v>10.065</c:v>
                </c:pt>
                <c:pt idx="3895">
                  <c:v>10.065</c:v>
                </c:pt>
                <c:pt idx="3896">
                  <c:v>10.066000000000001</c:v>
                </c:pt>
                <c:pt idx="3897">
                  <c:v>10.077</c:v>
                </c:pt>
                <c:pt idx="3898">
                  <c:v>10.077</c:v>
                </c:pt>
                <c:pt idx="3899">
                  <c:v>10.077999999999999</c:v>
                </c:pt>
                <c:pt idx="3900">
                  <c:v>10.087999999999999</c:v>
                </c:pt>
                <c:pt idx="3901">
                  <c:v>10.106</c:v>
                </c:pt>
                <c:pt idx="3902">
                  <c:v>10.106999999999999</c:v>
                </c:pt>
                <c:pt idx="3903">
                  <c:v>10.116</c:v>
                </c:pt>
                <c:pt idx="3904">
                  <c:v>10.116</c:v>
                </c:pt>
                <c:pt idx="3905">
                  <c:v>10.117000000000001</c:v>
                </c:pt>
                <c:pt idx="3906">
                  <c:v>10.125999999999999</c:v>
                </c:pt>
                <c:pt idx="3907">
                  <c:v>10.125999999999999</c:v>
                </c:pt>
                <c:pt idx="3908">
                  <c:v>10.127000000000001</c:v>
                </c:pt>
                <c:pt idx="3909">
                  <c:v>10.135999999999999</c:v>
                </c:pt>
                <c:pt idx="3910">
                  <c:v>10.135999999999999</c:v>
                </c:pt>
                <c:pt idx="3911">
                  <c:v>10.137</c:v>
                </c:pt>
                <c:pt idx="3912">
                  <c:v>10.147</c:v>
                </c:pt>
                <c:pt idx="3913">
                  <c:v>10.147</c:v>
                </c:pt>
                <c:pt idx="3914">
                  <c:v>10.148</c:v>
                </c:pt>
                <c:pt idx="3915">
                  <c:v>10.157</c:v>
                </c:pt>
                <c:pt idx="3916">
                  <c:v>10.157</c:v>
                </c:pt>
                <c:pt idx="3917">
                  <c:v>10.157999999999999</c:v>
                </c:pt>
                <c:pt idx="3918">
                  <c:v>10.166</c:v>
                </c:pt>
                <c:pt idx="3919">
                  <c:v>10.166</c:v>
                </c:pt>
                <c:pt idx="3920">
                  <c:v>10.167</c:v>
                </c:pt>
                <c:pt idx="3921">
                  <c:v>10.173999999999999</c:v>
                </c:pt>
                <c:pt idx="3922">
                  <c:v>10.173999999999999</c:v>
                </c:pt>
                <c:pt idx="3923">
                  <c:v>10.175000000000001</c:v>
                </c:pt>
                <c:pt idx="3924">
                  <c:v>10.180999999999999</c:v>
                </c:pt>
                <c:pt idx="3925">
                  <c:v>10.180999999999999</c:v>
                </c:pt>
                <c:pt idx="3926">
                  <c:v>10.180999999999999</c:v>
                </c:pt>
                <c:pt idx="3927">
                  <c:v>10.186</c:v>
                </c:pt>
                <c:pt idx="3928">
                  <c:v>10.186</c:v>
                </c:pt>
                <c:pt idx="3929">
                  <c:v>10.186999999999999</c:v>
                </c:pt>
                <c:pt idx="3930">
                  <c:v>10.191000000000001</c:v>
                </c:pt>
                <c:pt idx="3931">
                  <c:v>10.191000000000001</c:v>
                </c:pt>
                <c:pt idx="3932">
                  <c:v>10.191000000000001</c:v>
                </c:pt>
                <c:pt idx="3933">
                  <c:v>10.195</c:v>
                </c:pt>
                <c:pt idx="3934">
                  <c:v>10.195</c:v>
                </c:pt>
                <c:pt idx="3935">
                  <c:v>10.195</c:v>
                </c:pt>
                <c:pt idx="3936">
                  <c:v>10.199</c:v>
                </c:pt>
                <c:pt idx="3937">
                  <c:v>10.199</c:v>
                </c:pt>
                <c:pt idx="3938">
                  <c:v>10.199</c:v>
                </c:pt>
                <c:pt idx="3939">
                  <c:v>10.212999999999999</c:v>
                </c:pt>
                <c:pt idx="3940">
                  <c:v>10.212</c:v>
                </c:pt>
                <c:pt idx="3941">
                  <c:v>10.212</c:v>
                </c:pt>
                <c:pt idx="3942">
                  <c:v>10.212</c:v>
                </c:pt>
                <c:pt idx="3943">
                  <c:v>10.210000000000001</c:v>
                </c:pt>
                <c:pt idx="3944">
                  <c:v>10.210000000000001</c:v>
                </c:pt>
                <c:pt idx="3945">
                  <c:v>10.210000000000001</c:v>
                </c:pt>
                <c:pt idx="3946">
                  <c:v>10.206</c:v>
                </c:pt>
                <c:pt idx="3947">
                  <c:v>10.206</c:v>
                </c:pt>
                <c:pt idx="3948">
                  <c:v>10.206</c:v>
                </c:pt>
                <c:pt idx="3949">
                  <c:v>10.202</c:v>
                </c:pt>
                <c:pt idx="3950">
                  <c:v>10.202</c:v>
                </c:pt>
                <c:pt idx="3951">
                  <c:v>10.202</c:v>
                </c:pt>
                <c:pt idx="3952">
                  <c:v>10.198</c:v>
                </c:pt>
                <c:pt idx="3953">
                  <c:v>10.198</c:v>
                </c:pt>
                <c:pt idx="3954">
                  <c:v>10.198</c:v>
                </c:pt>
                <c:pt idx="3955">
                  <c:v>10.103</c:v>
                </c:pt>
                <c:pt idx="3956">
                  <c:v>10.093999999999999</c:v>
                </c:pt>
                <c:pt idx="3957">
                  <c:v>10.092000000000001</c:v>
                </c:pt>
                <c:pt idx="3958">
                  <c:v>10.090999999999999</c:v>
                </c:pt>
                <c:pt idx="3959">
                  <c:v>10.082000000000001</c:v>
                </c:pt>
                <c:pt idx="3960">
                  <c:v>10.082000000000001</c:v>
                </c:pt>
                <c:pt idx="3961">
                  <c:v>10.081</c:v>
                </c:pt>
                <c:pt idx="3962">
                  <c:v>10.071999999999999</c:v>
                </c:pt>
                <c:pt idx="3963">
                  <c:v>10.071999999999999</c:v>
                </c:pt>
                <c:pt idx="3964">
                  <c:v>10.071</c:v>
                </c:pt>
                <c:pt idx="3965">
                  <c:v>10.061999999999999</c:v>
                </c:pt>
                <c:pt idx="3966">
                  <c:v>10.061999999999999</c:v>
                </c:pt>
                <c:pt idx="3967">
                  <c:v>10.061</c:v>
                </c:pt>
                <c:pt idx="3968">
                  <c:v>10.052</c:v>
                </c:pt>
                <c:pt idx="3969">
                  <c:v>10.052</c:v>
                </c:pt>
                <c:pt idx="3970">
                  <c:v>10.051</c:v>
                </c:pt>
                <c:pt idx="3971">
                  <c:v>10.041</c:v>
                </c:pt>
                <c:pt idx="3972">
                  <c:v>10.039999999999999</c:v>
                </c:pt>
                <c:pt idx="3973">
                  <c:v>10.039999999999999</c:v>
                </c:pt>
                <c:pt idx="3974">
                  <c:v>10.029</c:v>
                </c:pt>
                <c:pt idx="3975">
                  <c:v>10.029</c:v>
                </c:pt>
                <c:pt idx="3976">
                  <c:v>10.028</c:v>
                </c:pt>
                <c:pt idx="3977">
                  <c:v>10.018000000000001</c:v>
                </c:pt>
                <c:pt idx="3978">
                  <c:v>10.018000000000001</c:v>
                </c:pt>
                <c:pt idx="3979">
                  <c:v>10.016999999999999</c:v>
                </c:pt>
                <c:pt idx="3980">
                  <c:v>10.007</c:v>
                </c:pt>
                <c:pt idx="3981">
                  <c:v>10.007</c:v>
                </c:pt>
                <c:pt idx="3982">
                  <c:v>10.006</c:v>
                </c:pt>
                <c:pt idx="3983">
                  <c:v>9.9969999999999999</c:v>
                </c:pt>
                <c:pt idx="3984">
                  <c:v>9.9969999999999999</c:v>
                </c:pt>
                <c:pt idx="3985">
                  <c:v>9.9960000000000004</c:v>
                </c:pt>
                <c:pt idx="3986">
                  <c:v>9.9879999999999995</c:v>
                </c:pt>
                <c:pt idx="3987">
                  <c:v>9.9879999999999995</c:v>
                </c:pt>
                <c:pt idx="3988">
                  <c:v>9.9870000000000001</c:v>
                </c:pt>
                <c:pt idx="3989">
                  <c:v>9.9789999999999992</c:v>
                </c:pt>
                <c:pt idx="3990">
                  <c:v>9.9789999999999992</c:v>
                </c:pt>
                <c:pt idx="3991">
                  <c:v>9.9779999999999998</c:v>
                </c:pt>
                <c:pt idx="3992">
                  <c:v>9.9710000000000001</c:v>
                </c:pt>
                <c:pt idx="3993">
                  <c:v>9.9710000000000001</c:v>
                </c:pt>
                <c:pt idx="3994">
                  <c:v>9.9710000000000001</c:v>
                </c:pt>
                <c:pt idx="3995">
                  <c:v>9.9629999999999992</c:v>
                </c:pt>
                <c:pt idx="3996">
                  <c:v>9.9489999999999998</c:v>
                </c:pt>
                <c:pt idx="3997">
                  <c:v>9.9480000000000004</c:v>
                </c:pt>
                <c:pt idx="3998">
                  <c:v>9.94</c:v>
                </c:pt>
                <c:pt idx="3999">
                  <c:v>9.9380000000000006</c:v>
                </c:pt>
                <c:pt idx="4000">
                  <c:v>9.9369999999999994</c:v>
                </c:pt>
                <c:pt idx="4001">
                  <c:v>9.9290000000000003</c:v>
                </c:pt>
                <c:pt idx="4002">
                  <c:v>9.9290000000000003</c:v>
                </c:pt>
                <c:pt idx="4003">
                  <c:v>9.9280000000000008</c:v>
                </c:pt>
                <c:pt idx="4004">
                  <c:v>9.9209999999999994</c:v>
                </c:pt>
                <c:pt idx="4005">
                  <c:v>9.9209999999999994</c:v>
                </c:pt>
                <c:pt idx="4006">
                  <c:v>9.92</c:v>
                </c:pt>
                <c:pt idx="4007">
                  <c:v>9.9130000000000003</c:v>
                </c:pt>
                <c:pt idx="4008">
                  <c:v>9.9130000000000003</c:v>
                </c:pt>
                <c:pt idx="4009">
                  <c:v>9.9130000000000003</c:v>
                </c:pt>
                <c:pt idx="4010">
                  <c:v>9.907</c:v>
                </c:pt>
                <c:pt idx="4011">
                  <c:v>9.907</c:v>
                </c:pt>
                <c:pt idx="4012">
                  <c:v>9.9060000000000006</c:v>
                </c:pt>
                <c:pt idx="4013">
                  <c:v>9.9019999999999992</c:v>
                </c:pt>
                <c:pt idx="4014">
                  <c:v>9.9019999999999992</c:v>
                </c:pt>
                <c:pt idx="4015">
                  <c:v>9.9009999999999998</c:v>
                </c:pt>
                <c:pt idx="4016">
                  <c:v>9.8979999999999997</c:v>
                </c:pt>
                <c:pt idx="4017">
                  <c:v>9.8979999999999997</c:v>
                </c:pt>
                <c:pt idx="4018">
                  <c:v>9.8970000000000002</c:v>
                </c:pt>
                <c:pt idx="4019">
                  <c:v>9.8940000000000001</c:v>
                </c:pt>
                <c:pt idx="4020">
                  <c:v>9.8940000000000001</c:v>
                </c:pt>
                <c:pt idx="4021">
                  <c:v>9.8930000000000007</c:v>
                </c:pt>
                <c:pt idx="4022">
                  <c:v>9.8889999999999993</c:v>
                </c:pt>
                <c:pt idx="4023">
                  <c:v>9.8849999999999998</c:v>
                </c:pt>
                <c:pt idx="4024">
                  <c:v>9.8849999999999998</c:v>
                </c:pt>
                <c:pt idx="4025">
                  <c:v>9.8840000000000003</c:v>
                </c:pt>
                <c:pt idx="4026">
                  <c:v>9.8800000000000008</c:v>
                </c:pt>
                <c:pt idx="4027">
                  <c:v>9.8800000000000008</c:v>
                </c:pt>
                <c:pt idx="4028">
                  <c:v>9.8789999999999996</c:v>
                </c:pt>
                <c:pt idx="4029">
                  <c:v>9.875</c:v>
                </c:pt>
                <c:pt idx="4030">
                  <c:v>9.875</c:v>
                </c:pt>
                <c:pt idx="4031">
                  <c:v>9.8729999999999993</c:v>
                </c:pt>
                <c:pt idx="4032">
                  <c:v>9.8729999999999993</c:v>
                </c:pt>
                <c:pt idx="4033">
                  <c:v>9.8719999999999999</c:v>
                </c:pt>
                <c:pt idx="4034">
                  <c:v>9.8719999999999999</c:v>
                </c:pt>
                <c:pt idx="4035">
                  <c:v>9.8710000000000004</c:v>
                </c:pt>
                <c:pt idx="4036">
                  <c:v>9.8710000000000004</c:v>
                </c:pt>
                <c:pt idx="4037">
                  <c:v>9.8699999999999992</c:v>
                </c:pt>
                <c:pt idx="4038">
                  <c:v>9.8689999999999998</c:v>
                </c:pt>
                <c:pt idx="4039">
                  <c:v>9.8689999999999998</c:v>
                </c:pt>
                <c:pt idx="4040">
                  <c:v>9.8689999999999998</c:v>
                </c:pt>
                <c:pt idx="4041">
                  <c:v>9.8680000000000003</c:v>
                </c:pt>
                <c:pt idx="4042">
                  <c:v>9.8680000000000003</c:v>
                </c:pt>
                <c:pt idx="4043">
                  <c:v>9.8670000000000009</c:v>
                </c:pt>
                <c:pt idx="4044">
                  <c:v>9.8670000000000009</c:v>
                </c:pt>
                <c:pt idx="4045">
                  <c:v>9.8670000000000009</c:v>
                </c:pt>
                <c:pt idx="4046">
                  <c:v>9.8670000000000009</c:v>
                </c:pt>
                <c:pt idx="4047">
                  <c:v>9.8670000000000009</c:v>
                </c:pt>
                <c:pt idx="4048">
                  <c:v>9.8689999999999998</c:v>
                </c:pt>
                <c:pt idx="4049">
                  <c:v>9.8689999999999998</c:v>
                </c:pt>
                <c:pt idx="4050">
                  <c:v>9.8689999999999998</c:v>
                </c:pt>
                <c:pt idx="4051">
                  <c:v>9.8699999999999992</c:v>
                </c:pt>
                <c:pt idx="4052">
                  <c:v>9.8699999999999992</c:v>
                </c:pt>
                <c:pt idx="4053">
                  <c:v>9.8699999999999992</c:v>
                </c:pt>
                <c:pt idx="4054">
                  <c:v>9.8719999999999999</c:v>
                </c:pt>
                <c:pt idx="4055">
                  <c:v>9.8719999999999999</c:v>
                </c:pt>
                <c:pt idx="4056">
                  <c:v>9.8719999999999999</c:v>
                </c:pt>
                <c:pt idx="4057">
                  <c:v>9.8729999999999993</c:v>
                </c:pt>
                <c:pt idx="4058">
                  <c:v>9.8729999999999993</c:v>
                </c:pt>
                <c:pt idx="4059">
                  <c:v>9.8740000000000006</c:v>
                </c:pt>
                <c:pt idx="4060">
                  <c:v>9.8759999999999994</c:v>
                </c:pt>
                <c:pt idx="4061">
                  <c:v>9.8759999999999994</c:v>
                </c:pt>
                <c:pt idx="4062">
                  <c:v>9.8759999999999994</c:v>
                </c:pt>
                <c:pt idx="4063">
                  <c:v>9.8780000000000001</c:v>
                </c:pt>
                <c:pt idx="4064">
                  <c:v>9.8780000000000001</c:v>
                </c:pt>
                <c:pt idx="4065">
                  <c:v>9.8789999999999996</c:v>
                </c:pt>
                <c:pt idx="4066">
                  <c:v>9.8819999999999997</c:v>
                </c:pt>
                <c:pt idx="4067">
                  <c:v>9.8819999999999997</c:v>
                </c:pt>
                <c:pt idx="4068">
                  <c:v>9.8819999999999997</c:v>
                </c:pt>
                <c:pt idx="4069">
                  <c:v>9.8859999999999992</c:v>
                </c:pt>
                <c:pt idx="4070">
                  <c:v>9.8870000000000005</c:v>
                </c:pt>
                <c:pt idx="4071">
                  <c:v>9.8870000000000005</c:v>
                </c:pt>
                <c:pt idx="4072">
                  <c:v>9.8919999999999995</c:v>
                </c:pt>
                <c:pt idx="4073">
                  <c:v>9.8919999999999995</c:v>
                </c:pt>
                <c:pt idx="4074">
                  <c:v>9.8930000000000007</c:v>
                </c:pt>
                <c:pt idx="4075">
                  <c:v>9.8989999999999991</c:v>
                </c:pt>
                <c:pt idx="4076">
                  <c:v>9.8989999999999991</c:v>
                </c:pt>
                <c:pt idx="4077">
                  <c:v>9.8989999999999991</c:v>
                </c:pt>
                <c:pt idx="4078">
                  <c:v>9.9060000000000006</c:v>
                </c:pt>
                <c:pt idx="4079">
                  <c:v>9.9060000000000006</c:v>
                </c:pt>
                <c:pt idx="4080">
                  <c:v>9.907</c:v>
                </c:pt>
                <c:pt idx="4081">
                  <c:v>9.9139999999999997</c:v>
                </c:pt>
                <c:pt idx="4082">
                  <c:v>9.9139999999999997</c:v>
                </c:pt>
                <c:pt idx="4083">
                  <c:v>9.9149999999999991</c:v>
                </c:pt>
                <c:pt idx="4084">
                  <c:v>9.9220000000000006</c:v>
                </c:pt>
                <c:pt idx="4085">
                  <c:v>9.9529999999999994</c:v>
                </c:pt>
                <c:pt idx="4086">
                  <c:v>9.9529999999999994</c:v>
                </c:pt>
                <c:pt idx="4087">
                  <c:v>9.9649999999999999</c:v>
                </c:pt>
                <c:pt idx="4088">
                  <c:v>9.9749999999999996</c:v>
                </c:pt>
                <c:pt idx="4089">
                  <c:v>9.9749999999999996</c:v>
                </c:pt>
                <c:pt idx="4090">
                  <c:v>9.9760000000000009</c:v>
                </c:pt>
                <c:pt idx="4091">
                  <c:v>9.9860000000000007</c:v>
                </c:pt>
                <c:pt idx="4092">
                  <c:v>9.9870000000000001</c:v>
                </c:pt>
                <c:pt idx="4093">
                  <c:v>9.9879999999999995</c:v>
                </c:pt>
                <c:pt idx="4094">
                  <c:v>9.9990000000000006</c:v>
                </c:pt>
                <c:pt idx="4095">
                  <c:v>9.9990000000000006</c:v>
                </c:pt>
                <c:pt idx="4096">
                  <c:v>10</c:v>
                </c:pt>
                <c:pt idx="4097">
                  <c:v>10.010999999999999</c:v>
                </c:pt>
                <c:pt idx="4098">
                  <c:v>10.010999999999999</c:v>
                </c:pt>
                <c:pt idx="4099">
                  <c:v>10.012</c:v>
                </c:pt>
                <c:pt idx="4100">
                  <c:v>10.023999999999999</c:v>
                </c:pt>
                <c:pt idx="4101">
                  <c:v>10.023999999999999</c:v>
                </c:pt>
                <c:pt idx="4102">
                  <c:v>10.025</c:v>
                </c:pt>
                <c:pt idx="4103">
                  <c:v>10.036</c:v>
                </c:pt>
                <c:pt idx="4104">
                  <c:v>10.036</c:v>
                </c:pt>
                <c:pt idx="4105">
                  <c:v>10.037000000000001</c:v>
                </c:pt>
                <c:pt idx="4106">
                  <c:v>10.048</c:v>
                </c:pt>
                <c:pt idx="4107">
                  <c:v>10.048</c:v>
                </c:pt>
                <c:pt idx="4108">
                  <c:v>10.048999999999999</c:v>
                </c:pt>
                <c:pt idx="4109">
                  <c:v>10.06</c:v>
                </c:pt>
                <c:pt idx="4110">
                  <c:v>10.06</c:v>
                </c:pt>
                <c:pt idx="4111">
                  <c:v>10.061</c:v>
                </c:pt>
                <c:pt idx="4112">
                  <c:v>10.07</c:v>
                </c:pt>
                <c:pt idx="4113">
                  <c:v>10.015000000000001</c:v>
                </c:pt>
                <c:pt idx="4114">
                  <c:v>10.013</c:v>
                </c:pt>
                <c:pt idx="4115">
                  <c:v>9.9879999999999995</c:v>
                </c:pt>
                <c:pt idx="4116">
                  <c:v>9.9830000000000005</c:v>
                </c:pt>
                <c:pt idx="4117">
                  <c:v>9.9809999999999999</c:v>
                </c:pt>
                <c:pt idx="4118">
                  <c:v>9.9550000000000001</c:v>
                </c:pt>
                <c:pt idx="4119">
                  <c:v>9.9540000000000006</c:v>
                </c:pt>
                <c:pt idx="4120">
                  <c:v>9.952</c:v>
                </c:pt>
                <c:pt idx="4121">
                  <c:v>9.9239999999999995</c:v>
                </c:pt>
                <c:pt idx="4122">
                  <c:v>9.9239999999999995</c:v>
                </c:pt>
                <c:pt idx="4123">
                  <c:v>9.9209999999999994</c:v>
                </c:pt>
                <c:pt idx="4124">
                  <c:v>9.8930000000000007</c:v>
                </c:pt>
                <c:pt idx="4125">
                  <c:v>9.8919999999999995</c:v>
                </c:pt>
                <c:pt idx="4126">
                  <c:v>9.8889999999999993</c:v>
                </c:pt>
                <c:pt idx="4127">
                  <c:v>9.8610000000000007</c:v>
                </c:pt>
                <c:pt idx="4128">
                  <c:v>9.86</c:v>
                </c:pt>
                <c:pt idx="4129">
                  <c:v>9.8580000000000005</c:v>
                </c:pt>
                <c:pt idx="4130">
                  <c:v>9.8290000000000006</c:v>
                </c:pt>
                <c:pt idx="4131">
                  <c:v>9.8290000000000006</c:v>
                </c:pt>
                <c:pt idx="4132">
                  <c:v>9.8260000000000005</c:v>
                </c:pt>
                <c:pt idx="4133">
                  <c:v>9.7970000000000006</c:v>
                </c:pt>
                <c:pt idx="4134">
                  <c:v>9.7959999999999994</c:v>
                </c:pt>
                <c:pt idx="4135">
                  <c:v>9.7940000000000005</c:v>
                </c:pt>
                <c:pt idx="4136">
                  <c:v>9.7309999999999999</c:v>
                </c:pt>
                <c:pt idx="4137">
                  <c:v>9.7279999999999998</c:v>
                </c:pt>
                <c:pt idx="4138">
                  <c:v>9.6959999999999997</c:v>
                </c:pt>
                <c:pt idx="4139">
                  <c:v>9.6959999999999997</c:v>
                </c:pt>
                <c:pt idx="4140">
                  <c:v>9.6929999999999996</c:v>
                </c:pt>
                <c:pt idx="4141">
                  <c:v>9.66</c:v>
                </c:pt>
                <c:pt idx="4142">
                  <c:v>9.66</c:v>
                </c:pt>
                <c:pt idx="4143">
                  <c:v>9.657</c:v>
                </c:pt>
                <c:pt idx="4144">
                  <c:v>9.6240000000000006</c:v>
                </c:pt>
                <c:pt idx="4145">
                  <c:v>9.5289999999999999</c:v>
                </c:pt>
                <c:pt idx="4146">
                  <c:v>9.4979999999999993</c:v>
                </c:pt>
                <c:pt idx="4147">
                  <c:v>9.4920000000000009</c:v>
                </c:pt>
                <c:pt idx="4148">
                  <c:v>9.4890000000000008</c:v>
                </c:pt>
                <c:pt idx="4149">
                  <c:v>9.4600000000000009</c:v>
                </c:pt>
                <c:pt idx="4150">
                  <c:v>9.4600000000000009</c:v>
                </c:pt>
                <c:pt idx="4151">
                  <c:v>9.4570000000000007</c:v>
                </c:pt>
                <c:pt idx="4152">
                  <c:v>9.43</c:v>
                </c:pt>
                <c:pt idx="4153">
                  <c:v>9.43</c:v>
                </c:pt>
                <c:pt idx="4154">
                  <c:v>9.4280000000000008</c:v>
                </c:pt>
                <c:pt idx="4155">
                  <c:v>9.4019999999999992</c:v>
                </c:pt>
                <c:pt idx="4156">
                  <c:v>9.4019999999999992</c:v>
                </c:pt>
                <c:pt idx="4157">
                  <c:v>9.3989999999999991</c:v>
                </c:pt>
                <c:pt idx="4158">
                  <c:v>9.375</c:v>
                </c:pt>
                <c:pt idx="4159">
                  <c:v>9.3740000000000006</c:v>
                </c:pt>
                <c:pt idx="4160">
                  <c:v>9.3719999999999999</c:v>
                </c:pt>
                <c:pt idx="4161">
                  <c:v>9.3490000000000002</c:v>
                </c:pt>
                <c:pt idx="4162">
                  <c:v>9.3480000000000008</c:v>
                </c:pt>
                <c:pt idx="4163">
                  <c:v>9.3460000000000001</c:v>
                </c:pt>
                <c:pt idx="4164">
                  <c:v>9.3249999999999993</c:v>
                </c:pt>
                <c:pt idx="4165">
                  <c:v>9.3239999999999998</c:v>
                </c:pt>
                <c:pt idx="4166">
                  <c:v>9.3219999999999992</c:v>
                </c:pt>
                <c:pt idx="4167">
                  <c:v>9.3019999999999996</c:v>
                </c:pt>
                <c:pt idx="4168">
                  <c:v>9.3010000000000002</c:v>
                </c:pt>
                <c:pt idx="4169">
                  <c:v>9.2810000000000006</c:v>
                </c:pt>
                <c:pt idx="4170">
                  <c:v>9.2810000000000006</c:v>
                </c:pt>
                <c:pt idx="4171">
                  <c:v>9.2789999999999999</c:v>
                </c:pt>
                <c:pt idx="4172">
                  <c:v>9.2629999999999999</c:v>
                </c:pt>
                <c:pt idx="4173">
                  <c:v>9.2620000000000005</c:v>
                </c:pt>
                <c:pt idx="4174">
                  <c:v>9.2609999999999992</c:v>
                </c:pt>
                <c:pt idx="4175">
                  <c:v>9.2469999999999999</c:v>
                </c:pt>
                <c:pt idx="4176">
                  <c:v>9.2469999999999999</c:v>
                </c:pt>
                <c:pt idx="4177">
                  <c:v>9.2460000000000004</c:v>
                </c:pt>
                <c:pt idx="4178">
                  <c:v>9.2360000000000007</c:v>
                </c:pt>
                <c:pt idx="4179">
                  <c:v>9.2349999999999994</c:v>
                </c:pt>
                <c:pt idx="4180">
                  <c:v>9.2349999999999994</c:v>
                </c:pt>
                <c:pt idx="4181">
                  <c:v>9.2270000000000003</c:v>
                </c:pt>
                <c:pt idx="4182">
                  <c:v>9.2270000000000003</c:v>
                </c:pt>
                <c:pt idx="4183">
                  <c:v>9.2270000000000003</c:v>
                </c:pt>
                <c:pt idx="4184">
                  <c:v>9.2230000000000008</c:v>
                </c:pt>
                <c:pt idx="4185">
                  <c:v>9.2230000000000008</c:v>
                </c:pt>
                <c:pt idx="4186">
                  <c:v>9.2230000000000008</c:v>
                </c:pt>
                <c:pt idx="4187">
                  <c:v>9.2270000000000003</c:v>
                </c:pt>
                <c:pt idx="4188">
                  <c:v>9.2270000000000003</c:v>
                </c:pt>
                <c:pt idx="4189">
                  <c:v>9.2279999999999998</c:v>
                </c:pt>
                <c:pt idx="4190">
                  <c:v>9.2330000000000005</c:v>
                </c:pt>
                <c:pt idx="4191">
                  <c:v>9.2330000000000005</c:v>
                </c:pt>
                <c:pt idx="4192">
                  <c:v>9.2330000000000005</c:v>
                </c:pt>
                <c:pt idx="4193">
                  <c:v>9.24</c:v>
                </c:pt>
                <c:pt idx="4194">
                  <c:v>9.24</c:v>
                </c:pt>
                <c:pt idx="4195">
                  <c:v>9.2409999999999997</c:v>
                </c:pt>
                <c:pt idx="4196">
                  <c:v>9.2490000000000006</c:v>
                </c:pt>
                <c:pt idx="4197">
                  <c:v>9.2490000000000006</c:v>
                </c:pt>
                <c:pt idx="4198">
                  <c:v>9.25</c:v>
                </c:pt>
                <c:pt idx="4199">
                  <c:v>9.2609999999999992</c:v>
                </c:pt>
                <c:pt idx="4200">
                  <c:v>9.2609999999999992</c:v>
                </c:pt>
                <c:pt idx="4201">
                  <c:v>9.2620000000000005</c:v>
                </c:pt>
                <c:pt idx="4202">
                  <c:v>9.2759999999999998</c:v>
                </c:pt>
                <c:pt idx="4203">
                  <c:v>9.2759999999999998</c:v>
                </c:pt>
                <c:pt idx="4204">
                  <c:v>9.2780000000000005</c:v>
                </c:pt>
                <c:pt idx="4205">
                  <c:v>9.2940000000000005</c:v>
                </c:pt>
                <c:pt idx="4206">
                  <c:v>9.2940000000000005</c:v>
                </c:pt>
                <c:pt idx="4207">
                  <c:v>9.2959999999999994</c:v>
                </c:pt>
                <c:pt idx="4208">
                  <c:v>9.3149999999999995</c:v>
                </c:pt>
                <c:pt idx="4209">
                  <c:v>9.3149999999999995</c:v>
                </c:pt>
                <c:pt idx="4210">
                  <c:v>9.3170000000000002</c:v>
                </c:pt>
                <c:pt idx="4211">
                  <c:v>9.3379999999999992</c:v>
                </c:pt>
                <c:pt idx="4212">
                  <c:v>9.3379999999999992</c:v>
                </c:pt>
                <c:pt idx="4213">
                  <c:v>9.34</c:v>
                </c:pt>
                <c:pt idx="4214">
                  <c:v>9.3629999999999995</c:v>
                </c:pt>
                <c:pt idx="4215">
                  <c:v>9.3629999999999995</c:v>
                </c:pt>
                <c:pt idx="4216">
                  <c:v>9.3650000000000002</c:v>
                </c:pt>
                <c:pt idx="4217">
                  <c:v>9.3889999999999993</c:v>
                </c:pt>
                <c:pt idx="4218">
                  <c:v>9.3889999999999993</c:v>
                </c:pt>
                <c:pt idx="4219">
                  <c:v>9.391</c:v>
                </c:pt>
                <c:pt idx="4220">
                  <c:v>9.4139999999999997</c:v>
                </c:pt>
                <c:pt idx="4221">
                  <c:v>9.4149999999999991</c:v>
                </c:pt>
                <c:pt idx="4222">
                  <c:v>9.4169999999999998</c:v>
                </c:pt>
                <c:pt idx="4223">
                  <c:v>9.44</c:v>
                </c:pt>
                <c:pt idx="4224">
                  <c:v>9.5340000000000007</c:v>
                </c:pt>
                <c:pt idx="4225">
                  <c:v>9.5359999999999996</c:v>
                </c:pt>
                <c:pt idx="4226">
                  <c:v>9.5649999999999995</c:v>
                </c:pt>
                <c:pt idx="4227">
                  <c:v>9.5719999999999992</c:v>
                </c:pt>
                <c:pt idx="4228">
                  <c:v>9.5739999999999998</c:v>
                </c:pt>
                <c:pt idx="4229">
                  <c:v>9.6039999999999992</c:v>
                </c:pt>
                <c:pt idx="4230">
                  <c:v>9.6039999999999992</c:v>
                </c:pt>
                <c:pt idx="4231">
                  <c:v>9.6069999999999993</c:v>
                </c:pt>
                <c:pt idx="4232">
                  <c:v>9.6370000000000005</c:v>
                </c:pt>
                <c:pt idx="4233">
                  <c:v>9.6370000000000005</c:v>
                </c:pt>
                <c:pt idx="4234">
                  <c:v>9.64</c:v>
                </c:pt>
                <c:pt idx="4235">
                  <c:v>9.6690000000000005</c:v>
                </c:pt>
                <c:pt idx="4236">
                  <c:v>9.6690000000000005</c:v>
                </c:pt>
                <c:pt idx="4237">
                  <c:v>9.6720000000000006</c:v>
                </c:pt>
                <c:pt idx="4238">
                  <c:v>9.6999999999999993</c:v>
                </c:pt>
                <c:pt idx="4239">
                  <c:v>9.7010000000000005</c:v>
                </c:pt>
                <c:pt idx="4240">
                  <c:v>9.7029999999999994</c:v>
                </c:pt>
                <c:pt idx="4241">
                  <c:v>9.7309999999999999</c:v>
                </c:pt>
                <c:pt idx="4242">
                  <c:v>9.7309999999999999</c:v>
                </c:pt>
                <c:pt idx="4243">
                  <c:v>9.734</c:v>
                </c:pt>
                <c:pt idx="4244">
                  <c:v>9.7609999999999992</c:v>
                </c:pt>
                <c:pt idx="4245">
                  <c:v>9.7609999999999992</c:v>
                </c:pt>
                <c:pt idx="4246">
                  <c:v>9.7639999999999993</c:v>
                </c:pt>
                <c:pt idx="4247">
                  <c:v>9.7899999999999991</c:v>
                </c:pt>
                <c:pt idx="4248">
                  <c:v>9.7899999999999991</c:v>
                </c:pt>
                <c:pt idx="4249">
                  <c:v>9.7929999999999993</c:v>
                </c:pt>
                <c:pt idx="4250">
                  <c:v>9.8190000000000008</c:v>
                </c:pt>
                <c:pt idx="4251">
                  <c:v>9.8190000000000008</c:v>
                </c:pt>
                <c:pt idx="4252">
                  <c:v>9.8209999999999997</c:v>
                </c:pt>
                <c:pt idx="4253">
                  <c:v>9.8469999999999995</c:v>
                </c:pt>
                <c:pt idx="4254">
                  <c:v>9.85</c:v>
                </c:pt>
                <c:pt idx="4255">
                  <c:v>9.8770000000000007</c:v>
                </c:pt>
                <c:pt idx="4256">
                  <c:v>9.9019999999999992</c:v>
                </c:pt>
                <c:pt idx="4257">
                  <c:v>9.9030000000000005</c:v>
                </c:pt>
                <c:pt idx="4258">
                  <c:v>9.9049999999999994</c:v>
                </c:pt>
                <c:pt idx="4259">
                  <c:v>9.9290000000000003</c:v>
                </c:pt>
                <c:pt idx="4260">
                  <c:v>9.9290000000000003</c:v>
                </c:pt>
                <c:pt idx="4261">
                  <c:v>9.9320000000000004</c:v>
                </c:pt>
                <c:pt idx="4262">
                  <c:v>9.9540000000000006</c:v>
                </c:pt>
                <c:pt idx="4263">
                  <c:v>9.9550000000000001</c:v>
                </c:pt>
                <c:pt idx="4264">
                  <c:v>9.9570000000000007</c:v>
                </c:pt>
                <c:pt idx="4265">
                  <c:v>10.025</c:v>
                </c:pt>
                <c:pt idx="4266">
                  <c:v>10.026999999999999</c:v>
                </c:pt>
                <c:pt idx="4267">
                  <c:v>10.044</c:v>
                </c:pt>
                <c:pt idx="4268">
                  <c:v>10.048</c:v>
                </c:pt>
                <c:pt idx="4269">
                  <c:v>10.050000000000001</c:v>
                </c:pt>
                <c:pt idx="4270">
                  <c:v>10.065</c:v>
                </c:pt>
                <c:pt idx="4271">
                  <c:v>10.065</c:v>
                </c:pt>
                <c:pt idx="4272">
                  <c:v>10.066000000000001</c:v>
                </c:pt>
                <c:pt idx="4273">
                  <c:v>10.081</c:v>
                </c:pt>
                <c:pt idx="4274">
                  <c:v>10.081</c:v>
                </c:pt>
                <c:pt idx="4275">
                  <c:v>10.082000000000001</c:v>
                </c:pt>
                <c:pt idx="4276">
                  <c:v>10.096</c:v>
                </c:pt>
                <c:pt idx="4277">
                  <c:v>10.097</c:v>
                </c:pt>
                <c:pt idx="4278">
                  <c:v>10.109</c:v>
                </c:pt>
                <c:pt idx="4279">
                  <c:v>10.109</c:v>
                </c:pt>
                <c:pt idx="4280">
                  <c:v>10.11</c:v>
                </c:pt>
                <c:pt idx="4281">
                  <c:v>10.119999999999999</c:v>
                </c:pt>
                <c:pt idx="4282">
                  <c:v>10.119999999999999</c:v>
                </c:pt>
                <c:pt idx="4283">
                  <c:v>10.121</c:v>
                </c:pt>
                <c:pt idx="4284">
                  <c:v>10.130000000000001</c:v>
                </c:pt>
                <c:pt idx="4285">
                  <c:v>10.130000000000001</c:v>
                </c:pt>
                <c:pt idx="4286">
                  <c:v>10.130000000000001</c:v>
                </c:pt>
                <c:pt idx="4287">
                  <c:v>10.137</c:v>
                </c:pt>
                <c:pt idx="4288">
                  <c:v>10.137</c:v>
                </c:pt>
                <c:pt idx="4289">
                  <c:v>10.138</c:v>
                </c:pt>
                <c:pt idx="4290">
                  <c:v>10.141999999999999</c:v>
                </c:pt>
                <c:pt idx="4291">
                  <c:v>10.143000000000001</c:v>
                </c:pt>
                <c:pt idx="4292">
                  <c:v>10.145</c:v>
                </c:pt>
                <c:pt idx="4293">
                  <c:v>10.145</c:v>
                </c:pt>
                <c:pt idx="4294">
                  <c:v>10.145</c:v>
                </c:pt>
                <c:pt idx="4295">
                  <c:v>10.145</c:v>
                </c:pt>
                <c:pt idx="4296">
                  <c:v>10.145</c:v>
                </c:pt>
                <c:pt idx="4297">
                  <c:v>10.145</c:v>
                </c:pt>
                <c:pt idx="4298">
                  <c:v>10.143000000000001</c:v>
                </c:pt>
                <c:pt idx="4299">
                  <c:v>10.143000000000001</c:v>
                </c:pt>
                <c:pt idx="4300">
                  <c:v>10.143000000000001</c:v>
                </c:pt>
                <c:pt idx="4301">
                  <c:v>10.138999999999999</c:v>
                </c:pt>
                <c:pt idx="4302">
                  <c:v>10.119</c:v>
                </c:pt>
                <c:pt idx="4303">
                  <c:v>10.118</c:v>
                </c:pt>
                <c:pt idx="4304">
                  <c:v>10.109</c:v>
                </c:pt>
                <c:pt idx="4305">
                  <c:v>10.106</c:v>
                </c:pt>
                <c:pt idx="4306">
                  <c:v>10.106</c:v>
                </c:pt>
                <c:pt idx="4307">
                  <c:v>10.093999999999999</c:v>
                </c:pt>
                <c:pt idx="4308">
                  <c:v>10.093999999999999</c:v>
                </c:pt>
                <c:pt idx="4309">
                  <c:v>10.093</c:v>
                </c:pt>
                <c:pt idx="4310">
                  <c:v>10.08</c:v>
                </c:pt>
                <c:pt idx="4311">
                  <c:v>10.08</c:v>
                </c:pt>
                <c:pt idx="4312">
                  <c:v>10.079000000000001</c:v>
                </c:pt>
                <c:pt idx="4313">
                  <c:v>10.063000000000001</c:v>
                </c:pt>
                <c:pt idx="4314">
                  <c:v>10.063000000000001</c:v>
                </c:pt>
                <c:pt idx="4315">
                  <c:v>10.061</c:v>
                </c:pt>
                <c:pt idx="4316">
                  <c:v>10.044</c:v>
                </c:pt>
                <c:pt idx="4317">
                  <c:v>10.042999999999999</c:v>
                </c:pt>
                <c:pt idx="4318">
                  <c:v>10.041</c:v>
                </c:pt>
                <c:pt idx="4319">
                  <c:v>10.021000000000001</c:v>
                </c:pt>
                <c:pt idx="4320">
                  <c:v>10.021000000000001</c:v>
                </c:pt>
                <c:pt idx="4321">
                  <c:v>10.019</c:v>
                </c:pt>
                <c:pt idx="4322">
                  <c:v>9.9979999999999993</c:v>
                </c:pt>
                <c:pt idx="4323">
                  <c:v>9.9969999999999999</c:v>
                </c:pt>
                <c:pt idx="4324">
                  <c:v>9.9949999999999992</c:v>
                </c:pt>
                <c:pt idx="4325">
                  <c:v>9.9719999999999995</c:v>
                </c:pt>
                <c:pt idx="4326">
                  <c:v>9.9719999999999995</c:v>
                </c:pt>
                <c:pt idx="4327">
                  <c:v>9.9700000000000006</c:v>
                </c:pt>
                <c:pt idx="4328">
                  <c:v>9.9459999999999997</c:v>
                </c:pt>
                <c:pt idx="4329">
                  <c:v>9.9459999999999997</c:v>
                </c:pt>
                <c:pt idx="4330">
                  <c:v>9.9440000000000008</c:v>
                </c:pt>
                <c:pt idx="4331">
                  <c:v>9.92</c:v>
                </c:pt>
                <c:pt idx="4332">
                  <c:v>9.92</c:v>
                </c:pt>
                <c:pt idx="4333">
                  <c:v>9.9169999999999998</c:v>
                </c:pt>
                <c:pt idx="4334">
                  <c:v>9.7840000000000007</c:v>
                </c:pt>
                <c:pt idx="4335">
                  <c:v>9.7789999999999999</c:v>
                </c:pt>
                <c:pt idx="4336">
                  <c:v>9.7780000000000005</c:v>
                </c:pt>
                <c:pt idx="4337">
                  <c:v>9.7780000000000005</c:v>
                </c:pt>
                <c:pt idx="4338">
                  <c:v>9.7739999999999991</c:v>
                </c:pt>
                <c:pt idx="4339">
                  <c:v>9.7739999999999991</c:v>
                </c:pt>
                <c:pt idx="4340">
                  <c:v>9.7739999999999991</c:v>
                </c:pt>
                <c:pt idx="4341">
                  <c:v>9.7710000000000008</c:v>
                </c:pt>
                <c:pt idx="4342">
                  <c:v>9.7710000000000008</c:v>
                </c:pt>
                <c:pt idx="4343">
                  <c:v>9.77</c:v>
                </c:pt>
                <c:pt idx="4344">
                  <c:v>9.7669999999999995</c:v>
                </c:pt>
                <c:pt idx="4345">
                  <c:v>9.7669999999999995</c:v>
                </c:pt>
                <c:pt idx="4346">
                  <c:v>9.7669999999999995</c:v>
                </c:pt>
                <c:pt idx="4347">
                  <c:v>9.7629999999999999</c:v>
                </c:pt>
                <c:pt idx="4348">
                  <c:v>9.7629999999999999</c:v>
                </c:pt>
                <c:pt idx="4349">
                  <c:v>9.7629999999999999</c:v>
                </c:pt>
                <c:pt idx="4350">
                  <c:v>9.7590000000000003</c:v>
                </c:pt>
                <c:pt idx="4351">
                  <c:v>9.7590000000000003</c:v>
                </c:pt>
                <c:pt idx="4352">
                  <c:v>9.7579999999999991</c:v>
                </c:pt>
                <c:pt idx="4353">
                  <c:v>9.7539999999999996</c:v>
                </c:pt>
                <c:pt idx="4354">
                  <c:v>9.7539999999999996</c:v>
                </c:pt>
                <c:pt idx="4355">
                  <c:v>9.7539999999999996</c:v>
                </c:pt>
                <c:pt idx="4356">
                  <c:v>9.7490000000000006</c:v>
                </c:pt>
                <c:pt idx="4357">
                  <c:v>9.7490000000000006</c:v>
                </c:pt>
                <c:pt idx="4358">
                  <c:v>9.7490000000000006</c:v>
                </c:pt>
                <c:pt idx="4359">
                  <c:v>9.7439999999999998</c:v>
                </c:pt>
                <c:pt idx="4360">
                  <c:v>9.7439999999999998</c:v>
                </c:pt>
                <c:pt idx="4361">
                  <c:v>9.7439999999999998</c:v>
                </c:pt>
                <c:pt idx="4362">
                  <c:v>9.74</c:v>
                </c:pt>
                <c:pt idx="4363">
                  <c:v>9.74</c:v>
                </c:pt>
                <c:pt idx="4364">
                  <c:v>9.74</c:v>
                </c:pt>
                <c:pt idx="4365">
                  <c:v>9.7370000000000001</c:v>
                </c:pt>
                <c:pt idx="4366">
                  <c:v>9.7370000000000001</c:v>
                </c:pt>
                <c:pt idx="4367">
                  <c:v>9.7370000000000001</c:v>
                </c:pt>
                <c:pt idx="4368">
                  <c:v>9.7349999999999994</c:v>
                </c:pt>
                <c:pt idx="4369">
                  <c:v>9.7330000000000005</c:v>
                </c:pt>
                <c:pt idx="4370">
                  <c:v>9.7330000000000005</c:v>
                </c:pt>
                <c:pt idx="4371">
                  <c:v>9.7330000000000005</c:v>
                </c:pt>
                <c:pt idx="4372">
                  <c:v>9.7330000000000005</c:v>
                </c:pt>
                <c:pt idx="4373">
                  <c:v>9.7330000000000005</c:v>
                </c:pt>
                <c:pt idx="4374">
                  <c:v>9.7330000000000005</c:v>
                </c:pt>
                <c:pt idx="4375">
                  <c:v>9.7330000000000005</c:v>
                </c:pt>
                <c:pt idx="4376">
                  <c:v>9.7319999999999993</c:v>
                </c:pt>
                <c:pt idx="4377">
                  <c:v>9.7319999999999993</c:v>
                </c:pt>
                <c:pt idx="4378">
                  <c:v>9.7319999999999993</c:v>
                </c:pt>
                <c:pt idx="4379">
                  <c:v>9.7319999999999993</c:v>
                </c:pt>
                <c:pt idx="4380">
                  <c:v>9.7319999999999993</c:v>
                </c:pt>
                <c:pt idx="4381">
                  <c:v>9.7319999999999993</c:v>
                </c:pt>
                <c:pt idx="4382">
                  <c:v>9.7309999999999999</c:v>
                </c:pt>
                <c:pt idx="4383">
                  <c:v>9.73</c:v>
                </c:pt>
                <c:pt idx="4384">
                  <c:v>9.73</c:v>
                </c:pt>
                <c:pt idx="4385">
                  <c:v>9.73</c:v>
                </c:pt>
                <c:pt idx="4386">
                  <c:v>9.7309999999999999</c:v>
                </c:pt>
                <c:pt idx="4387">
                  <c:v>9.7309999999999999</c:v>
                </c:pt>
                <c:pt idx="4388">
                  <c:v>9.7309999999999999</c:v>
                </c:pt>
                <c:pt idx="4389">
                  <c:v>9.7309999999999999</c:v>
                </c:pt>
                <c:pt idx="4390">
                  <c:v>9.7309999999999999</c:v>
                </c:pt>
                <c:pt idx="4391">
                  <c:v>9.7309999999999999</c:v>
                </c:pt>
                <c:pt idx="4392">
                  <c:v>9.7309999999999999</c:v>
                </c:pt>
                <c:pt idx="4393">
                  <c:v>9.7319999999999993</c:v>
                </c:pt>
                <c:pt idx="4394">
                  <c:v>9.7319999999999993</c:v>
                </c:pt>
                <c:pt idx="4395">
                  <c:v>9.7330000000000005</c:v>
                </c:pt>
                <c:pt idx="4396">
                  <c:v>9.7330000000000005</c:v>
                </c:pt>
                <c:pt idx="4397">
                  <c:v>9.7330000000000005</c:v>
                </c:pt>
                <c:pt idx="4398">
                  <c:v>9.734</c:v>
                </c:pt>
                <c:pt idx="4399">
                  <c:v>9.734</c:v>
                </c:pt>
                <c:pt idx="4400">
                  <c:v>9.734</c:v>
                </c:pt>
                <c:pt idx="4401">
                  <c:v>9.7349999999999994</c:v>
                </c:pt>
                <c:pt idx="4402">
                  <c:v>9.7349999999999994</c:v>
                </c:pt>
                <c:pt idx="4403">
                  <c:v>9.7360000000000007</c:v>
                </c:pt>
                <c:pt idx="4404">
                  <c:v>9.7370000000000001</c:v>
                </c:pt>
                <c:pt idx="4405">
                  <c:v>9.7379999999999995</c:v>
                </c:pt>
                <c:pt idx="4406">
                  <c:v>9.7379999999999995</c:v>
                </c:pt>
                <c:pt idx="4407">
                  <c:v>9.7390000000000008</c:v>
                </c:pt>
                <c:pt idx="4408">
                  <c:v>9.7390000000000008</c:v>
                </c:pt>
                <c:pt idx="4409">
                  <c:v>9.74</c:v>
                </c:pt>
                <c:pt idx="4410">
                  <c:v>9.74</c:v>
                </c:pt>
                <c:pt idx="4411">
                  <c:v>9.7409999999999997</c:v>
                </c:pt>
                <c:pt idx="4412">
                  <c:v>9.7409999999999997</c:v>
                </c:pt>
                <c:pt idx="4413">
                  <c:v>9.7420000000000009</c:v>
                </c:pt>
                <c:pt idx="4414">
                  <c:v>9.7420000000000009</c:v>
                </c:pt>
                <c:pt idx="4415">
                  <c:v>9.7430000000000003</c:v>
                </c:pt>
                <c:pt idx="4416">
                  <c:v>9.7430000000000003</c:v>
                </c:pt>
                <c:pt idx="4417">
                  <c:v>9.7439999999999998</c:v>
                </c:pt>
                <c:pt idx="4418">
                  <c:v>9.7439999999999998</c:v>
                </c:pt>
                <c:pt idx="4419">
                  <c:v>9.7449999999999992</c:v>
                </c:pt>
                <c:pt idx="4420">
                  <c:v>9.7449999999999992</c:v>
                </c:pt>
                <c:pt idx="4421">
                  <c:v>9.7460000000000004</c:v>
                </c:pt>
                <c:pt idx="4422">
                  <c:v>9.7460000000000004</c:v>
                </c:pt>
                <c:pt idx="4423">
                  <c:v>9.7469999999999999</c:v>
                </c:pt>
                <c:pt idx="4424">
                  <c:v>9.7469999999999999</c:v>
                </c:pt>
                <c:pt idx="4425">
                  <c:v>9.7469999999999999</c:v>
                </c:pt>
                <c:pt idx="4426">
                  <c:v>9.7469999999999999</c:v>
                </c:pt>
                <c:pt idx="4427">
                  <c:v>9.7479999999999993</c:v>
                </c:pt>
                <c:pt idx="4428">
                  <c:v>9.7479999999999993</c:v>
                </c:pt>
                <c:pt idx="4429">
                  <c:v>9.7479999999999993</c:v>
                </c:pt>
                <c:pt idx="4430">
                  <c:v>9.7490000000000006</c:v>
                </c:pt>
                <c:pt idx="4431">
                  <c:v>9.7490000000000006</c:v>
                </c:pt>
                <c:pt idx="4432">
                  <c:v>9.7509999999999994</c:v>
                </c:pt>
                <c:pt idx="4433">
                  <c:v>9.7509999999999994</c:v>
                </c:pt>
                <c:pt idx="4434">
                  <c:v>9.7520000000000007</c:v>
                </c:pt>
                <c:pt idx="4435">
                  <c:v>9.7539999999999996</c:v>
                </c:pt>
                <c:pt idx="4436">
                  <c:v>9.7539999999999996</c:v>
                </c:pt>
                <c:pt idx="4437">
                  <c:v>9.7550000000000008</c:v>
                </c:pt>
                <c:pt idx="4438">
                  <c:v>9.7579999999999991</c:v>
                </c:pt>
                <c:pt idx="4439">
                  <c:v>9.7579999999999991</c:v>
                </c:pt>
                <c:pt idx="4440">
                  <c:v>9.7590000000000003</c:v>
                </c:pt>
                <c:pt idx="4441">
                  <c:v>9.7629999999999999</c:v>
                </c:pt>
                <c:pt idx="4442">
                  <c:v>9.7629999999999999</c:v>
                </c:pt>
                <c:pt idx="4443">
                  <c:v>9.7629999999999999</c:v>
                </c:pt>
                <c:pt idx="4444">
                  <c:v>9.7669999999999995</c:v>
                </c:pt>
                <c:pt idx="4445">
                  <c:v>9.7669999999999995</c:v>
                </c:pt>
                <c:pt idx="4446">
                  <c:v>9.7680000000000007</c:v>
                </c:pt>
                <c:pt idx="4447">
                  <c:v>9.7710000000000008</c:v>
                </c:pt>
                <c:pt idx="4448">
                  <c:v>9.7710000000000008</c:v>
                </c:pt>
                <c:pt idx="4449">
                  <c:v>9.7710000000000008</c:v>
                </c:pt>
                <c:pt idx="4450">
                  <c:v>9.7729999999999997</c:v>
                </c:pt>
                <c:pt idx="4451">
                  <c:v>9.7729999999999997</c:v>
                </c:pt>
                <c:pt idx="4452">
                  <c:v>9.7729999999999997</c:v>
                </c:pt>
                <c:pt idx="4453">
                  <c:v>9.7750000000000004</c:v>
                </c:pt>
                <c:pt idx="4454">
                  <c:v>9.7750000000000004</c:v>
                </c:pt>
                <c:pt idx="4455">
                  <c:v>9.7750000000000004</c:v>
                </c:pt>
                <c:pt idx="4456">
                  <c:v>9.7759999999999998</c:v>
                </c:pt>
                <c:pt idx="4457">
                  <c:v>9.7759999999999998</c:v>
                </c:pt>
                <c:pt idx="4458">
                  <c:v>9.7759999999999998</c:v>
                </c:pt>
                <c:pt idx="4459">
                  <c:v>9.7780000000000005</c:v>
                </c:pt>
                <c:pt idx="4460">
                  <c:v>9.7780000000000005</c:v>
                </c:pt>
                <c:pt idx="4461">
                  <c:v>9.7780000000000005</c:v>
                </c:pt>
                <c:pt idx="4462">
                  <c:v>9.7799999999999994</c:v>
                </c:pt>
                <c:pt idx="4463">
                  <c:v>9.7799999999999994</c:v>
                </c:pt>
                <c:pt idx="4464">
                  <c:v>9.7799999999999994</c:v>
                </c:pt>
                <c:pt idx="4465">
                  <c:v>9.7829999999999995</c:v>
                </c:pt>
                <c:pt idx="4466">
                  <c:v>9.7829999999999995</c:v>
                </c:pt>
                <c:pt idx="4467">
                  <c:v>9.7829999999999995</c:v>
                </c:pt>
                <c:pt idx="4468">
                  <c:v>9.7859999999999996</c:v>
                </c:pt>
                <c:pt idx="4469">
                  <c:v>9.798</c:v>
                </c:pt>
                <c:pt idx="4470">
                  <c:v>9.8000000000000007</c:v>
                </c:pt>
                <c:pt idx="4471">
                  <c:v>9.8010000000000002</c:v>
                </c:pt>
                <c:pt idx="4472">
                  <c:v>9.8010000000000002</c:v>
                </c:pt>
                <c:pt idx="4473">
                  <c:v>9.8030000000000008</c:v>
                </c:pt>
                <c:pt idx="4474">
                  <c:v>9.8030000000000008</c:v>
                </c:pt>
                <c:pt idx="4475">
                  <c:v>9.8030000000000008</c:v>
                </c:pt>
                <c:pt idx="4476">
                  <c:v>9.8040000000000003</c:v>
                </c:pt>
                <c:pt idx="4477">
                  <c:v>9.8040000000000003</c:v>
                </c:pt>
                <c:pt idx="4478">
                  <c:v>9.8040000000000003</c:v>
                </c:pt>
                <c:pt idx="4479">
                  <c:v>9.8059999999999992</c:v>
                </c:pt>
                <c:pt idx="4480">
                  <c:v>9.8059999999999992</c:v>
                </c:pt>
                <c:pt idx="4481">
                  <c:v>9.8059999999999992</c:v>
                </c:pt>
                <c:pt idx="4482">
                  <c:v>9.8079999999999998</c:v>
                </c:pt>
                <c:pt idx="4483">
                  <c:v>9.8079999999999998</c:v>
                </c:pt>
                <c:pt idx="4484">
                  <c:v>9.8079999999999998</c:v>
                </c:pt>
                <c:pt idx="4485">
                  <c:v>9.81</c:v>
                </c:pt>
                <c:pt idx="4486">
                  <c:v>9.8109999999999999</c:v>
                </c:pt>
                <c:pt idx="4487">
                  <c:v>9.8109999999999999</c:v>
                </c:pt>
                <c:pt idx="4488">
                  <c:v>9.8130000000000006</c:v>
                </c:pt>
                <c:pt idx="4489">
                  <c:v>9.8130000000000006</c:v>
                </c:pt>
                <c:pt idx="4490">
                  <c:v>9.8140000000000001</c:v>
                </c:pt>
                <c:pt idx="4491">
                  <c:v>9.8140000000000001</c:v>
                </c:pt>
                <c:pt idx="4492">
                  <c:v>9.8149999999999995</c:v>
                </c:pt>
                <c:pt idx="4493">
                  <c:v>9.8160000000000007</c:v>
                </c:pt>
                <c:pt idx="4494">
                  <c:v>9.8160000000000007</c:v>
                </c:pt>
                <c:pt idx="4495">
                  <c:v>9.8170000000000002</c:v>
                </c:pt>
                <c:pt idx="4496">
                  <c:v>9.8179999999999996</c:v>
                </c:pt>
                <c:pt idx="4497">
                  <c:v>9.8179999999999996</c:v>
                </c:pt>
                <c:pt idx="4498">
                  <c:v>9.8190000000000008</c:v>
                </c:pt>
                <c:pt idx="4499">
                  <c:v>9.8190000000000008</c:v>
                </c:pt>
                <c:pt idx="4500">
                  <c:v>9.82</c:v>
                </c:pt>
                <c:pt idx="4501">
                  <c:v>9.82</c:v>
                </c:pt>
                <c:pt idx="4502">
                  <c:v>9.82</c:v>
                </c:pt>
                <c:pt idx="4503">
                  <c:v>9.8209999999999997</c:v>
                </c:pt>
                <c:pt idx="4504">
                  <c:v>9.8209999999999997</c:v>
                </c:pt>
                <c:pt idx="4505">
                  <c:v>9.8209999999999997</c:v>
                </c:pt>
                <c:pt idx="4506">
                  <c:v>9.8219999999999992</c:v>
                </c:pt>
                <c:pt idx="4507">
                  <c:v>9.8219999999999992</c:v>
                </c:pt>
                <c:pt idx="4508">
                  <c:v>9.8230000000000004</c:v>
                </c:pt>
                <c:pt idx="4509">
                  <c:v>9.8230000000000004</c:v>
                </c:pt>
                <c:pt idx="4510">
                  <c:v>9.8230000000000004</c:v>
                </c:pt>
                <c:pt idx="4511">
                  <c:v>9.8239999999999998</c:v>
                </c:pt>
                <c:pt idx="4512">
                  <c:v>9.8239999999999998</c:v>
                </c:pt>
                <c:pt idx="4513">
                  <c:v>9.8239999999999998</c:v>
                </c:pt>
                <c:pt idx="4514">
                  <c:v>9.8249999999999993</c:v>
                </c:pt>
                <c:pt idx="4515">
                  <c:v>9.8249999999999993</c:v>
                </c:pt>
                <c:pt idx="4516">
                  <c:v>9.8249999999999993</c:v>
                </c:pt>
                <c:pt idx="4517">
                  <c:v>9.8249999999999993</c:v>
                </c:pt>
                <c:pt idx="4518">
                  <c:v>9.8249999999999993</c:v>
                </c:pt>
                <c:pt idx="4519">
                  <c:v>9.8249999999999993</c:v>
                </c:pt>
                <c:pt idx="4520">
                  <c:v>9.8260000000000005</c:v>
                </c:pt>
                <c:pt idx="4521">
                  <c:v>9.8260000000000005</c:v>
                </c:pt>
                <c:pt idx="4522">
                  <c:v>9.8260000000000005</c:v>
                </c:pt>
                <c:pt idx="4523">
                  <c:v>9.8260000000000005</c:v>
                </c:pt>
                <c:pt idx="4524">
                  <c:v>9.8260000000000005</c:v>
                </c:pt>
                <c:pt idx="4525">
                  <c:v>9.8260000000000005</c:v>
                </c:pt>
                <c:pt idx="4526">
                  <c:v>9.8260000000000005</c:v>
                </c:pt>
                <c:pt idx="4527">
                  <c:v>9.8260000000000005</c:v>
                </c:pt>
                <c:pt idx="4528">
                  <c:v>9.827</c:v>
                </c:pt>
                <c:pt idx="4529">
                  <c:v>9.827</c:v>
                </c:pt>
                <c:pt idx="4530">
                  <c:v>9.827</c:v>
                </c:pt>
                <c:pt idx="4531">
                  <c:v>9.8290000000000006</c:v>
                </c:pt>
                <c:pt idx="4532">
                  <c:v>9.8290000000000006</c:v>
                </c:pt>
                <c:pt idx="4533">
                  <c:v>9.8290000000000006</c:v>
                </c:pt>
                <c:pt idx="4534">
                  <c:v>9.8290000000000006</c:v>
                </c:pt>
                <c:pt idx="4535">
                  <c:v>9.8290000000000006</c:v>
                </c:pt>
                <c:pt idx="4536">
                  <c:v>9.8279999999999994</c:v>
                </c:pt>
                <c:pt idx="4537">
                  <c:v>9.8279999999999994</c:v>
                </c:pt>
                <c:pt idx="4538">
                  <c:v>9.8279999999999994</c:v>
                </c:pt>
                <c:pt idx="4539">
                  <c:v>9.8260000000000005</c:v>
                </c:pt>
                <c:pt idx="4540">
                  <c:v>9.8260000000000005</c:v>
                </c:pt>
                <c:pt idx="4541">
                  <c:v>9.8260000000000005</c:v>
                </c:pt>
                <c:pt idx="4542">
                  <c:v>9.8239999999999998</c:v>
                </c:pt>
                <c:pt idx="4543">
                  <c:v>9.8239999999999998</c:v>
                </c:pt>
                <c:pt idx="4544">
                  <c:v>9.8230000000000004</c:v>
                </c:pt>
                <c:pt idx="4545">
                  <c:v>9.8230000000000004</c:v>
                </c:pt>
                <c:pt idx="4546">
                  <c:v>9.8219999999999992</c:v>
                </c:pt>
                <c:pt idx="4547">
                  <c:v>9.8219999999999992</c:v>
                </c:pt>
                <c:pt idx="4548">
                  <c:v>9.8209999999999997</c:v>
                </c:pt>
                <c:pt idx="4549">
                  <c:v>9.82</c:v>
                </c:pt>
                <c:pt idx="4550">
                  <c:v>9.82</c:v>
                </c:pt>
                <c:pt idx="4551">
                  <c:v>9.8190000000000008</c:v>
                </c:pt>
                <c:pt idx="4552">
                  <c:v>9.8179999999999996</c:v>
                </c:pt>
                <c:pt idx="4553">
                  <c:v>9.8179999999999996</c:v>
                </c:pt>
                <c:pt idx="4554">
                  <c:v>9.8170000000000002</c:v>
                </c:pt>
                <c:pt idx="4555">
                  <c:v>9.8170000000000002</c:v>
                </c:pt>
                <c:pt idx="4556">
                  <c:v>9.8160000000000007</c:v>
                </c:pt>
                <c:pt idx="4557">
                  <c:v>9.8160000000000007</c:v>
                </c:pt>
                <c:pt idx="4558">
                  <c:v>9.8160000000000007</c:v>
                </c:pt>
                <c:pt idx="4559">
                  <c:v>9.8149999999999995</c:v>
                </c:pt>
                <c:pt idx="4560">
                  <c:v>9.8149999999999995</c:v>
                </c:pt>
                <c:pt idx="4561">
                  <c:v>9.8149999999999995</c:v>
                </c:pt>
                <c:pt idx="4562">
                  <c:v>9.8140000000000001</c:v>
                </c:pt>
                <c:pt idx="4563">
                  <c:v>9.8140000000000001</c:v>
                </c:pt>
                <c:pt idx="4564">
                  <c:v>9.8140000000000001</c:v>
                </c:pt>
                <c:pt idx="4565">
                  <c:v>9.8130000000000006</c:v>
                </c:pt>
                <c:pt idx="4566">
                  <c:v>9.8130000000000006</c:v>
                </c:pt>
                <c:pt idx="4567">
                  <c:v>9.8130000000000006</c:v>
                </c:pt>
                <c:pt idx="4568">
                  <c:v>9.8119999999999994</c:v>
                </c:pt>
                <c:pt idx="4569">
                  <c:v>9.8119999999999994</c:v>
                </c:pt>
                <c:pt idx="4570">
                  <c:v>9.8119999999999994</c:v>
                </c:pt>
                <c:pt idx="4571">
                  <c:v>9.8119999999999994</c:v>
                </c:pt>
                <c:pt idx="4572">
                  <c:v>9.8119999999999994</c:v>
                </c:pt>
                <c:pt idx="4573">
                  <c:v>9.8109999999999999</c:v>
                </c:pt>
                <c:pt idx="4574">
                  <c:v>9.8109999999999999</c:v>
                </c:pt>
                <c:pt idx="4575">
                  <c:v>9.7629999999999999</c:v>
                </c:pt>
                <c:pt idx="4576">
                  <c:v>9.7629999999999999</c:v>
                </c:pt>
                <c:pt idx="4577">
                  <c:v>9.7590000000000003</c:v>
                </c:pt>
                <c:pt idx="4578">
                  <c:v>9.7590000000000003</c:v>
                </c:pt>
                <c:pt idx="4579">
                  <c:v>9.7590000000000003</c:v>
                </c:pt>
                <c:pt idx="4580">
                  <c:v>9.7539999999999996</c:v>
                </c:pt>
                <c:pt idx="4581">
                  <c:v>9.7539999999999996</c:v>
                </c:pt>
                <c:pt idx="4582">
                  <c:v>9.7539999999999996</c:v>
                </c:pt>
                <c:pt idx="4583">
                  <c:v>9.7479999999999993</c:v>
                </c:pt>
                <c:pt idx="4584">
                  <c:v>9.7479999999999993</c:v>
                </c:pt>
                <c:pt idx="4585">
                  <c:v>9.7460000000000004</c:v>
                </c:pt>
                <c:pt idx="4586">
                  <c:v>9.7080000000000002</c:v>
                </c:pt>
                <c:pt idx="4587">
                  <c:v>9.7070000000000007</c:v>
                </c:pt>
                <c:pt idx="4588">
                  <c:v>9.7050000000000001</c:v>
                </c:pt>
                <c:pt idx="4589">
                  <c:v>9.7050000000000001</c:v>
                </c:pt>
                <c:pt idx="4590">
                  <c:v>9.7050000000000001</c:v>
                </c:pt>
                <c:pt idx="4591">
                  <c:v>9.7029999999999994</c:v>
                </c:pt>
                <c:pt idx="4592">
                  <c:v>9.7029999999999994</c:v>
                </c:pt>
                <c:pt idx="4593">
                  <c:v>9.7029999999999994</c:v>
                </c:pt>
                <c:pt idx="4594">
                  <c:v>9.7010000000000005</c:v>
                </c:pt>
                <c:pt idx="4595">
                  <c:v>9.7010000000000005</c:v>
                </c:pt>
                <c:pt idx="4596">
                  <c:v>9.7010000000000005</c:v>
                </c:pt>
                <c:pt idx="4597">
                  <c:v>9.6999999999999993</c:v>
                </c:pt>
                <c:pt idx="4598">
                  <c:v>9.6999999999999993</c:v>
                </c:pt>
                <c:pt idx="4599">
                  <c:v>9.6999999999999993</c:v>
                </c:pt>
                <c:pt idx="4600">
                  <c:v>9.6999999999999993</c:v>
                </c:pt>
                <c:pt idx="4601">
                  <c:v>9.6999999999999993</c:v>
                </c:pt>
                <c:pt idx="4602">
                  <c:v>9.6999999999999993</c:v>
                </c:pt>
                <c:pt idx="4603">
                  <c:v>9.6999999999999993</c:v>
                </c:pt>
                <c:pt idx="4604">
                  <c:v>9.6999999999999993</c:v>
                </c:pt>
                <c:pt idx="4605">
                  <c:v>9.7010000000000005</c:v>
                </c:pt>
                <c:pt idx="4606">
                  <c:v>9.7010000000000005</c:v>
                </c:pt>
                <c:pt idx="4607">
                  <c:v>9.7010000000000005</c:v>
                </c:pt>
                <c:pt idx="4608">
                  <c:v>9.7010000000000005</c:v>
                </c:pt>
                <c:pt idx="4609">
                  <c:v>9.702</c:v>
                </c:pt>
                <c:pt idx="4610">
                  <c:v>9.702</c:v>
                </c:pt>
                <c:pt idx="4611">
                  <c:v>9.702</c:v>
                </c:pt>
                <c:pt idx="4612">
                  <c:v>9.702</c:v>
                </c:pt>
                <c:pt idx="4613">
                  <c:v>9.7029999999999994</c:v>
                </c:pt>
                <c:pt idx="4614">
                  <c:v>9.7029999999999994</c:v>
                </c:pt>
                <c:pt idx="4615">
                  <c:v>9.7040000000000006</c:v>
                </c:pt>
                <c:pt idx="4616">
                  <c:v>9.7040000000000006</c:v>
                </c:pt>
                <c:pt idx="4617">
                  <c:v>9.7040000000000006</c:v>
                </c:pt>
                <c:pt idx="4618">
                  <c:v>9.7050000000000001</c:v>
                </c:pt>
                <c:pt idx="4619">
                  <c:v>9.7050000000000001</c:v>
                </c:pt>
                <c:pt idx="4620">
                  <c:v>9.7050000000000001</c:v>
                </c:pt>
                <c:pt idx="4621">
                  <c:v>9.7059999999999995</c:v>
                </c:pt>
                <c:pt idx="4622">
                  <c:v>9.7059999999999995</c:v>
                </c:pt>
                <c:pt idx="4623">
                  <c:v>9.7059999999999995</c:v>
                </c:pt>
                <c:pt idx="4624">
                  <c:v>9.7070000000000007</c:v>
                </c:pt>
                <c:pt idx="4625">
                  <c:v>9.7070000000000007</c:v>
                </c:pt>
                <c:pt idx="4626">
                  <c:v>9.7080000000000002</c:v>
                </c:pt>
                <c:pt idx="4627">
                  <c:v>9.7089999999999996</c:v>
                </c:pt>
                <c:pt idx="4628">
                  <c:v>9.7249999999999996</c:v>
                </c:pt>
                <c:pt idx="4629">
                  <c:v>9.7260000000000009</c:v>
                </c:pt>
                <c:pt idx="4630">
                  <c:v>9.7309999999999999</c:v>
                </c:pt>
                <c:pt idx="4631">
                  <c:v>9.7309999999999999</c:v>
                </c:pt>
                <c:pt idx="4632">
                  <c:v>9.7309999999999999</c:v>
                </c:pt>
                <c:pt idx="4633">
                  <c:v>9.7370000000000001</c:v>
                </c:pt>
                <c:pt idx="4634">
                  <c:v>9.7370000000000001</c:v>
                </c:pt>
                <c:pt idx="4635">
                  <c:v>9.7379999999999995</c:v>
                </c:pt>
                <c:pt idx="4636">
                  <c:v>9.7430000000000003</c:v>
                </c:pt>
                <c:pt idx="4637">
                  <c:v>9.7430000000000003</c:v>
                </c:pt>
                <c:pt idx="4638">
                  <c:v>9.7439999999999998</c:v>
                </c:pt>
                <c:pt idx="4639">
                  <c:v>9.7490000000000006</c:v>
                </c:pt>
                <c:pt idx="4640">
                  <c:v>9.7490000000000006</c:v>
                </c:pt>
                <c:pt idx="4641">
                  <c:v>9.7509999999999994</c:v>
                </c:pt>
                <c:pt idx="4642">
                  <c:v>9.7509999999999994</c:v>
                </c:pt>
                <c:pt idx="4643">
                  <c:v>9.7520000000000007</c:v>
                </c:pt>
                <c:pt idx="4644">
                  <c:v>9.7520000000000007</c:v>
                </c:pt>
                <c:pt idx="4645">
                  <c:v>9.7539999999999996</c:v>
                </c:pt>
                <c:pt idx="4646">
                  <c:v>9.7539999999999996</c:v>
                </c:pt>
                <c:pt idx="4647">
                  <c:v>9.7550000000000008</c:v>
                </c:pt>
                <c:pt idx="4648">
                  <c:v>9.7560000000000002</c:v>
                </c:pt>
                <c:pt idx="4649">
                  <c:v>9.7569999999999997</c:v>
                </c:pt>
                <c:pt idx="4650">
                  <c:v>9.7569999999999997</c:v>
                </c:pt>
                <c:pt idx="4651">
                  <c:v>9.7579999999999991</c:v>
                </c:pt>
                <c:pt idx="4652">
                  <c:v>9.7590000000000003</c:v>
                </c:pt>
                <c:pt idx="4653">
                  <c:v>9.76</c:v>
                </c:pt>
                <c:pt idx="4654">
                  <c:v>9.7609999999999992</c:v>
                </c:pt>
                <c:pt idx="4655">
                  <c:v>9.7609999999999992</c:v>
                </c:pt>
                <c:pt idx="4656">
                  <c:v>9.7620000000000005</c:v>
                </c:pt>
                <c:pt idx="4657">
                  <c:v>9.7620000000000005</c:v>
                </c:pt>
                <c:pt idx="4658">
                  <c:v>9.7629999999999999</c:v>
                </c:pt>
                <c:pt idx="4659">
                  <c:v>9.7629999999999999</c:v>
                </c:pt>
                <c:pt idx="4660">
                  <c:v>9.7639999999999993</c:v>
                </c:pt>
                <c:pt idx="4661">
                  <c:v>9.7639999999999993</c:v>
                </c:pt>
                <c:pt idx="4662">
                  <c:v>9.7650000000000006</c:v>
                </c:pt>
                <c:pt idx="4663">
                  <c:v>9.766</c:v>
                </c:pt>
                <c:pt idx="4664">
                  <c:v>9.766</c:v>
                </c:pt>
                <c:pt idx="4665">
                  <c:v>9.766</c:v>
                </c:pt>
                <c:pt idx="4666">
                  <c:v>9.7680000000000007</c:v>
                </c:pt>
                <c:pt idx="4667">
                  <c:v>9.7680000000000007</c:v>
                </c:pt>
                <c:pt idx="4668">
                  <c:v>9.7680000000000007</c:v>
                </c:pt>
                <c:pt idx="4669">
                  <c:v>9.77</c:v>
                </c:pt>
                <c:pt idx="4670">
                  <c:v>9.77</c:v>
                </c:pt>
                <c:pt idx="4671">
                  <c:v>9.77</c:v>
                </c:pt>
                <c:pt idx="4672">
                  <c:v>9.7720000000000002</c:v>
                </c:pt>
                <c:pt idx="4673">
                  <c:v>9.7720000000000002</c:v>
                </c:pt>
                <c:pt idx="4674">
                  <c:v>9.7729999999999997</c:v>
                </c:pt>
                <c:pt idx="4675">
                  <c:v>9.7750000000000004</c:v>
                </c:pt>
                <c:pt idx="4676">
                  <c:v>9.8070000000000004</c:v>
                </c:pt>
                <c:pt idx="4677">
                  <c:v>9.8070000000000004</c:v>
                </c:pt>
                <c:pt idx="4678">
                  <c:v>9.8089999999999993</c:v>
                </c:pt>
                <c:pt idx="4679">
                  <c:v>9.8089999999999993</c:v>
                </c:pt>
                <c:pt idx="4680">
                  <c:v>9.81</c:v>
                </c:pt>
                <c:pt idx="4681">
                  <c:v>9.8119999999999994</c:v>
                </c:pt>
                <c:pt idx="4682">
                  <c:v>9.8119999999999994</c:v>
                </c:pt>
                <c:pt idx="4683">
                  <c:v>9.8119999999999994</c:v>
                </c:pt>
                <c:pt idx="4684">
                  <c:v>9.8149999999999995</c:v>
                </c:pt>
                <c:pt idx="4685">
                  <c:v>9.8149999999999995</c:v>
                </c:pt>
                <c:pt idx="4686">
                  <c:v>9.8190000000000008</c:v>
                </c:pt>
                <c:pt idx="4687">
                  <c:v>9.8190000000000008</c:v>
                </c:pt>
                <c:pt idx="4688">
                  <c:v>9.82</c:v>
                </c:pt>
                <c:pt idx="4689">
                  <c:v>9.82</c:v>
                </c:pt>
                <c:pt idx="4690">
                  <c:v>9.8219999999999992</c:v>
                </c:pt>
                <c:pt idx="4691">
                  <c:v>9.8219999999999992</c:v>
                </c:pt>
                <c:pt idx="4692">
                  <c:v>9.8230000000000004</c:v>
                </c:pt>
                <c:pt idx="4693">
                  <c:v>9.8230000000000004</c:v>
                </c:pt>
                <c:pt idx="4694">
                  <c:v>9.8239999999999998</c:v>
                </c:pt>
                <c:pt idx="4695">
                  <c:v>9.8249999999999993</c:v>
                </c:pt>
                <c:pt idx="4696">
                  <c:v>9.8260000000000005</c:v>
                </c:pt>
                <c:pt idx="4697">
                  <c:v>9.8260000000000005</c:v>
                </c:pt>
                <c:pt idx="4698">
                  <c:v>9.827</c:v>
                </c:pt>
                <c:pt idx="4699">
                  <c:v>9.827</c:v>
                </c:pt>
                <c:pt idx="4700">
                  <c:v>9.8279999999999994</c:v>
                </c:pt>
                <c:pt idx="4701">
                  <c:v>9.8279999999999994</c:v>
                </c:pt>
                <c:pt idx="4702">
                  <c:v>9.8290000000000006</c:v>
                </c:pt>
                <c:pt idx="4703">
                  <c:v>9.83</c:v>
                </c:pt>
                <c:pt idx="4704">
                  <c:v>9.8309999999999995</c:v>
                </c:pt>
                <c:pt idx="4705">
                  <c:v>9.8309999999999995</c:v>
                </c:pt>
                <c:pt idx="4706">
                  <c:v>9.8320000000000007</c:v>
                </c:pt>
                <c:pt idx="4707">
                  <c:v>9.8320000000000007</c:v>
                </c:pt>
                <c:pt idx="4708">
                  <c:v>9.8320000000000007</c:v>
                </c:pt>
                <c:pt idx="4709">
                  <c:v>9.8330000000000002</c:v>
                </c:pt>
                <c:pt idx="4710">
                  <c:v>9.8339999999999996</c:v>
                </c:pt>
                <c:pt idx="4711">
                  <c:v>9.8339999999999996</c:v>
                </c:pt>
                <c:pt idx="4712">
                  <c:v>9.8350000000000009</c:v>
                </c:pt>
                <c:pt idx="4713">
                  <c:v>9.8350000000000009</c:v>
                </c:pt>
                <c:pt idx="4714">
                  <c:v>9.8350000000000009</c:v>
                </c:pt>
                <c:pt idx="4715">
                  <c:v>9.8350000000000009</c:v>
                </c:pt>
                <c:pt idx="4716">
                  <c:v>9.8350000000000009</c:v>
                </c:pt>
                <c:pt idx="4717">
                  <c:v>9.8350000000000009</c:v>
                </c:pt>
                <c:pt idx="4718">
                  <c:v>9.8360000000000003</c:v>
                </c:pt>
                <c:pt idx="4719">
                  <c:v>9.8360000000000003</c:v>
                </c:pt>
                <c:pt idx="4720">
                  <c:v>9.8360000000000003</c:v>
                </c:pt>
                <c:pt idx="4721">
                  <c:v>9.8360000000000003</c:v>
                </c:pt>
                <c:pt idx="4722">
                  <c:v>9.8379999999999992</c:v>
                </c:pt>
                <c:pt idx="4723">
                  <c:v>9.8379999999999992</c:v>
                </c:pt>
                <c:pt idx="4724">
                  <c:v>9.8379999999999992</c:v>
                </c:pt>
                <c:pt idx="4725">
                  <c:v>9.8379999999999992</c:v>
                </c:pt>
                <c:pt idx="4726">
                  <c:v>9.8369999999999997</c:v>
                </c:pt>
                <c:pt idx="4727">
                  <c:v>9.8369999999999997</c:v>
                </c:pt>
                <c:pt idx="4728">
                  <c:v>9.8369999999999997</c:v>
                </c:pt>
                <c:pt idx="4729">
                  <c:v>9.8360000000000003</c:v>
                </c:pt>
                <c:pt idx="4730">
                  <c:v>9.8360000000000003</c:v>
                </c:pt>
                <c:pt idx="4731">
                  <c:v>9.8360000000000003</c:v>
                </c:pt>
                <c:pt idx="4732">
                  <c:v>9.8350000000000009</c:v>
                </c:pt>
                <c:pt idx="4733">
                  <c:v>9.8350000000000009</c:v>
                </c:pt>
                <c:pt idx="4734">
                  <c:v>9.8339999999999996</c:v>
                </c:pt>
                <c:pt idx="4735">
                  <c:v>9.8339999999999996</c:v>
                </c:pt>
                <c:pt idx="4736">
                  <c:v>9.8339999999999996</c:v>
                </c:pt>
                <c:pt idx="4737">
                  <c:v>9.8330000000000002</c:v>
                </c:pt>
                <c:pt idx="4738">
                  <c:v>9.8330000000000002</c:v>
                </c:pt>
                <c:pt idx="4739">
                  <c:v>9.8330000000000002</c:v>
                </c:pt>
                <c:pt idx="4740">
                  <c:v>9.8320000000000007</c:v>
                </c:pt>
                <c:pt idx="4741">
                  <c:v>9.8320000000000007</c:v>
                </c:pt>
                <c:pt idx="4742">
                  <c:v>9.8309999999999995</c:v>
                </c:pt>
                <c:pt idx="4743">
                  <c:v>9.8309999999999995</c:v>
                </c:pt>
                <c:pt idx="4744">
                  <c:v>9.83</c:v>
                </c:pt>
                <c:pt idx="4745">
                  <c:v>9.8290000000000006</c:v>
                </c:pt>
                <c:pt idx="4746">
                  <c:v>9.8279999999999994</c:v>
                </c:pt>
                <c:pt idx="4747">
                  <c:v>9.8279999999999994</c:v>
                </c:pt>
                <c:pt idx="4748">
                  <c:v>9.827</c:v>
                </c:pt>
                <c:pt idx="4749">
                  <c:v>9.827</c:v>
                </c:pt>
                <c:pt idx="4750">
                  <c:v>9.8260000000000005</c:v>
                </c:pt>
                <c:pt idx="4751">
                  <c:v>9.8260000000000005</c:v>
                </c:pt>
                <c:pt idx="4752">
                  <c:v>9.8249999999999993</c:v>
                </c:pt>
                <c:pt idx="4753">
                  <c:v>9.8239999999999998</c:v>
                </c:pt>
                <c:pt idx="4754">
                  <c:v>9.8239999999999998</c:v>
                </c:pt>
                <c:pt idx="4755">
                  <c:v>9.8230000000000004</c:v>
                </c:pt>
                <c:pt idx="4756">
                  <c:v>9.8219999999999992</c:v>
                </c:pt>
                <c:pt idx="4757">
                  <c:v>9.8219999999999992</c:v>
                </c:pt>
                <c:pt idx="4758">
                  <c:v>9.8219999999999992</c:v>
                </c:pt>
                <c:pt idx="4759">
                  <c:v>9.8209999999999997</c:v>
                </c:pt>
                <c:pt idx="4760">
                  <c:v>9.8209999999999997</c:v>
                </c:pt>
                <c:pt idx="4761">
                  <c:v>9.8209999999999997</c:v>
                </c:pt>
                <c:pt idx="4762">
                  <c:v>9.82</c:v>
                </c:pt>
                <c:pt idx="4763">
                  <c:v>9.82</c:v>
                </c:pt>
                <c:pt idx="4764">
                  <c:v>9.8190000000000008</c:v>
                </c:pt>
                <c:pt idx="4765">
                  <c:v>9.8190000000000008</c:v>
                </c:pt>
                <c:pt idx="4766">
                  <c:v>9.8190000000000008</c:v>
                </c:pt>
                <c:pt idx="4767">
                  <c:v>9.8179999999999996</c:v>
                </c:pt>
                <c:pt idx="4768">
                  <c:v>9.8179999999999996</c:v>
                </c:pt>
                <c:pt idx="4769">
                  <c:v>9.7870000000000008</c:v>
                </c:pt>
                <c:pt idx="4770">
                  <c:v>9.7870000000000008</c:v>
                </c:pt>
                <c:pt idx="4771">
                  <c:v>9.782</c:v>
                </c:pt>
                <c:pt idx="4772">
                  <c:v>9.7810000000000006</c:v>
                </c:pt>
                <c:pt idx="4773">
                  <c:v>9.7810000000000006</c:v>
                </c:pt>
                <c:pt idx="4774">
                  <c:v>9.7759999999999998</c:v>
                </c:pt>
                <c:pt idx="4775">
                  <c:v>9.7759999999999998</c:v>
                </c:pt>
                <c:pt idx="4776">
                  <c:v>9.7710000000000008</c:v>
                </c:pt>
                <c:pt idx="4777">
                  <c:v>9.7710000000000008</c:v>
                </c:pt>
                <c:pt idx="4778">
                  <c:v>9.7710000000000008</c:v>
                </c:pt>
                <c:pt idx="4779">
                  <c:v>9.7669999999999995</c:v>
                </c:pt>
                <c:pt idx="4780">
                  <c:v>9.7669999999999995</c:v>
                </c:pt>
                <c:pt idx="4781">
                  <c:v>9.7650000000000006</c:v>
                </c:pt>
                <c:pt idx="4782">
                  <c:v>9.7650000000000006</c:v>
                </c:pt>
                <c:pt idx="4783">
                  <c:v>9.7639999999999993</c:v>
                </c:pt>
                <c:pt idx="4784">
                  <c:v>9.7620000000000005</c:v>
                </c:pt>
                <c:pt idx="4785">
                  <c:v>9.7620000000000005</c:v>
                </c:pt>
                <c:pt idx="4786">
                  <c:v>9.7609999999999992</c:v>
                </c:pt>
                <c:pt idx="4787">
                  <c:v>9.76</c:v>
                </c:pt>
                <c:pt idx="4788">
                  <c:v>9.7590000000000003</c:v>
                </c:pt>
                <c:pt idx="4789">
                  <c:v>9.7579999999999991</c:v>
                </c:pt>
                <c:pt idx="4790">
                  <c:v>9.7569999999999997</c:v>
                </c:pt>
                <c:pt idx="4791">
                  <c:v>9.7569999999999997</c:v>
                </c:pt>
                <c:pt idx="4792">
                  <c:v>9.7550000000000008</c:v>
                </c:pt>
                <c:pt idx="4793">
                  <c:v>9.7539999999999996</c:v>
                </c:pt>
                <c:pt idx="4794">
                  <c:v>9.7530000000000001</c:v>
                </c:pt>
                <c:pt idx="4795">
                  <c:v>9.7520000000000007</c:v>
                </c:pt>
                <c:pt idx="4796">
                  <c:v>9.75</c:v>
                </c:pt>
                <c:pt idx="4797">
                  <c:v>9.75</c:v>
                </c:pt>
                <c:pt idx="4798">
                  <c:v>9.7479999999999993</c:v>
                </c:pt>
                <c:pt idx="4799">
                  <c:v>9.7469999999999999</c:v>
                </c:pt>
                <c:pt idx="4800">
                  <c:v>9.7449999999999992</c:v>
                </c:pt>
                <c:pt idx="4801">
                  <c:v>9.7449999999999992</c:v>
                </c:pt>
                <c:pt idx="4802">
                  <c:v>9.7439999999999998</c:v>
                </c:pt>
                <c:pt idx="4803">
                  <c:v>9.7409999999999997</c:v>
                </c:pt>
                <c:pt idx="4804">
                  <c:v>9.7409999999999997</c:v>
                </c:pt>
                <c:pt idx="4805">
                  <c:v>9.74</c:v>
                </c:pt>
                <c:pt idx="4806">
                  <c:v>9.7370000000000001</c:v>
                </c:pt>
                <c:pt idx="4807">
                  <c:v>9.7370000000000001</c:v>
                </c:pt>
                <c:pt idx="4808">
                  <c:v>9.7360000000000007</c:v>
                </c:pt>
                <c:pt idx="4809">
                  <c:v>9.7330000000000005</c:v>
                </c:pt>
                <c:pt idx="4810">
                  <c:v>9.7330000000000005</c:v>
                </c:pt>
                <c:pt idx="4811">
                  <c:v>9.7319999999999993</c:v>
                </c:pt>
                <c:pt idx="4812">
                  <c:v>9.7289999999999992</c:v>
                </c:pt>
                <c:pt idx="4813">
                  <c:v>9.69</c:v>
                </c:pt>
                <c:pt idx="4814">
                  <c:v>9.6850000000000005</c:v>
                </c:pt>
                <c:pt idx="4815">
                  <c:v>9.6850000000000005</c:v>
                </c:pt>
                <c:pt idx="4816">
                  <c:v>9.6839999999999993</c:v>
                </c:pt>
                <c:pt idx="4817">
                  <c:v>9.6790000000000003</c:v>
                </c:pt>
                <c:pt idx="4818">
                  <c:v>9.6790000000000003</c:v>
                </c:pt>
                <c:pt idx="4819">
                  <c:v>9.6790000000000003</c:v>
                </c:pt>
                <c:pt idx="4820">
                  <c:v>9.6739999999999995</c:v>
                </c:pt>
                <c:pt idx="4821">
                  <c:v>9.6739999999999995</c:v>
                </c:pt>
                <c:pt idx="4822">
                  <c:v>9.673</c:v>
                </c:pt>
                <c:pt idx="4823">
                  <c:v>9.6690000000000005</c:v>
                </c:pt>
                <c:pt idx="4824">
                  <c:v>9.6690000000000005</c:v>
                </c:pt>
                <c:pt idx="4825">
                  <c:v>9.6679999999999993</c:v>
                </c:pt>
                <c:pt idx="4826">
                  <c:v>9.6639999999999997</c:v>
                </c:pt>
                <c:pt idx="4827">
                  <c:v>9.6639999999999997</c:v>
                </c:pt>
                <c:pt idx="4828">
                  <c:v>9.6630000000000003</c:v>
                </c:pt>
                <c:pt idx="4829">
                  <c:v>9.6630000000000003</c:v>
                </c:pt>
                <c:pt idx="4830">
                  <c:v>9.6620000000000008</c:v>
                </c:pt>
                <c:pt idx="4831">
                  <c:v>9.6620000000000008</c:v>
                </c:pt>
                <c:pt idx="4832">
                  <c:v>9.6609999999999996</c:v>
                </c:pt>
                <c:pt idx="4833">
                  <c:v>9.6609999999999996</c:v>
                </c:pt>
                <c:pt idx="4834">
                  <c:v>9.66</c:v>
                </c:pt>
                <c:pt idx="4835">
                  <c:v>9.66</c:v>
                </c:pt>
                <c:pt idx="4836">
                  <c:v>9.6590000000000007</c:v>
                </c:pt>
                <c:pt idx="4837">
                  <c:v>9.6590000000000007</c:v>
                </c:pt>
                <c:pt idx="4838">
                  <c:v>9.6579999999999995</c:v>
                </c:pt>
                <c:pt idx="4839">
                  <c:v>9.6579999999999995</c:v>
                </c:pt>
                <c:pt idx="4840">
                  <c:v>9.6579999999999995</c:v>
                </c:pt>
                <c:pt idx="4841">
                  <c:v>9.6579999999999995</c:v>
                </c:pt>
                <c:pt idx="4842">
                  <c:v>9.6579999999999995</c:v>
                </c:pt>
                <c:pt idx="4843">
                  <c:v>9.657</c:v>
                </c:pt>
                <c:pt idx="4844">
                  <c:v>9.657</c:v>
                </c:pt>
                <c:pt idx="4845">
                  <c:v>9.657</c:v>
                </c:pt>
                <c:pt idx="4846">
                  <c:v>9.657</c:v>
                </c:pt>
                <c:pt idx="4847">
                  <c:v>9.657</c:v>
                </c:pt>
                <c:pt idx="4848">
                  <c:v>9.657</c:v>
                </c:pt>
                <c:pt idx="4849">
                  <c:v>9.657</c:v>
                </c:pt>
                <c:pt idx="4850">
                  <c:v>9.657</c:v>
                </c:pt>
                <c:pt idx="4851">
                  <c:v>9.657</c:v>
                </c:pt>
                <c:pt idx="4852">
                  <c:v>9.657</c:v>
                </c:pt>
                <c:pt idx="4853">
                  <c:v>9.6579999999999995</c:v>
                </c:pt>
                <c:pt idx="4854">
                  <c:v>9.6579999999999995</c:v>
                </c:pt>
                <c:pt idx="4855">
                  <c:v>9.6579999999999995</c:v>
                </c:pt>
                <c:pt idx="4856">
                  <c:v>9.6579999999999995</c:v>
                </c:pt>
                <c:pt idx="4857">
                  <c:v>9.6579999999999995</c:v>
                </c:pt>
                <c:pt idx="4858">
                  <c:v>9.6579999999999995</c:v>
                </c:pt>
                <c:pt idx="4859">
                  <c:v>9.6590000000000007</c:v>
                </c:pt>
                <c:pt idx="4860">
                  <c:v>9.6590000000000007</c:v>
                </c:pt>
                <c:pt idx="4861">
                  <c:v>9.6590000000000007</c:v>
                </c:pt>
                <c:pt idx="4862">
                  <c:v>9.66</c:v>
                </c:pt>
                <c:pt idx="4863">
                  <c:v>9.66</c:v>
                </c:pt>
                <c:pt idx="4864">
                  <c:v>9.66</c:v>
                </c:pt>
                <c:pt idx="4865">
                  <c:v>9.66</c:v>
                </c:pt>
                <c:pt idx="4866">
                  <c:v>9.66</c:v>
                </c:pt>
                <c:pt idx="4867">
                  <c:v>9.66</c:v>
                </c:pt>
                <c:pt idx="4868">
                  <c:v>9.6609999999999996</c:v>
                </c:pt>
                <c:pt idx="4869">
                  <c:v>10.378</c:v>
                </c:pt>
                <c:pt idx="4870">
                  <c:v>10.397</c:v>
                </c:pt>
                <c:pt idx="4871">
                  <c:v>10.6</c:v>
                </c:pt>
                <c:pt idx="4872">
                  <c:v>10.603</c:v>
                </c:pt>
                <c:pt idx="4873">
                  <c:v>10.622999999999999</c:v>
                </c:pt>
                <c:pt idx="4874">
                  <c:v>10.840999999999999</c:v>
                </c:pt>
                <c:pt idx="4875">
                  <c:v>10.845000000000001</c:v>
                </c:pt>
                <c:pt idx="4876">
                  <c:v>10.866</c:v>
                </c:pt>
                <c:pt idx="4877">
                  <c:v>11.101000000000001</c:v>
                </c:pt>
                <c:pt idx="4878">
                  <c:v>11.105</c:v>
                </c:pt>
                <c:pt idx="4879">
                  <c:v>11.19</c:v>
                </c:pt>
                <c:pt idx="4880">
                  <c:v>11.194000000000001</c:v>
                </c:pt>
                <c:pt idx="4881">
                  <c:v>11.279</c:v>
                </c:pt>
                <c:pt idx="4882">
                  <c:v>11.282999999999999</c:v>
                </c:pt>
                <c:pt idx="4883">
                  <c:v>11.368</c:v>
                </c:pt>
                <c:pt idx="4884">
                  <c:v>11.382</c:v>
                </c:pt>
                <c:pt idx="4885">
                  <c:v>11.468999999999999</c:v>
                </c:pt>
                <c:pt idx="4886">
                  <c:v>11.483000000000001</c:v>
                </c:pt>
                <c:pt idx="4887">
                  <c:v>11.506</c:v>
                </c:pt>
                <c:pt idx="4888">
                  <c:v>11.614000000000001</c:v>
                </c:pt>
                <c:pt idx="4889">
                  <c:v>11.624000000000001</c:v>
                </c:pt>
                <c:pt idx="4890">
                  <c:v>11.648</c:v>
                </c:pt>
                <c:pt idx="4891">
                  <c:v>11.757999999999999</c:v>
                </c:pt>
                <c:pt idx="4892">
                  <c:v>11.769</c:v>
                </c:pt>
                <c:pt idx="4893">
                  <c:v>11.794</c:v>
                </c:pt>
                <c:pt idx="4894">
                  <c:v>11.907</c:v>
                </c:pt>
                <c:pt idx="4895">
                  <c:v>11.914999999999999</c:v>
                </c:pt>
                <c:pt idx="4896">
                  <c:v>11.941000000000001</c:v>
                </c:pt>
                <c:pt idx="4897">
                  <c:v>12.058</c:v>
                </c:pt>
                <c:pt idx="4898">
                  <c:v>12.065</c:v>
                </c:pt>
                <c:pt idx="4899">
                  <c:v>12.090999999999999</c:v>
                </c:pt>
                <c:pt idx="4900">
                  <c:v>12.207000000000001</c:v>
                </c:pt>
                <c:pt idx="4901">
                  <c:v>14.217000000000001</c:v>
                </c:pt>
                <c:pt idx="4902">
                  <c:v>14.247</c:v>
                </c:pt>
                <c:pt idx="4903">
                  <c:v>14.555999999999999</c:v>
                </c:pt>
                <c:pt idx="4904">
                  <c:v>14.561</c:v>
                </c:pt>
                <c:pt idx="4905">
                  <c:v>14.589</c:v>
                </c:pt>
                <c:pt idx="4906">
                  <c:v>14.897</c:v>
                </c:pt>
                <c:pt idx="4907">
                  <c:v>14.903</c:v>
                </c:pt>
                <c:pt idx="4908">
                  <c:v>14.93</c:v>
                </c:pt>
                <c:pt idx="4909">
                  <c:v>15.241</c:v>
                </c:pt>
                <c:pt idx="4910">
                  <c:v>15.247999999999999</c:v>
                </c:pt>
                <c:pt idx="4911">
                  <c:v>15.276999999999999</c:v>
                </c:pt>
                <c:pt idx="4912">
                  <c:v>15.59</c:v>
                </c:pt>
                <c:pt idx="4913">
                  <c:v>15.596</c:v>
                </c:pt>
                <c:pt idx="4914">
                  <c:v>15.702</c:v>
                </c:pt>
                <c:pt idx="4915">
                  <c:v>15.717000000000001</c:v>
                </c:pt>
                <c:pt idx="4916">
                  <c:v>15.824</c:v>
                </c:pt>
                <c:pt idx="4917">
                  <c:v>15.842000000000001</c:v>
                </c:pt>
                <c:pt idx="4918">
                  <c:v>15.949</c:v>
                </c:pt>
                <c:pt idx="4919">
                  <c:v>15.965999999999999</c:v>
                </c:pt>
                <c:pt idx="4920">
                  <c:v>16.074999999999999</c:v>
                </c:pt>
                <c:pt idx="4921">
                  <c:v>16.091000000000001</c:v>
                </c:pt>
                <c:pt idx="4922">
                  <c:v>16.196999999999999</c:v>
                </c:pt>
                <c:pt idx="4923">
                  <c:v>16.215</c:v>
                </c:pt>
                <c:pt idx="4924">
                  <c:v>16.321999999999999</c:v>
                </c:pt>
                <c:pt idx="4925">
                  <c:v>16.34</c:v>
                </c:pt>
                <c:pt idx="4926">
                  <c:v>16.446999999999999</c:v>
                </c:pt>
                <c:pt idx="4927">
                  <c:v>16.463999999999999</c:v>
                </c:pt>
                <c:pt idx="4928">
                  <c:v>16.57</c:v>
                </c:pt>
                <c:pt idx="4929">
                  <c:v>16.588000000000001</c:v>
                </c:pt>
                <c:pt idx="4930">
                  <c:v>16.695</c:v>
                </c:pt>
                <c:pt idx="4931">
                  <c:v>16.712</c:v>
                </c:pt>
                <c:pt idx="4932">
                  <c:v>16.818999999999999</c:v>
                </c:pt>
                <c:pt idx="4933">
                  <c:v>16.835999999999999</c:v>
                </c:pt>
                <c:pt idx="4934">
                  <c:v>16.942</c:v>
                </c:pt>
                <c:pt idx="4935">
                  <c:v>16.96</c:v>
                </c:pt>
                <c:pt idx="4936">
                  <c:v>16.989000000000001</c:v>
                </c:pt>
                <c:pt idx="4937">
                  <c:v>17.12</c:v>
                </c:pt>
                <c:pt idx="4938">
                  <c:v>17.131</c:v>
                </c:pt>
                <c:pt idx="4939">
                  <c:v>17.306999999999999</c:v>
                </c:pt>
                <c:pt idx="4940">
                  <c:v>17.335999999999999</c:v>
                </c:pt>
                <c:pt idx="4941">
                  <c:v>17.462</c:v>
                </c:pt>
                <c:pt idx="4942">
                  <c:v>17.472000000000001</c:v>
                </c:pt>
                <c:pt idx="4943">
                  <c:v>17.498000000000001</c:v>
                </c:pt>
                <c:pt idx="4944">
                  <c:v>17.622</c:v>
                </c:pt>
                <c:pt idx="4945">
                  <c:v>17.641999999999999</c:v>
                </c:pt>
                <c:pt idx="4946">
                  <c:v>17.667999999999999</c:v>
                </c:pt>
                <c:pt idx="4947">
                  <c:v>17.792000000000002</c:v>
                </c:pt>
                <c:pt idx="4948">
                  <c:v>19.928999999999998</c:v>
                </c:pt>
                <c:pt idx="4949">
                  <c:v>19.957000000000001</c:v>
                </c:pt>
                <c:pt idx="4950">
                  <c:v>20.25</c:v>
                </c:pt>
                <c:pt idx="4951">
                  <c:v>20.256</c:v>
                </c:pt>
                <c:pt idx="4952">
                  <c:v>20.282</c:v>
                </c:pt>
                <c:pt idx="4953">
                  <c:v>20.574999999999999</c:v>
                </c:pt>
                <c:pt idx="4954">
                  <c:v>20.58</c:v>
                </c:pt>
                <c:pt idx="4955">
                  <c:v>20.606999999999999</c:v>
                </c:pt>
                <c:pt idx="4956">
                  <c:v>20.896999999999998</c:v>
                </c:pt>
                <c:pt idx="4957">
                  <c:v>20.902000000000001</c:v>
                </c:pt>
                <c:pt idx="4958">
                  <c:v>20.928000000000001</c:v>
                </c:pt>
                <c:pt idx="4959">
                  <c:v>21.215</c:v>
                </c:pt>
                <c:pt idx="4960">
                  <c:v>21.221</c:v>
                </c:pt>
                <c:pt idx="4961">
                  <c:v>21.318000000000001</c:v>
                </c:pt>
                <c:pt idx="4962">
                  <c:v>21.335000000000001</c:v>
                </c:pt>
                <c:pt idx="4963">
                  <c:v>21.433</c:v>
                </c:pt>
                <c:pt idx="4964">
                  <c:v>21.45</c:v>
                </c:pt>
                <c:pt idx="4965">
                  <c:v>21.547000000000001</c:v>
                </c:pt>
                <c:pt idx="4966">
                  <c:v>21.562000000000001</c:v>
                </c:pt>
                <c:pt idx="4967">
                  <c:v>21.66</c:v>
                </c:pt>
                <c:pt idx="4968">
                  <c:v>21.675999999999998</c:v>
                </c:pt>
                <c:pt idx="4969">
                  <c:v>21.771999999999998</c:v>
                </c:pt>
                <c:pt idx="4970">
                  <c:v>21.789000000000001</c:v>
                </c:pt>
                <c:pt idx="4971">
                  <c:v>21.885000000000002</c:v>
                </c:pt>
                <c:pt idx="4972">
                  <c:v>21.901</c:v>
                </c:pt>
                <c:pt idx="4973">
                  <c:v>21.997</c:v>
                </c:pt>
                <c:pt idx="4974">
                  <c:v>22.013999999999999</c:v>
                </c:pt>
                <c:pt idx="4975">
                  <c:v>22.111000000000001</c:v>
                </c:pt>
                <c:pt idx="4976">
                  <c:v>22.126000000000001</c:v>
                </c:pt>
                <c:pt idx="4977">
                  <c:v>22.222999999999999</c:v>
                </c:pt>
                <c:pt idx="4978">
                  <c:v>22.236999999999998</c:v>
                </c:pt>
                <c:pt idx="4979">
                  <c:v>22.332000000000001</c:v>
                </c:pt>
                <c:pt idx="4980">
                  <c:v>22.349</c:v>
                </c:pt>
                <c:pt idx="4981">
                  <c:v>22.443000000000001</c:v>
                </c:pt>
                <c:pt idx="4982">
                  <c:v>22.484999999999999</c:v>
                </c:pt>
                <c:pt idx="4983">
                  <c:v>22.600999999999999</c:v>
                </c:pt>
                <c:pt idx="4984">
                  <c:v>22.611999999999998</c:v>
                </c:pt>
                <c:pt idx="4985">
                  <c:v>22.638000000000002</c:v>
                </c:pt>
                <c:pt idx="4986">
                  <c:v>22.751999999999999</c:v>
                </c:pt>
                <c:pt idx="4987">
                  <c:v>22.763999999999999</c:v>
                </c:pt>
                <c:pt idx="4988">
                  <c:v>22.789000000000001</c:v>
                </c:pt>
                <c:pt idx="4989">
                  <c:v>22.902999999999999</c:v>
                </c:pt>
                <c:pt idx="4990">
                  <c:v>22.914999999999999</c:v>
                </c:pt>
                <c:pt idx="4991">
                  <c:v>22.94</c:v>
                </c:pt>
                <c:pt idx="4992">
                  <c:v>23.055</c:v>
                </c:pt>
                <c:pt idx="4993">
                  <c:v>23.067</c:v>
                </c:pt>
                <c:pt idx="4994">
                  <c:v>23.091999999999999</c:v>
                </c:pt>
                <c:pt idx="4995">
                  <c:v>23.204999999999998</c:v>
                </c:pt>
                <c:pt idx="4996">
                  <c:v>25.059000000000001</c:v>
                </c:pt>
                <c:pt idx="4997">
                  <c:v>25.082999999999998</c:v>
                </c:pt>
                <c:pt idx="4998">
                  <c:v>25.338000000000001</c:v>
                </c:pt>
                <c:pt idx="4999">
                  <c:v>25.341999999999999</c:v>
                </c:pt>
                <c:pt idx="5000">
                  <c:v>25.364999999999998</c:v>
                </c:pt>
                <c:pt idx="5001">
                  <c:v>25.617999999999999</c:v>
                </c:pt>
                <c:pt idx="5002">
                  <c:v>25.623999999999999</c:v>
                </c:pt>
                <c:pt idx="5003">
                  <c:v>25.646999999999998</c:v>
                </c:pt>
                <c:pt idx="5004">
                  <c:v>25.898</c:v>
                </c:pt>
                <c:pt idx="5005">
                  <c:v>25.902000000000001</c:v>
                </c:pt>
                <c:pt idx="5006">
                  <c:v>25.925000000000001</c:v>
                </c:pt>
                <c:pt idx="5007">
                  <c:v>26.170999999999999</c:v>
                </c:pt>
                <c:pt idx="5008">
                  <c:v>26.178000000000001</c:v>
                </c:pt>
                <c:pt idx="5009">
                  <c:v>26.262</c:v>
                </c:pt>
                <c:pt idx="5010">
                  <c:v>26.277000000000001</c:v>
                </c:pt>
                <c:pt idx="5011">
                  <c:v>26.361000000000001</c:v>
                </c:pt>
                <c:pt idx="5012">
                  <c:v>26.375</c:v>
                </c:pt>
                <c:pt idx="5013">
                  <c:v>26.46</c:v>
                </c:pt>
                <c:pt idx="5014">
                  <c:v>26.472000000000001</c:v>
                </c:pt>
                <c:pt idx="5015">
                  <c:v>26.574000000000002</c:v>
                </c:pt>
                <c:pt idx="5016">
                  <c:v>26.657</c:v>
                </c:pt>
                <c:pt idx="5017">
                  <c:v>26.667000000000002</c:v>
                </c:pt>
                <c:pt idx="5018">
                  <c:v>26.75</c:v>
                </c:pt>
                <c:pt idx="5019">
                  <c:v>26.763999999999999</c:v>
                </c:pt>
                <c:pt idx="5020">
                  <c:v>26.847000000000001</c:v>
                </c:pt>
                <c:pt idx="5021">
                  <c:v>26.861000000000001</c:v>
                </c:pt>
                <c:pt idx="5022">
                  <c:v>26.943000000000001</c:v>
                </c:pt>
                <c:pt idx="5023">
                  <c:v>26.957999999999998</c:v>
                </c:pt>
                <c:pt idx="5024">
                  <c:v>27.039000000000001</c:v>
                </c:pt>
                <c:pt idx="5025">
                  <c:v>27.053999999999998</c:v>
                </c:pt>
                <c:pt idx="5026">
                  <c:v>27.135999999999999</c:v>
                </c:pt>
                <c:pt idx="5027">
                  <c:v>27.149000000000001</c:v>
                </c:pt>
                <c:pt idx="5028">
                  <c:v>27.27</c:v>
                </c:pt>
                <c:pt idx="5029">
                  <c:v>27.369</c:v>
                </c:pt>
                <c:pt idx="5030">
                  <c:v>27.375</c:v>
                </c:pt>
                <c:pt idx="5031">
                  <c:v>27.396000000000001</c:v>
                </c:pt>
                <c:pt idx="5032">
                  <c:v>27.495000000000001</c:v>
                </c:pt>
                <c:pt idx="5033">
                  <c:v>27.506</c:v>
                </c:pt>
                <c:pt idx="5034">
                  <c:v>27.527000000000001</c:v>
                </c:pt>
                <c:pt idx="5035">
                  <c:v>27.623999999999999</c:v>
                </c:pt>
                <c:pt idx="5036">
                  <c:v>27.635000000000002</c:v>
                </c:pt>
                <c:pt idx="5037">
                  <c:v>27.655999999999999</c:v>
                </c:pt>
                <c:pt idx="5038">
                  <c:v>27.756</c:v>
                </c:pt>
                <c:pt idx="5039">
                  <c:v>27.765000000000001</c:v>
                </c:pt>
                <c:pt idx="5040">
                  <c:v>27.786000000000001</c:v>
                </c:pt>
                <c:pt idx="5041">
                  <c:v>27.882999999999999</c:v>
                </c:pt>
                <c:pt idx="5042">
                  <c:v>29.317</c:v>
                </c:pt>
                <c:pt idx="5043">
                  <c:v>29.337</c:v>
                </c:pt>
                <c:pt idx="5044">
                  <c:v>29.556999999999999</c:v>
                </c:pt>
                <c:pt idx="5045">
                  <c:v>29.561</c:v>
                </c:pt>
                <c:pt idx="5046">
                  <c:v>29.58</c:v>
                </c:pt>
                <c:pt idx="5047">
                  <c:v>29.795999999999999</c:v>
                </c:pt>
                <c:pt idx="5048">
                  <c:v>29.803000000000001</c:v>
                </c:pt>
                <c:pt idx="5049">
                  <c:v>29.821999999999999</c:v>
                </c:pt>
                <c:pt idx="5050">
                  <c:v>30.036999999999999</c:v>
                </c:pt>
                <c:pt idx="5051">
                  <c:v>30.042999999999999</c:v>
                </c:pt>
                <c:pt idx="5052">
                  <c:v>30.062999999999999</c:v>
                </c:pt>
                <c:pt idx="5053">
                  <c:v>30.274999999999999</c:v>
                </c:pt>
                <c:pt idx="5054">
                  <c:v>30.28</c:v>
                </c:pt>
                <c:pt idx="5055">
                  <c:v>30.298999999999999</c:v>
                </c:pt>
                <c:pt idx="5056">
                  <c:v>30.509</c:v>
                </c:pt>
                <c:pt idx="5057">
                  <c:v>30.515000000000001</c:v>
                </c:pt>
                <c:pt idx="5058">
                  <c:v>30.535</c:v>
                </c:pt>
                <c:pt idx="5059">
                  <c:v>30.742999999999999</c:v>
                </c:pt>
                <c:pt idx="5060">
                  <c:v>30.748000000000001</c:v>
                </c:pt>
                <c:pt idx="5061">
                  <c:v>30.766999999999999</c:v>
                </c:pt>
                <c:pt idx="5062">
                  <c:v>30.972999999999999</c:v>
                </c:pt>
                <c:pt idx="5063">
                  <c:v>30.978999999999999</c:v>
                </c:pt>
                <c:pt idx="5064">
                  <c:v>30.998000000000001</c:v>
                </c:pt>
                <c:pt idx="5065">
                  <c:v>31.201000000000001</c:v>
                </c:pt>
                <c:pt idx="5066">
                  <c:v>31.207000000000001</c:v>
                </c:pt>
                <c:pt idx="5067">
                  <c:v>31.225000000000001</c:v>
                </c:pt>
                <c:pt idx="5068">
                  <c:v>31.427</c:v>
                </c:pt>
                <c:pt idx="5069">
                  <c:v>31.433</c:v>
                </c:pt>
                <c:pt idx="5070">
                  <c:v>31.451000000000001</c:v>
                </c:pt>
                <c:pt idx="5071">
                  <c:v>31.651</c:v>
                </c:pt>
                <c:pt idx="5072">
                  <c:v>31.657</c:v>
                </c:pt>
                <c:pt idx="5073">
                  <c:v>31.675000000000001</c:v>
                </c:pt>
                <c:pt idx="5074">
                  <c:v>31.873000000000001</c:v>
                </c:pt>
                <c:pt idx="5075">
                  <c:v>33.389000000000003</c:v>
                </c:pt>
                <c:pt idx="5076">
                  <c:v>33.390999999999998</c:v>
                </c:pt>
                <c:pt idx="5077">
                  <c:v>33.409999999999997</c:v>
                </c:pt>
                <c:pt idx="5078">
                  <c:v>33.414999999999999</c:v>
                </c:pt>
                <c:pt idx="5079">
                  <c:v>33.415999999999997</c:v>
                </c:pt>
                <c:pt idx="5080">
                  <c:v>33.435000000000002</c:v>
                </c:pt>
                <c:pt idx="5081">
                  <c:v>33.435000000000002</c:v>
                </c:pt>
                <c:pt idx="5082">
                  <c:v>33.436999999999998</c:v>
                </c:pt>
                <c:pt idx="5083">
                  <c:v>33.454999999999998</c:v>
                </c:pt>
                <c:pt idx="5084">
                  <c:v>33.454999999999998</c:v>
                </c:pt>
                <c:pt idx="5085">
                  <c:v>33.456000000000003</c:v>
                </c:pt>
                <c:pt idx="5086">
                  <c:v>33.473999999999997</c:v>
                </c:pt>
                <c:pt idx="5087">
                  <c:v>33.473999999999997</c:v>
                </c:pt>
                <c:pt idx="5088">
                  <c:v>33.475999999999999</c:v>
                </c:pt>
                <c:pt idx="5089">
                  <c:v>33.491999999999997</c:v>
                </c:pt>
                <c:pt idx="5090">
                  <c:v>33.493000000000002</c:v>
                </c:pt>
                <c:pt idx="5091">
                  <c:v>33.494</c:v>
                </c:pt>
                <c:pt idx="5092">
                  <c:v>33.511000000000003</c:v>
                </c:pt>
                <c:pt idx="5093">
                  <c:v>33.511000000000003</c:v>
                </c:pt>
                <c:pt idx="5094">
                  <c:v>33.512</c:v>
                </c:pt>
                <c:pt idx="5095">
                  <c:v>33.527999999999999</c:v>
                </c:pt>
                <c:pt idx="5096">
                  <c:v>33.527999999999999</c:v>
                </c:pt>
                <c:pt idx="5097">
                  <c:v>33.53</c:v>
                </c:pt>
                <c:pt idx="5098">
                  <c:v>33.545000000000002</c:v>
                </c:pt>
                <c:pt idx="5099">
                  <c:v>33.578000000000003</c:v>
                </c:pt>
                <c:pt idx="5100">
                  <c:v>33.58</c:v>
                </c:pt>
                <c:pt idx="5101">
                  <c:v>33.594999999999999</c:v>
                </c:pt>
                <c:pt idx="5102">
                  <c:v>33.597999999999999</c:v>
                </c:pt>
                <c:pt idx="5103">
                  <c:v>33.6</c:v>
                </c:pt>
                <c:pt idx="5104">
                  <c:v>33.613999999999997</c:v>
                </c:pt>
                <c:pt idx="5105">
                  <c:v>33.613999999999997</c:v>
                </c:pt>
                <c:pt idx="5106">
                  <c:v>33.616</c:v>
                </c:pt>
                <c:pt idx="5107">
                  <c:v>33.631</c:v>
                </c:pt>
                <c:pt idx="5108">
                  <c:v>33.645000000000003</c:v>
                </c:pt>
                <c:pt idx="5109">
                  <c:v>33.645000000000003</c:v>
                </c:pt>
                <c:pt idx="5110">
                  <c:v>33.646000000000001</c:v>
                </c:pt>
                <c:pt idx="5111">
                  <c:v>33.658999999999999</c:v>
                </c:pt>
                <c:pt idx="5112">
                  <c:v>33.658999999999999</c:v>
                </c:pt>
                <c:pt idx="5113">
                  <c:v>33.659999999999997</c:v>
                </c:pt>
                <c:pt idx="5114">
                  <c:v>33.671999999999997</c:v>
                </c:pt>
                <c:pt idx="5115">
                  <c:v>33.673000000000002</c:v>
                </c:pt>
                <c:pt idx="5116">
                  <c:v>33.673999999999999</c:v>
                </c:pt>
                <c:pt idx="5117">
                  <c:v>33.685000000000002</c:v>
                </c:pt>
                <c:pt idx="5118">
                  <c:v>33.686</c:v>
                </c:pt>
                <c:pt idx="5119">
                  <c:v>33.686999999999998</c:v>
                </c:pt>
                <c:pt idx="5120">
                  <c:v>33.698</c:v>
                </c:pt>
                <c:pt idx="5121">
                  <c:v>33.698</c:v>
                </c:pt>
                <c:pt idx="5122">
                  <c:v>33.698999999999998</c:v>
                </c:pt>
                <c:pt idx="5123">
                  <c:v>33.71</c:v>
                </c:pt>
                <c:pt idx="5124">
                  <c:v>33.71</c:v>
                </c:pt>
                <c:pt idx="5125">
                  <c:v>33.710999999999999</c:v>
                </c:pt>
                <c:pt idx="5126">
                  <c:v>33.720999999999997</c:v>
                </c:pt>
                <c:pt idx="5127">
                  <c:v>33.722000000000001</c:v>
                </c:pt>
                <c:pt idx="5128">
                  <c:v>33.722000000000001</c:v>
                </c:pt>
                <c:pt idx="5129">
                  <c:v>33.731999999999999</c:v>
                </c:pt>
                <c:pt idx="5130">
                  <c:v>33.731999999999999</c:v>
                </c:pt>
                <c:pt idx="5131">
                  <c:v>33.732999999999997</c:v>
                </c:pt>
                <c:pt idx="5132">
                  <c:v>33.741999999999997</c:v>
                </c:pt>
                <c:pt idx="5133">
                  <c:v>33.743000000000002</c:v>
                </c:pt>
                <c:pt idx="5134">
                  <c:v>33.743000000000002</c:v>
                </c:pt>
                <c:pt idx="5135">
                  <c:v>33.752000000000002</c:v>
                </c:pt>
                <c:pt idx="5136">
                  <c:v>33.752000000000002</c:v>
                </c:pt>
                <c:pt idx="5137">
                  <c:v>33.753</c:v>
                </c:pt>
                <c:pt idx="5138">
                  <c:v>33.761000000000003</c:v>
                </c:pt>
                <c:pt idx="5139">
                  <c:v>33.761000000000003</c:v>
                </c:pt>
                <c:pt idx="5140">
                  <c:v>33.762</c:v>
                </c:pt>
                <c:pt idx="5141">
                  <c:v>33.770000000000003</c:v>
                </c:pt>
                <c:pt idx="5142">
                  <c:v>33.781999999999996</c:v>
                </c:pt>
                <c:pt idx="5143">
                  <c:v>33.781999999999996</c:v>
                </c:pt>
                <c:pt idx="5144">
                  <c:v>33.787999999999997</c:v>
                </c:pt>
                <c:pt idx="5145">
                  <c:v>33.79</c:v>
                </c:pt>
                <c:pt idx="5146">
                  <c:v>33.79</c:v>
                </c:pt>
                <c:pt idx="5147">
                  <c:v>33.795999999999999</c:v>
                </c:pt>
                <c:pt idx="5148">
                  <c:v>33.795999999999999</c:v>
                </c:pt>
                <c:pt idx="5149">
                  <c:v>33.795999999999999</c:v>
                </c:pt>
                <c:pt idx="5150">
                  <c:v>33.801000000000002</c:v>
                </c:pt>
                <c:pt idx="5151">
                  <c:v>33.801000000000002</c:v>
                </c:pt>
                <c:pt idx="5152">
                  <c:v>33.802</c:v>
                </c:pt>
                <c:pt idx="5153">
                  <c:v>33.805999999999997</c:v>
                </c:pt>
                <c:pt idx="5154">
                  <c:v>33.805999999999997</c:v>
                </c:pt>
                <c:pt idx="5155">
                  <c:v>33.807000000000002</c:v>
                </c:pt>
                <c:pt idx="5156">
                  <c:v>33.811</c:v>
                </c:pt>
                <c:pt idx="5157">
                  <c:v>33.811</c:v>
                </c:pt>
                <c:pt idx="5158">
                  <c:v>33.811</c:v>
                </c:pt>
                <c:pt idx="5159">
                  <c:v>33.814999999999998</c:v>
                </c:pt>
                <c:pt idx="5160">
                  <c:v>33.814999999999998</c:v>
                </c:pt>
                <c:pt idx="5161">
                  <c:v>33.814999999999998</c:v>
                </c:pt>
                <c:pt idx="5162">
                  <c:v>33.817999999999998</c:v>
                </c:pt>
                <c:pt idx="5163">
                  <c:v>33.817999999999998</c:v>
                </c:pt>
                <c:pt idx="5164">
                  <c:v>33.817999999999998</c:v>
                </c:pt>
                <c:pt idx="5165">
                  <c:v>33.820999999999998</c:v>
                </c:pt>
                <c:pt idx="5166">
                  <c:v>33.820999999999998</c:v>
                </c:pt>
                <c:pt idx="5167">
                  <c:v>33.820999999999998</c:v>
                </c:pt>
                <c:pt idx="5168">
                  <c:v>33.823</c:v>
                </c:pt>
                <c:pt idx="5169">
                  <c:v>33.823</c:v>
                </c:pt>
                <c:pt idx="5170">
                  <c:v>33.823</c:v>
                </c:pt>
                <c:pt idx="5171">
                  <c:v>33.825000000000003</c:v>
                </c:pt>
                <c:pt idx="5172">
                  <c:v>33.825000000000003</c:v>
                </c:pt>
                <c:pt idx="5173">
                  <c:v>33.825000000000003</c:v>
                </c:pt>
                <c:pt idx="5174">
                  <c:v>33.826000000000001</c:v>
                </c:pt>
                <c:pt idx="5175">
                  <c:v>33.826000000000001</c:v>
                </c:pt>
                <c:pt idx="5176">
                  <c:v>33.826000000000001</c:v>
                </c:pt>
                <c:pt idx="5177">
                  <c:v>33.826999999999998</c:v>
                </c:pt>
                <c:pt idx="5178">
                  <c:v>33.826999999999998</c:v>
                </c:pt>
                <c:pt idx="5179">
                  <c:v>33.826999999999998</c:v>
                </c:pt>
                <c:pt idx="5180">
                  <c:v>33.826999999999998</c:v>
                </c:pt>
                <c:pt idx="5181">
                  <c:v>33.826999999999998</c:v>
                </c:pt>
                <c:pt idx="5182">
                  <c:v>33.826999999999998</c:v>
                </c:pt>
                <c:pt idx="5183">
                  <c:v>33.826000000000001</c:v>
                </c:pt>
                <c:pt idx="5184">
                  <c:v>33.826000000000001</c:v>
                </c:pt>
                <c:pt idx="5185">
                  <c:v>33.826000000000001</c:v>
                </c:pt>
                <c:pt idx="5186">
                  <c:v>33.825000000000003</c:v>
                </c:pt>
                <c:pt idx="5187">
                  <c:v>33.823</c:v>
                </c:pt>
                <c:pt idx="5188">
                  <c:v>33.822000000000003</c:v>
                </c:pt>
                <c:pt idx="5189">
                  <c:v>33.822000000000003</c:v>
                </c:pt>
                <c:pt idx="5190">
                  <c:v>33.820999999999998</c:v>
                </c:pt>
                <c:pt idx="5191">
                  <c:v>33.820999999999998</c:v>
                </c:pt>
                <c:pt idx="5192">
                  <c:v>33.82</c:v>
                </c:pt>
                <c:pt idx="5193">
                  <c:v>33.82</c:v>
                </c:pt>
                <c:pt idx="5194">
                  <c:v>33.819000000000003</c:v>
                </c:pt>
                <c:pt idx="5195">
                  <c:v>33.819000000000003</c:v>
                </c:pt>
                <c:pt idx="5196">
                  <c:v>33.817999999999998</c:v>
                </c:pt>
                <c:pt idx="5197">
                  <c:v>33.817999999999998</c:v>
                </c:pt>
                <c:pt idx="5198">
                  <c:v>33.817</c:v>
                </c:pt>
                <c:pt idx="5199">
                  <c:v>33.817</c:v>
                </c:pt>
                <c:pt idx="5200">
                  <c:v>33.817</c:v>
                </c:pt>
                <c:pt idx="5201">
                  <c:v>33.816000000000003</c:v>
                </c:pt>
                <c:pt idx="5202">
                  <c:v>33.814999999999998</c:v>
                </c:pt>
                <c:pt idx="5203">
                  <c:v>33.814999999999998</c:v>
                </c:pt>
                <c:pt idx="5204">
                  <c:v>33.814</c:v>
                </c:pt>
                <c:pt idx="5205">
                  <c:v>33.814</c:v>
                </c:pt>
                <c:pt idx="5206">
                  <c:v>33.813000000000002</c:v>
                </c:pt>
                <c:pt idx="5207">
                  <c:v>33.811999999999998</c:v>
                </c:pt>
                <c:pt idx="5208">
                  <c:v>33.811999999999998</c:v>
                </c:pt>
                <c:pt idx="5209">
                  <c:v>33.811</c:v>
                </c:pt>
                <c:pt idx="5210">
                  <c:v>33.81</c:v>
                </c:pt>
                <c:pt idx="5211">
                  <c:v>33.81</c:v>
                </c:pt>
                <c:pt idx="5212">
                  <c:v>33.808999999999997</c:v>
                </c:pt>
                <c:pt idx="5213">
                  <c:v>33.808</c:v>
                </c:pt>
                <c:pt idx="5214">
                  <c:v>33.808</c:v>
                </c:pt>
                <c:pt idx="5215">
                  <c:v>33.807000000000002</c:v>
                </c:pt>
                <c:pt idx="5216">
                  <c:v>33.805999999999997</c:v>
                </c:pt>
                <c:pt idx="5217">
                  <c:v>33.805</c:v>
                </c:pt>
                <c:pt idx="5218">
                  <c:v>33.805</c:v>
                </c:pt>
                <c:pt idx="5219">
                  <c:v>33.801000000000002</c:v>
                </c:pt>
                <c:pt idx="5220">
                  <c:v>33.799999999999997</c:v>
                </c:pt>
                <c:pt idx="5221">
                  <c:v>33.799999999999997</c:v>
                </c:pt>
                <c:pt idx="5222">
                  <c:v>33.795000000000002</c:v>
                </c:pt>
                <c:pt idx="5223">
                  <c:v>33.795000000000002</c:v>
                </c:pt>
                <c:pt idx="5224">
                  <c:v>33.795000000000002</c:v>
                </c:pt>
                <c:pt idx="5225">
                  <c:v>33.789000000000001</c:v>
                </c:pt>
                <c:pt idx="5226">
                  <c:v>33.789000000000001</c:v>
                </c:pt>
                <c:pt idx="5227">
                  <c:v>33.787999999999997</c:v>
                </c:pt>
                <c:pt idx="5228">
                  <c:v>33.783000000000001</c:v>
                </c:pt>
                <c:pt idx="5229">
                  <c:v>33.783000000000001</c:v>
                </c:pt>
                <c:pt idx="5230">
                  <c:v>33.781999999999996</c:v>
                </c:pt>
                <c:pt idx="5231">
                  <c:v>33.776000000000003</c:v>
                </c:pt>
                <c:pt idx="5232">
                  <c:v>33.776000000000003</c:v>
                </c:pt>
                <c:pt idx="5233">
                  <c:v>33.774999999999999</c:v>
                </c:pt>
                <c:pt idx="5234">
                  <c:v>33.768000000000001</c:v>
                </c:pt>
                <c:pt idx="5235">
                  <c:v>33.768000000000001</c:v>
                </c:pt>
                <c:pt idx="5236">
                  <c:v>33.768000000000001</c:v>
                </c:pt>
                <c:pt idx="5237">
                  <c:v>33.76</c:v>
                </c:pt>
                <c:pt idx="5238">
                  <c:v>33.76</c:v>
                </c:pt>
                <c:pt idx="5239">
                  <c:v>33.76</c:v>
                </c:pt>
                <c:pt idx="5240">
                  <c:v>33.752000000000002</c:v>
                </c:pt>
                <c:pt idx="5241">
                  <c:v>33.752000000000002</c:v>
                </c:pt>
                <c:pt idx="5242">
                  <c:v>33.750999999999998</c:v>
                </c:pt>
                <c:pt idx="5243">
                  <c:v>33.743000000000002</c:v>
                </c:pt>
                <c:pt idx="5244">
                  <c:v>33.719000000000001</c:v>
                </c:pt>
                <c:pt idx="5245">
                  <c:v>33.718000000000004</c:v>
                </c:pt>
                <c:pt idx="5246">
                  <c:v>33.709000000000003</c:v>
                </c:pt>
                <c:pt idx="5247">
                  <c:v>33.706000000000003</c:v>
                </c:pt>
                <c:pt idx="5248">
                  <c:v>33.704999999999998</c:v>
                </c:pt>
                <c:pt idx="5249">
                  <c:v>33.695</c:v>
                </c:pt>
                <c:pt idx="5250">
                  <c:v>33.695</c:v>
                </c:pt>
                <c:pt idx="5251">
                  <c:v>33.694000000000003</c:v>
                </c:pt>
                <c:pt idx="5252">
                  <c:v>33.683</c:v>
                </c:pt>
                <c:pt idx="5253">
                  <c:v>33.683</c:v>
                </c:pt>
                <c:pt idx="5254">
                  <c:v>33.682000000000002</c:v>
                </c:pt>
                <c:pt idx="5255">
                  <c:v>33.670999999999999</c:v>
                </c:pt>
                <c:pt idx="5256">
                  <c:v>33.670999999999999</c:v>
                </c:pt>
                <c:pt idx="5257">
                  <c:v>33.67</c:v>
                </c:pt>
                <c:pt idx="5258">
                  <c:v>33.658000000000001</c:v>
                </c:pt>
                <c:pt idx="5259">
                  <c:v>33.658000000000001</c:v>
                </c:pt>
                <c:pt idx="5260">
                  <c:v>33.656999999999996</c:v>
                </c:pt>
                <c:pt idx="5261">
                  <c:v>33.645000000000003</c:v>
                </c:pt>
                <c:pt idx="5262">
                  <c:v>33.645000000000003</c:v>
                </c:pt>
                <c:pt idx="5263">
                  <c:v>33.643999999999998</c:v>
                </c:pt>
                <c:pt idx="5264">
                  <c:v>33.631</c:v>
                </c:pt>
                <c:pt idx="5265">
                  <c:v>33.631</c:v>
                </c:pt>
                <c:pt idx="5266">
                  <c:v>33.630000000000003</c:v>
                </c:pt>
                <c:pt idx="5267">
                  <c:v>33.616999999999997</c:v>
                </c:pt>
                <c:pt idx="5268">
                  <c:v>33.616999999999997</c:v>
                </c:pt>
                <c:pt idx="5269">
                  <c:v>33.616</c:v>
                </c:pt>
                <c:pt idx="5270">
                  <c:v>33.601999999999997</c:v>
                </c:pt>
                <c:pt idx="5271">
                  <c:v>33.601999999999997</c:v>
                </c:pt>
                <c:pt idx="5272">
                  <c:v>33.600999999999999</c:v>
                </c:pt>
                <c:pt idx="5273">
                  <c:v>33.587000000000003</c:v>
                </c:pt>
                <c:pt idx="5274">
                  <c:v>33.587000000000003</c:v>
                </c:pt>
                <c:pt idx="5275">
                  <c:v>33.585999999999999</c:v>
                </c:pt>
                <c:pt idx="5276">
                  <c:v>33.572000000000003</c:v>
                </c:pt>
                <c:pt idx="5277">
                  <c:v>33.570999999999998</c:v>
                </c:pt>
                <c:pt idx="5278">
                  <c:v>33.57</c:v>
                </c:pt>
                <c:pt idx="5279">
                  <c:v>33.555999999999997</c:v>
                </c:pt>
                <c:pt idx="5280">
                  <c:v>33.555</c:v>
                </c:pt>
                <c:pt idx="5281">
                  <c:v>33.554000000000002</c:v>
                </c:pt>
                <c:pt idx="5282">
                  <c:v>33.539000000000001</c:v>
                </c:pt>
                <c:pt idx="5283">
                  <c:v>33.539000000000001</c:v>
                </c:pt>
                <c:pt idx="5284">
                  <c:v>33.537999999999997</c:v>
                </c:pt>
                <c:pt idx="5285">
                  <c:v>33.521999999999998</c:v>
                </c:pt>
                <c:pt idx="5286">
                  <c:v>33.521999999999998</c:v>
                </c:pt>
                <c:pt idx="5287">
                  <c:v>33.521000000000001</c:v>
                </c:pt>
                <c:pt idx="5288">
                  <c:v>33.505000000000003</c:v>
                </c:pt>
                <c:pt idx="5289">
                  <c:v>33.463999999999999</c:v>
                </c:pt>
                <c:pt idx="5290">
                  <c:v>33.462000000000003</c:v>
                </c:pt>
                <c:pt idx="5291">
                  <c:v>33.445</c:v>
                </c:pt>
                <c:pt idx="5292">
                  <c:v>33.441000000000003</c:v>
                </c:pt>
                <c:pt idx="5293">
                  <c:v>33.439</c:v>
                </c:pt>
                <c:pt idx="5294">
                  <c:v>33.421999999999997</c:v>
                </c:pt>
                <c:pt idx="5295">
                  <c:v>33.421999999999997</c:v>
                </c:pt>
                <c:pt idx="5296">
                  <c:v>33.42</c:v>
                </c:pt>
                <c:pt idx="5297">
                  <c:v>33.402000000000001</c:v>
                </c:pt>
                <c:pt idx="5298">
                  <c:v>33.402000000000001</c:v>
                </c:pt>
                <c:pt idx="5299">
                  <c:v>33.4</c:v>
                </c:pt>
                <c:pt idx="5300">
                  <c:v>33.381999999999998</c:v>
                </c:pt>
                <c:pt idx="5301">
                  <c:v>33.381</c:v>
                </c:pt>
                <c:pt idx="5302">
                  <c:v>33.378999999999998</c:v>
                </c:pt>
                <c:pt idx="5303">
                  <c:v>33.360999999999997</c:v>
                </c:pt>
                <c:pt idx="5304">
                  <c:v>33.36</c:v>
                </c:pt>
                <c:pt idx="5305">
                  <c:v>33.357999999999997</c:v>
                </c:pt>
                <c:pt idx="5306">
                  <c:v>33.338999999999999</c:v>
                </c:pt>
                <c:pt idx="5307">
                  <c:v>33.338999999999999</c:v>
                </c:pt>
                <c:pt idx="5308">
                  <c:v>33.337000000000003</c:v>
                </c:pt>
                <c:pt idx="5309">
                  <c:v>33.317999999999998</c:v>
                </c:pt>
                <c:pt idx="5310">
                  <c:v>33.317</c:v>
                </c:pt>
                <c:pt idx="5311">
                  <c:v>33.316000000000003</c:v>
                </c:pt>
                <c:pt idx="5312">
                  <c:v>33.295999999999999</c:v>
                </c:pt>
                <c:pt idx="5313">
                  <c:v>33.295000000000002</c:v>
                </c:pt>
                <c:pt idx="5314">
                  <c:v>33.293999999999997</c:v>
                </c:pt>
                <c:pt idx="5315">
                  <c:v>33.274000000000001</c:v>
                </c:pt>
                <c:pt idx="5316">
                  <c:v>33.273000000000003</c:v>
                </c:pt>
                <c:pt idx="5317">
                  <c:v>33.271000000000001</c:v>
                </c:pt>
                <c:pt idx="5318">
                  <c:v>33.250999999999998</c:v>
                </c:pt>
                <c:pt idx="5319">
                  <c:v>33.25</c:v>
                </c:pt>
                <c:pt idx="5320">
                  <c:v>33.247999999999998</c:v>
                </c:pt>
                <c:pt idx="5321">
                  <c:v>33.226999999999997</c:v>
                </c:pt>
                <c:pt idx="5322">
                  <c:v>33.109000000000002</c:v>
                </c:pt>
                <c:pt idx="5323">
                  <c:v>33.100999999999999</c:v>
                </c:pt>
                <c:pt idx="5324">
                  <c:v>33.094999999999999</c:v>
                </c:pt>
                <c:pt idx="5325">
                  <c:v>33.087000000000003</c:v>
                </c:pt>
                <c:pt idx="5326">
                  <c:v>33.085999999999999</c:v>
                </c:pt>
                <c:pt idx="5327">
                  <c:v>33.078000000000003</c:v>
                </c:pt>
                <c:pt idx="5328">
                  <c:v>33.076000000000001</c:v>
                </c:pt>
                <c:pt idx="5329">
                  <c:v>33.067999999999998</c:v>
                </c:pt>
                <c:pt idx="5330">
                  <c:v>33.067</c:v>
                </c:pt>
                <c:pt idx="5331">
                  <c:v>33.058999999999997</c:v>
                </c:pt>
                <c:pt idx="5332">
                  <c:v>33.058</c:v>
                </c:pt>
                <c:pt idx="5333">
                  <c:v>33.049999999999997</c:v>
                </c:pt>
                <c:pt idx="5334">
                  <c:v>33.048000000000002</c:v>
                </c:pt>
                <c:pt idx="5335">
                  <c:v>33.045999999999999</c:v>
                </c:pt>
                <c:pt idx="5336">
                  <c:v>33.021999999999998</c:v>
                </c:pt>
                <c:pt idx="5337">
                  <c:v>33.021999999999998</c:v>
                </c:pt>
                <c:pt idx="5338">
                  <c:v>33.020000000000003</c:v>
                </c:pt>
                <c:pt idx="5339">
                  <c:v>32.996000000000002</c:v>
                </c:pt>
                <c:pt idx="5340">
                  <c:v>32.994999999999997</c:v>
                </c:pt>
                <c:pt idx="5341">
                  <c:v>32.993000000000002</c:v>
                </c:pt>
                <c:pt idx="5342">
                  <c:v>32.969000000000001</c:v>
                </c:pt>
                <c:pt idx="5343">
                  <c:v>32.968000000000004</c:v>
                </c:pt>
                <c:pt idx="5344">
                  <c:v>32.966000000000001</c:v>
                </c:pt>
                <c:pt idx="5345">
                  <c:v>32.941000000000003</c:v>
                </c:pt>
                <c:pt idx="5346">
                  <c:v>32.941000000000003</c:v>
                </c:pt>
                <c:pt idx="5347">
                  <c:v>32.939</c:v>
                </c:pt>
                <c:pt idx="5348">
                  <c:v>32.914000000000001</c:v>
                </c:pt>
                <c:pt idx="5349">
                  <c:v>32.912999999999997</c:v>
                </c:pt>
                <c:pt idx="5350">
                  <c:v>32.911000000000001</c:v>
                </c:pt>
                <c:pt idx="5351">
                  <c:v>32.884999999999998</c:v>
                </c:pt>
                <c:pt idx="5352">
                  <c:v>32.884999999999998</c:v>
                </c:pt>
                <c:pt idx="5353">
                  <c:v>32.883000000000003</c:v>
                </c:pt>
                <c:pt idx="5354">
                  <c:v>32.856999999999999</c:v>
                </c:pt>
                <c:pt idx="5355">
                  <c:v>32.856000000000002</c:v>
                </c:pt>
                <c:pt idx="5356">
                  <c:v>32.853999999999999</c:v>
                </c:pt>
                <c:pt idx="5357">
                  <c:v>32.828000000000003</c:v>
                </c:pt>
                <c:pt idx="5358">
                  <c:v>32.606000000000002</c:v>
                </c:pt>
                <c:pt idx="5359">
                  <c:v>32.603999999999999</c:v>
                </c:pt>
                <c:pt idx="5360">
                  <c:v>32.581000000000003</c:v>
                </c:pt>
                <c:pt idx="5361">
                  <c:v>32.576000000000001</c:v>
                </c:pt>
                <c:pt idx="5362">
                  <c:v>32.573999999999998</c:v>
                </c:pt>
                <c:pt idx="5363">
                  <c:v>32.551000000000002</c:v>
                </c:pt>
                <c:pt idx="5364">
                  <c:v>32.551000000000002</c:v>
                </c:pt>
                <c:pt idx="5365">
                  <c:v>32.548999999999999</c:v>
                </c:pt>
                <c:pt idx="5366">
                  <c:v>32.526000000000003</c:v>
                </c:pt>
                <c:pt idx="5367">
                  <c:v>32.526000000000003</c:v>
                </c:pt>
                <c:pt idx="5368">
                  <c:v>32.523000000000003</c:v>
                </c:pt>
                <c:pt idx="5369">
                  <c:v>32.500999999999998</c:v>
                </c:pt>
                <c:pt idx="5370">
                  <c:v>32.5</c:v>
                </c:pt>
                <c:pt idx="5371">
                  <c:v>32.497999999999998</c:v>
                </c:pt>
                <c:pt idx="5372">
                  <c:v>32.475000000000001</c:v>
                </c:pt>
                <c:pt idx="5373">
                  <c:v>32.475000000000001</c:v>
                </c:pt>
                <c:pt idx="5374">
                  <c:v>32.472999999999999</c:v>
                </c:pt>
                <c:pt idx="5375">
                  <c:v>32.450000000000003</c:v>
                </c:pt>
                <c:pt idx="5376">
                  <c:v>32.448999999999998</c:v>
                </c:pt>
                <c:pt idx="5377">
                  <c:v>32.447000000000003</c:v>
                </c:pt>
                <c:pt idx="5378">
                  <c:v>32.423999999999999</c:v>
                </c:pt>
                <c:pt idx="5379">
                  <c:v>32.423999999999999</c:v>
                </c:pt>
                <c:pt idx="5380">
                  <c:v>32.421999999999997</c:v>
                </c:pt>
                <c:pt idx="5381">
                  <c:v>32.399000000000001</c:v>
                </c:pt>
                <c:pt idx="5382">
                  <c:v>32.398000000000003</c:v>
                </c:pt>
                <c:pt idx="5383">
                  <c:v>32.396000000000001</c:v>
                </c:pt>
                <c:pt idx="5384">
                  <c:v>32.372999999999998</c:v>
                </c:pt>
                <c:pt idx="5385">
                  <c:v>32.372999999999998</c:v>
                </c:pt>
                <c:pt idx="5386">
                  <c:v>32.369999999999997</c:v>
                </c:pt>
                <c:pt idx="5387">
                  <c:v>32.347000000000001</c:v>
                </c:pt>
                <c:pt idx="5388">
                  <c:v>32.347000000000001</c:v>
                </c:pt>
                <c:pt idx="5389">
                  <c:v>32.344999999999999</c:v>
                </c:pt>
                <c:pt idx="5390">
                  <c:v>32.322000000000003</c:v>
                </c:pt>
                <c:pt idx="5391">
                  <c:v>32.320999999999998</c:v>
                </c:pt>
                <c:pt idx="5392">
                  <c:v>32.319000000000003</c:v>
                </c:pt>
                <c:pt idx="5393">
                  <c:v>32.295999999999999</c:v>
                </c:pt>
                <c:pt idx="5394">
                  <c:v>32.295999999999999</c:v>
                </c:pt>
                <c:pt idx="5395">
                  <c:v>32.225000000000001</c:v>
                </c:pt>
                <c:pt idx="5396">
                  <c:v>32.201000000000001</c:v>
                </c:pt>
                <c:pt idx="5397">
                  <c:v>32.195</c:v>
                </c:pt>
                <c:pt idx="5398">
                  <c:v>32.192999999999998</c:v>
                </c:pt>
                <c:pt idx="5399">
                  <c:v>32.17</c:v>
                </c:pt>
                <c:pt idx="5400">
                  <c:v>32.167000000000002</c:v>
                </c:pt>
                <c:pt idx="5401">
                  <c:v>32.143000000000001</c:v>
                </c:pt>
                <c:pt idx="5402">
                  <c:v>32.143000000000001</c:v>
                </c:pt>
                <c:pt idx="5403">
                  <c:v>32.140999999999998</c:v>
                </c:pt>
                <c:pt idx="5404">
                  <c:v>32.116999999999997</c:v>
                </c:pt>
                <c:pt idx="5405">
                  <c:v>32.116999999999997</c:v>
                </c:pt>
                <c:pt idx="5406">
                  <c:v>32.115000000000002</c:v>
                </c:pt>
                <c:pt idx="5407">
                  <c:v>32.091000000000001</c:v>
                </c:pt>
                <c:pt idx="5408">
                  <c:v>32.090000000000003</c:v>
                </c:pt>
                <c:pt idx="5409">
                  <c:v>32.088000000000001</c:v>
                </c:pt>
                <c:pt idx="5410">
                  <c:v>32.064999999999998</c:v>
                </c:pt>
                <c:pt idx="5411">
                  <c:v>32.064</c:v>
                </c:pt>
                <c:pt idx="5412">
                  <c:v>32.061999999999998</c:v>
                </c:pt>
                <c:pt idx="5413">
                  <c:v>32.037999999999997</c:v>
                </c:pt>
                <c:pt idx="5414">
                  <c:v>32.037999999999997</c:v>
                </c:pt>
                <c:pt idx="5415">
                  <c:v>32.036000000000001</c:v>
                </c:pt>
                <c:pt idx="5416">
                  <c:v>32.012</c:v>
                </c:pt>
                <c:pt idx="5417">
                  <c:v>32.012</c:v>
                </c:pt>
                <c:pt idx="5418">
                  <c:v>32.01</c:v>
                </c:pt>
                <c:pt idx="5419">
                  <c:v>31.986000000000001</c:v>
                </c:pt>
                <c:pt idx="5420">
                  <c:v>31.984999999999999</c:v>
                </c:pt>
                <c:pt idx="5421">
                  <c:v>31.983000000000001</c:v>
                </c:pt>
                <c:pt idx="5422">
                  <c:v>31.96</c:v>
                </c:pt>
                <c:pt idx="5423">
                  <c:v>31.959</c:v>
                </c:pt>
                <c:pt idx="5424">
                  <c:v>31.957000000000001</c:v>
                </c:pt>
                <c:pt idx="5425">
                  <c:v>31.933</c:v>
                </c:pt>
                <c:pt idx="5426">
                  <c:v>31.93</c:v>
                </c:pt>
                <c:pt idx="5427">
                  <c:v>31.907</c:v>
                </c:pt>
                <c:pt idx="5428">
                  <c:v>31.905999999999999</c:v>
                </c:pt>
                <c:pt idx="5429">
                  <c:v>31.904</c:v>
                </c:pt>
                <c:pt idx="5430">
                  <c:v>31.881</c:v>
                </c:pt>
                <c:pt idx="5431">
                  <c:v>31.88</c:v>
                </c:pt>
                <c:pt idx="5432">
                  <c:v>31.878</c:v>
                </c:pt>
                <c:pt idx="5433">
                  <c:v>31.853999999999999</c:v>
                </c:pt>
                <c:pt idx="5434">
                  <c:v>31.853999999999999</c:v>
                </c:pt>
                <c:pt idx="5435">
                  <c:v>31.852</c:v>
                </c:pt>
                <c:pt idx="5436">
                  <c:v>31.827999999999999</c:v>
                </c:pt>
                <c:pt idx="5437">
                  <c:v>31.786999999999999</c:v>
                </c:pt>
                <c:pt idx="5438">
                  <c:v>31.785</c:v>
                </c:pt>
                <c:pt idx="5439">
                  <c:v>31.774999999999999</c:v>
                </c:pt>
                <c:pt idx="5440">
                  <c:v>31.768999999999998</c:v>
                </c:pt>
                <c:pt idx="5441">
                  <c:v>31.765999999999998</c:v>
                </c:pt>
                <c:pt idx="5442">
                  <c:v>31.757000000000001</c:v>
                </c:pt>
                <c:pt idx="5443">
                  <c:v>31.756</c:v>
                </c:pt>
                <c:pt idx="5444">
                  <c:v>31.753</c:v>
                </c:pt>
                <c:pt idx="5445">
                  <c:v>31.744</c:v>
                </c:pt>
                <c:pt idx="5446">
                  <c:v>31.742000000000001</c:v>
                </c:pt>
                <c:pt idx="5447">
                  <c:v>31.74</c:v>
                </c:pt>
                <c:pt idx="5448">
                  <c:v>31.73</c:v>
                </c:pt>
                <c:pt idx="5449">
                  <c:v>31.728999999999999</c:v>
                </c:pt>
                <c:pt idx="5450">
                  <c:v>31.727</c:v>
                </c:pt>
                <c:pt idx="5451">
                  <c:v>31.716999999999999</c:v>
                </c:pt>
                <c:pt idx="5452">
                  <c:v>31.716000000000001</c:v>
                </c:pt>
                <c:pt idx="5453">
                  <c:v>31.713999999999999</c:v>
                </c:pt>
                <c:pt idx="5454">
                  <c:v>31.704000000000001</c:v>
                </c:pt>
                <c:pt idx="5455">
                  <c:v>31.702999999999999</c:v>
                </c:pt>
                <c:pt idx="5456">
                  <c:v>31.701000000000001</c:v>
                </c:pt>
                <c:pt idx="5457">
                  <c:v>31.690999999999999</c:v>
                </c:pt>
                <c:pt idx="5458">
                  <c:v>31.69</c:v>
                </c:pt>
                <c:pt idx="5459">
                  <c:v>31.687999999999999</c:v>
                </c:pt>
                <c:pt idx="5460">
                  <c:v>31.664999999999999</c:v>
                </c:pt>
                <c:pt idx="5461">
                  <c:v>31.664000000000001</c:v>
                </c:pt>
                <c:pt idx="5462">
                  <c:v>31.661999999999999</c:v>
                </c:pt>
                <c:pt idx="5463">
                  <c:v>31.638000000000002</c:v>
                </c:pt>
                <c:pt idx="5464">
                  <c:v>31.638000000000002</c:v>
                </c:pt>
                <c:pt idx="5465">
                  <c:v>31.635000000000002</c:v>
                </c:pt>
                <c:pt idx="5466">
                  <c:v>31.611999999999998</c:v>
                </c:pt>
                <c:pt idx="5467">
                  <c:v>31.611000000000001</c:v>
                </c:pt>
                <c:pt idx="5468">
                  <c:v>31.609000000000002</c:v>
                </c:pt>
                <c:pt idx="5469">
                  <c:v>31.585999999999999</c:v>
                </c:pt>
                <c:pt idx="5470">
                  <c:v>31.585000000000001</c:v>
                </c:pt>
                <c:pt idx="5471">
                  <c:v>31.582999999999998</c:v>
                </c:pt>
                <c:pt idx="5472">
                  <c:v>31.56</c:v>
                </c:pt>
                <c:pt idx="5473">
                  <c:v>31.559000000000001</c:v>
                </c:pt>
                <c:pt idx="5474">
                  <c:v>31.556999999999999</c:v>
                </c:pt>
                <c:pt idx="5475">
                  <c:v>31.533000000000001</c:v>
                </c:pt>
                <c:pt idx="5476">
                  <c:v>31.533000000000001</c:v>
                </c:pt>
                <c:pt idx="5477">
                  <c:v>31.530999999999999</c:v>
                </c:pt>
                <c:pt idx="5478">
                  <c:v>31.507000000000001</c:v>
                </c:pt>
                <c:pt idx="5479">
                  <c:v>31.507000000000001</c:v>
                </c:pt>
                <c:pt idx="5480">
                  <c:v>31.504999999999999</c:v>
                </c:pt>
                <c:pt idx="5481">
                  <c:v>31.481000000000002</c:v>
                </c:pt>
                <c:pt idx="5482">
                  <c:v>31.481000000000002</c:v>
                </c:pt>
                <c:pt idx="5483">
                  <c:v>31.478999999999999</c:v>
                </c:pt>
                <c:pt idx="5484">
                  <c:v>31.454999999999998</c:v>
                </c:pt>
                <c:pt idx="5485">
                  <c:v>31.454999999999998</c:v>
                </c:pt>
                <c:pt idx="5486">
                  <c:v>31.452999999999999</c:v>
                </c:pt>
                <c:pt idx="5487">
                  <c:v>31.428999999999998</c:v>
                </c:pt>
                <c:pt idx="5488">
                  <c:v>31.428999999999998</c:v>
                </c:pt>
                <c:pt idx="5489">
                  <c:v>31.427</c:v>
                </c:pt>
                <c:pt idx="5490">
                  <c:v>31.404</c:v>
                </c:pt>
                <c:pt idx="5491">
                  <c:v>31.26</c:v>
                </c:pt>
                <c:pt idx="5492">
                  <c:v>31.257999999999999</c:v>
                </c:pt>
                <c:pt idx="5493">
                  <c:v>31.234999999999999</c:v>
                </c:pt>
                <c:pt idx="5494">
                  <c:v>31.234999999999999</c:v>
                </c:pt>
                <c:pt idx="5495">
                  <c:v>31.233000000000001</c:v>
                </c:pt>
                <c:pt idx="5496">
                  <c:v>31.21</c:v>
                </c:pt>
                <c:pt idx="5497">
                  <c:v>31.209</c:v>
                </c:pt>
                <c:pt idx="5498">
                  <c:v>31.207999999999998</c:v>
                </c:pt>
                <c:pt idx="5499">
                  <c:v>31.184999999999999</c:v>
                </c:pt>
                <c:pt idx="5500">
                  <c:v>31.184999999999999</c:v>
                </c:pt>
                <c:pt idx="5501">
                  <c:v>31.183</c:v>
                </c:pt>
                <c:pt idx="5502">
                  <c:v>31.16</c:v>
                </c:pt>
                <c:pt idx="5503">
                  <c:v>31.16</c:v>
                </c:pt>
                <c:pt idx="5504">
                  <c:v>31.158000000000001</c:v>
                </c:pt>
                <c:pt idx="5505">
                  <c:v>31.135000000000002</c:v>
                </c:pt>
                <c:pt idx="5506">
                  <c:v>31.135000000000002</c:v>
                </c:pt>
                <c:pt idx="5507">
                  <c:v>31.132999999999999</c:v>
                </c:pt>
                <c:pt idx="5508">
                  <c:v>31.111000000000001</c:v>
                </c:pt>
                <c:pt idx="5509">
                  <c:v>31.11</c:v>
                </c:pt>
                <c:pt idx="5510">
                  <c:v>31.108000000000001</c:v>
                </c:pt>
                <c:pt idx="5511">
                  <c:v>31.085999999999999</c:v>
                </c:pt>
                <c:pt idx="5512">
                  <c:v>31.085000000000001</c:v>
                </c:pt>
                <c:pt idx="5513">
                  <c:v>31.082999999999998</c:v>
                </c:pt>
                <c:pt idx="5514">
                  <c:v>31.061</c:v>
                </c:pt>
                <c:pt idx="5515">
                  <c:v>31.061</c:v>
                </c:pt>
                <c:pt idx="5516">
                  <c:v>31.059000000000001</c:v>
                </c:pt>
                <c:pt idx="5517">
                  <c:v>31.036999999999999</c:v>
                </c:pt>
                <c:pt idx="5518">
                  <c:v>31.036000000000001</c:v>
                </c:pt>
                <c:pt idx="5519">
                  <c:v>31.033999999999999</c:v>
                </c:pt>
                <c:pt idx="5520">
                  <c:v>31.013000000000002</c:v>
                </c:pt>
                <c:pt idx="5521">
                  <c:v>31.012</c:v>
                </c:pt>
                <c:pt idx="5522">
                  <c:v>31.01</c:v>
                </c:pt>
                <c:pt idx="5523">
                  <c:v>30.989000000000001</c:v>
                </c:pt>
                <c:pt idx="5524">
                  <c:v>30.806000000000001</c:v>
                </c:pt>
                <c:pt idx="5525">
                  <c:v>30.803999999999998</c:v>
                </c:pt>
                <c:pt idx="5526">
                  <c:v>30.783000000000001</c:v>
                </c:pt>
                <c:pt idx="5527">
                  <c:v>30.77</c:v>
                </c:pt>
                <c:pt idx="5528">
                  <c:v>30.768000000000001</c:v>
                </c:pt>
                <c:pt idx="5529">
                  <c:v>30.748000000000001</c:v>
                </c:pt>
                <c:pt idx="5530">
                  <c:v>30.747</c:v>
                </c:pt>
                <c:pt idx="5531">
                  <c:v>30.745999999999999</c:v>
                </c:pt>
                <c:pt idx="5532">
                  <c:v>30.725000000000001</c:v>
                </c:pt>
                <c:pt idx="5533">
                  <c:v>30.722999999999999</c:v>
                </c:pt>
                <c:pt idx="5534">
                  <c:v>30.702000000000002</c:v>
                </c:pt>
                <c:pt idx="5535">
                  <c:v>30.702000000000002</c:v>
                </c:pt>
                <c:pt idx="5536">
                  <c:v>30.7</c:v>
                </c:pt>
                <c:pt idx="5537">
                  <c:v>30.68</c:v>
                </c:pt>
                <c:pt idx="5538">
                  <c:v>30.68</c:v>
                </c:pt>
                <c:pt idx="5539">
                  <c:v>30.678000000000001</c:v>
                </c:pt>
                <c:pt idx="5540">
                  <c:v>30.658000000000001</c:v>
                </c:pt>
                <c:pt idx="5541">
                  <c:v>30.657</c:v>
                </c:pt>
                <c:pt idx="5542">
                  <c:v>30.655000000000001</c:v>
                </c:pt>
                <c:pt idx="5543">
                  <c:v>30.635000000000002</c:v>
                </c:pt>
                <c:pt idx="5544">
                  <c:v>30.635000000000002</c:v>
                </c:pt>
                <c:pt idx="5545">
                  <c:v>30.632999999999999</c:v>
                </c:pt>
                <c:pt idx="5546">
                  <c:v>30.613</c:v>
                </c:pt>
                <c:pt idx="5547">
                  <c:v>30.613</c:v>
                </c:pt>
                <c:pt idx="5548">
                  <c:v>30.611000000000001</c:v>
                </c:pt>
                <c:pt idx="5549">
                  <c:v>30.591000000000001</c:v>
                </c:pt>
                <c:pt idx="5550">
                  <c:v>30.555</c:v>
                </c:pt>
                <c:pt idx="5551">
                  <c:v>30.553000000000001</c:v>
                </c:pt>
                <c:pt idx="5552">
                  <c:v>30.533999999999999</c:v>
                </c:pt>
                <c:pt idx="5553">
                  <c:v>30.529</c:v>
                </c:pt>
                <c:pt idx="5554">
                  <c:v>30.527000000000001</c:v>
                </c:pt>
                <c:pt idx="5555">
                  <c:v>30.507999999999999</c:v>
                </c:pt>
                <c:pt idx="5556">
                  <c:v>30.507999999999999</c:v>
                </c:pt>
                <c:pt idx="5557">
                  <c:v>30.506</c:v>
                </c:pt>
                <c:pt idx="5558">
                  <c:v>30.488</c:v>
                </c:pt>
                <c:pt idx="5559">
                  <c:v>30.484999999999999</c:v>
                </c:pt>
                <c:pt idx="5560">
                  <c:v>30.466999999999999</c:v>
                </c:pt>
                <c:pt idx="5561">
                  <c:v>30.466000000000001</c:v>
                </c:pt>
                <c:pt idx="5562">
                  <c:v>30.465</c:v>
                </c:pt>
                <c:pt idx="5563">
                  <c:v>30.446000000000002</c:v>
                </c:pt>
                <c:pt idx="5564">
                  <c:v>30.446000000000002</c:v>
                </c:pt>
                <c:pt idx="5565">
                  <c:v>30.443999999999999</c:v>
                </c:pt>
                <c:pt idx="5566">
                  <c:v>30.425999999999998</c:v>
                </c:pt>
                <c:pt idx="5567">
                  <c:v>30.425000000000001</c:v>
                </c:pt>
                <c:pt idx="5568">
                  <c:v>30.423999999999999</c:v>
                </c:pt>
                <c:pt idx="5569">
                  <c:v>30.405999999999999</c:v>
                </c:pt>
                <c:pt idx="5570">
                  <c:v>30.405000000000001</c:v>
                </c:pt>
                <c:pt idx="5571">
                  <c:v>30.404</c:v>
                </c:pt>
                <c:pt idx="5572">
                  <c:v>30.385999999999999</c:v>
                </c:pt>
                <c:pt idx="5573">
                  <c:v>30.385000000000002</c:v>
                </c:pt>
                <c:pt idx="5574">
                  <c:v>30.384</c:v>
                </c:pt>
                <c:pt idx="5575">
                  <c:v>30.366</c:v>
                </c:pt>
                <c:pt idx="5576">
                  <c:v>30.364999999999998</c:v>
                </c:pt>
                <c:pt idx="5577">
                  <c:v>30.364000000000001</c:v>
                </c:pt>
                <c:pt idx="5578">
                  <c:v>30.346</c:v>
                </c:pt>
                <c:pt idx="5579">
                  <c:v>30.346</c:v>
                </c:pt>
                <c:pt idx="5580">
                  <c:v>30.344000000000001</c:v>
                </c:pt>
                <c:pt idx="5581">
                  <c:v>30.327000000000002</c:v>
                </c:pt>
                <c:pt idx="5582">
                  <c:v>30.326000000000001</c:v>
                </c:pt>
                <c:pt idx="5583">
                  <c:v>30.324999999999999</c:v>
                </c:pt>
                <c:pt idx="5584">
                  <c:v>30.305</c:v>
                </c:pt>
                <c:pt idx="5585">
                  <c:v>30.288</c:v>
                </c:pt>
                <c:pt idx="5586">
                  <c:v>30.286999999999999</c:v>
                </c:pt>
                <c:pt idx="5587">
                  <c:v>30.286000000000001</c:v>
                </c:pt>
                <c:pt idx="5588">
                  <c:v>30.268999999999998</c:v>
                </c:pt>
                <c:pt idx="5589">
                  <c:v>30.268000000000001</c:v>
                </c:pt>
                <c:pt idx="5590">
                  <c:v>30.266999999999999</c:v>
                </c:pt>
                <c:pt idx="5591">
                  <c:v>30.221</c:v>
                </c:pt>
                <c:pt idx="5592">
                  <c:v>30.204000000000001</c:v>
                </c:pt>
                <c:pt idx="5593">
                  <c:v>30.2</c:v>
                </c:pt>
                <c:pt idx="5594">
                  <c:v>30.199000000000002</c:v>
                </c:pt>
                <c:pt idx="5595">
                  <c:v>30.181999999999999</c:v>
                </c:pt>
                <c:pt idx="5596">
                  <c:v>30.181999999999999</c:v>
                </c:pt>
                <c:pt idx="5597">
                  <c:v>30.18</c:v>
                </c:pt>
                <c:pt idx="5598">
                  <c:v>30.164000000000001</c:v>
                </c:pt>
                <c:pt idx="5599">
                  <c:v>30.164000000000001</c:v>
                </c:pt>
                <c:pt idx="5600">
                  <c:v>30.161999999999999</c:v>
                </c:pt>
                <c:pt idx="5601">
                  <c:v>30.146999999999998</c:v>
                </c:pt>
                <c:pt idx="5602">
                  <c:v>30.146000000000001</c:v>
                </c:pt>
                <c:pt idx="5603">
                  <c:v>30.145</c:v>
                </c:pt>
                <c:pt idx="5604">
                  <c:v>30.129000000000001</c:v>
                </c:pt>
                <c:pt idx="5605">
                  <c:v>30.129000000000001</c:v>
                </c:pt>
                <c:pt idx="5606">
                  <c:v>30.126999999999999</c:v>
                </c:pt>
                <c:pt idx="5607">
                  <c:v>30.111999999999998</c:v>
                </c:pt>
                <c:pt idx="5608">
                  <c:v>30.111000000000001</c:v>
                </c:pt>
                <c:pt idx="5609">
                  <c:v>30.11</c:v>
                </c:pt>
                <c:pt idx="5610">
                  <c:v>30.094000000000001</c:v>
                </c:pt>
                <c:pt idx="5611">
                  <c:v>30.094000000000001</c:v>
                </c:pt>
                <c:pt idx="5612">
                  <c:v>30.093</c:v>
                </c:pt>
                <c:pt idx="5613">
                  <c:v>30.077000000000002</c:v>
                </c:pt>
                <c:pt idx="5614">
                  <c:v>30.077000000000002</c:v>
                </c:pt>
                <c:pt idx="5615">
                  <c:v>30.076000000000001</c:v>
                </c:pt>
                <c:pt idx="5616">
                  <c:v>30.061</c:v>
                </c:pt>
                <c:pt idx="5617">
                  <c:v>30.06</c:v>
                </c:pt>
                <c:pt idx="5618">
                  <c:v>30.059000000000001</c:v>
                </c:pt>
                <c:pt idx="5619">
                  <c:v>30.044</c:v>
                </c:pt>
                <c:pt idx="5620">
                  <c:v>30.044</c:v>
                </c:pt>
                <c:pt idx="5621">
                  <c:v>30.042999999999999</c:v>
                </c:pt>
                <c:pt idx="5622">
                  <c:v>30.027999999999999</c:v>
                </c:pt>
                <c:pt idx="5623">
                  <c:v>30.027999999999999</c:v>
                </c:pt>
                <c:pt idx="5624">
                  <c:v>30.026</c:v>
                </c:pt>
                <c:pt idx="5625">
                  <c:v>30.012</c:v>
                </c:pt>
                <c:pt idx="5626">
                  <c:v>30.012</c:v>
                </c:pt>
                <c:pt idx="5627">
                  <c:v>30.01</c:v>
                </c:pt>
                <c:pt idx="5628">
                  <c:v>29.995999999999999</c:v>
                </c:pt>
                <c:pt idx="5629">
                  <c:v>29.995999999999999</c:v>
                </c:pt>
                <c:pt idx="5630">
                  <c:v>29.994</c:v>
                </c:pt>
                <c:pt idx="5631">
                  <c:v>29.98</c:v>
                </c:pt>
                <c:pt idx="5632">
                  <c:v>29.98</c:v>
                </c:pt>
                <c:pt idx="5633">
                  <c:v>29.978999999999999</c:v>
                </c:pt>
                <c:pt idx="5634">
                  <c:v>29.942</c:v>
                </c:pt>
                <c:pt idx="5635">
                  <c:v>29.940999999999999</c:v>
                </c:pt>
                <c:pt idx="5636">
                  <c:v>29.927</c:v>
                </c:pt>
                <c:pt idx="5637">
                  <c:v>29.923999999999999</c:v>
                </c:pt>
                <c:pt idx="5638">
                  <c:v>29.922999999999998</c:v>
                </c:pt>
                <c:pt idx="5639">
                  <c:v>29.91</c:v>
                </c:pt>
                <c:pt idx="5640">
                  <c:v>29.908999999999999</c:v>
                </c:pt>
                <c:pt idx="5641">
                  <c:v>29.908000000000001</c:v>
                </c:pt>
                <c:pt idx="5642">
                  <c:v>29.896000000000001</c:v>
                </c:pt>
                <c:pt idx="5643">
                  <c:v>29.895</c:v>
                </c:pt>
                <c:pt idx="5644">
                  <c:v>29.893999999999998</c:v>
                </c:pt>
                <c:pt idx="5645">
                  <c:v>29.881</c:v>
                </c:pt>
                <c:pt idx="5646">
                  <c:v>29.881</c:v>
                </c:pt>
                <c:pt idx="5647">
                  <c:v>29.88</c:v>
                </c:pt>
                <c:pt idx="5648">
                  <c:v>29.867000000000001</c:v>
                </c:pt>
                <c:pt idx="5649">
                  <c:v>29.867000000000001</c:v>
                </c:pt>
                <c:pt idx="5650">
                  <c:v>29.866</c:v>
                </c:pt>
                <c:pt idx="5651">
                  <c:v>29.853999999999999</c:v>
                </c:pt>
                <c:pt idx="5652">
                  <c:v>29.853999999999999</c:v>
                </c:pt>
                <c:pt idx="5653">
                  <c:v>29.852</c:v>
                </c:pt>
                <c:pt idx="5654">
                  <c:v>29.84</c:v>
                </c:pt>
                <c:pt idx="5655">
                  <c:v>29.84</c:v>
                </c:pt>
                <c:pt idx="5656">
                  <c:v>29.838999999999999</c:v>
                </c:pt>
                <c:pt idx="5657">
                  <c:v>29.827000000000002</c:v>
                </c:pt>
                <c:pt idx="5658">
                  <c:v>29.827000000000002</c:v>
                </c:pt>
                <c:pt idx="5659">
                  <c:v>29.826000000000001</c:v>
                </c:pt>
                <c:pt idx="5660">
                  <c:v>29.814</c:v>
                </c:pt>
                <c:pt idx="5661">
                  <c:v>29.814</c:v>
                </c:pt>
                <c:pt idx="5662">
                  <c:v>29.812999999999999</c:v>
                </c:pt>
                <c:pt idx="5663">
                  <c:v>29.802</c:v>
                </c:pt>
                <c:pt idx="5664">
                  <c:v>29.800999999999998</c:v>
                </c:pt>
                <c:pt idx="5665">
                  <c:v>29.8</c:v>
                </c:pt>
                <c:pt idx="5666">
                  <c:v>29.789000000000001</c:v>
                </c:pt>
                <c:pt idx="5667">
                  <c:v>29.789000000000001</c:v>
                </c:pt>
                <c:pt idx="5668">
                  <c:v>29.788</c:v>
                </c:pt>
                <c:pt idx="5669">
                  <c:v>29.777000000000001</c:v>
                </c:pt>
                <c:pt idx="5670">
                  <c:v>29.776</c:v>
                </c:pt>
                <c:pt idx="5671">
                  <c:v>29.774999999999999</c:v>
                </c:pt>
                <c:pt idx="5672">
                  <c:v>29.765000000000001</c:v>
                </c:pt>
                <c:pt idx="5673">
                  <c:v>29.763999999999999</c:v>
                </c:pt>
                <c:pt idx="5674">
                  <c:v>29.763000000000002</c:v>
                </c:pt>
                <c:pt idx="5675">
                  <c:v>29.753</c:v>
                </c:pt>
                <c:pt idx="5676">
                  <c:v>29.753</c:v>
                </c:pt>
                <c:pt idx="5677">
                  <c:v>29.751999999999999</c:v>
                </c:pt>
                <c:pt idx="5678">
                  <c:v>29.741</c:v>
                </c:pt>
                <c:pt idx="5679">
                  <c:v>29.716000000000001</c:v>
                </c:pt>
                <c:pt idx="5680">
                  <c:v>29.715</c:v>
                </c:pt>
                <c:pt idx="5681">
                  <c:v>29.706</c:v>
                </c:pt>
                <c:pt idx="5682">
                  <c:v>29.702999999999999</c:v>
                </c:pt>
                <c:pt idx="5683">
                  <c:v>29.702999999999999</c:v>
                </c:pt>
                <c:pt idx="5684">
                  <c:v>29.693000000000001</c:v>
                </c:pt>
                <c:pt idx="5685">
                  <c:v>29.692</c:v>
                </c:pt>
                <c:pt idx="5686">
                  <c:v>29.683</c:v>
                </c:pt>
                <c:pt idx="5687">
                  <c:v>29.683</c:v>
                </c:pt>
                <c:pt idx="5688">
                  <c:v>29.681999999999999</c:v>
                </c:pt>
                <c:pt idx="5689">
                  <c:v>29.672999999999998</c:v>
                </c:pt>
                <c:pt idx="5690">
                  <c:v>29.672999999999998</c:v>
                </c:pt>
                <c:pt idx="5691">
                  <c:v>29.672000000000001</c:v>
                </c:pt>
                <c:pt idx="5692">
                  <c:v>29.663</c:v>
                </c:pt>
                <c:pt idx="5693">
                  <c:v>29.663</c:v>
                </c:pt>
                <c:pt idx="5694">
                  <c:v>29.661999999999999</c:v>
                </c:pt>
                <c:pt idx="5695">
                  <c:v>29.654</c:v>
                </c:pt>
                <c:pt idx="5696">
                  <c:v>29.652999999999999</c:v>
                </c:pt>
                <c:pt idx="5697">
                  <c:v>29.645</c:v>
                </c:pt>
                <c:pt idx="5698">
                  <c:v>29.645</c:v>
                </c:pt>
                <c:pt idx="5699">
                  <c:v>29.643999999999998</c:v>
                </c:pt>
                <c:pt idx="5700">
                  <c:v>29.635999999999999</c:v>
                </c:pt>
                <c:pt idx="5701">
                  <c:v>29.635000000000002</c:v>
                </c:pt>
                <c:pt idx="5702">
                  <c:v>29.635000000000002</c:v>
                </c:pt>
                <c:pt idx="5703">
                  <c:v>29.626999999999999</c:v>
                </c:pt>
                <c:pt idx="5704">
                  <c:v>29.626999999999999</c:v>
                </c:pt>
                <c:pt idx="5705">
                  <c:v>29.626000000000001</c:v>
                </c:pt>
                <c:pt idx="5706">
                  <c:v>29.617999999999999</c:v>
                </c:pt>
                <c:pt idx="5707">
                  <c:v>29.617999999999999</c:v>
                </c:pt>
                <c:pt idx="5708">
                  <c:v>29.617000000000001</c:v>
                </c:pt>
                <c:pt idx="5709">
                  <c:v>29.61</c:v>
                </c:pt>
                <c:pt idx="5710">
                  <c:v>29.609000000000002</c:v>
                </c:pt>
                <c:pt idx="5711">
                  <c:v>29.609000000000002</c:v>
                </c:pt>
                <c:pt idx="5712">
                  <c:v>29.600999999999999</c:v>
                </c:pt>
                <c:pt idx="5713">
                  <c:v>29.600999999999999</c:v>
                </c:pt>
                <c:pt idx="5714">
                  <c:v>29.600999999999999</c:v>
                </c:pt>
                <c:pt idx="5715">
                  <c:v>29.594000000000001</c:v>
                </c:pt>
                <c:pt idx="5716">
                  <c:v>29.593</c:v>
                </c:pt>
                <c:pt idx="5717">
                  <c:v>29.593</c:v>
                </c:pt>
                <c:pt idx="5718">
                  <c:v>29.585999999999999</c:v>
                </c:pt>
                <c:pt idx="5719">
                  <c:v>29.571000000000002</c:v>
                </c:pt>
                <c:pt idx="5720">
                  <c:v>29.571000000000002</c:v>
                </c:pt>
                <c:pt idx="5721">
                  <c:v>29.562999999999999</c:v>
                </c:pt>
                <c:pt idx="5722">
                  <c:v>29.562000000000001</c:v>
                </c:pt>
                <c:pt idx="5723">
                  <c:v>29.561</c:v>
                </c:pt>
                <c:pt idx="5724">
                  <c:v>29.553999999999998</c:v>
                </c:pt>
                <c:pt idx="5725">
                  <c:v>29.553999999999998</c:v>
                </c:pt>
                <c:pt idx="5726">
                  <c:v>29.553000000000001</c:v>
                </c:pt>
                <c:pt idx="5727">
                  <c:v>29.545999999999999</c:v>
                </c:pt>
                <c:pt idx="5728">
                  <c:v>29.545999999999999</c:v>
                </c:pt>
                <c:pt idx="5729">
                  <c:v>29.545999999999999</c:v>
                </c:pt>
                <c:pt idx="5730">
                  <c:v>29.539000000000001</c:v>
                </c:pt>
                <c:pt idx="5731">
                  <c:v>29.539000000000001</c:v>
                </c:pt>
                <c:pt idx="5732">
                  <c:v>29.538</c:v>
                </c:pt>
                <c:pt idx="5733">
                  <c:v>29.532</c:v>
                </c:pt>
                <c:pt idx="5734">
                  <c:v>29.532</c:v>
                </c:pt>
                <c:pt idx="5735">
                  <c:v>29.530999999999999</c:v>
                </c:pt>
                <c:pt idx="5736">
                  <c:v>29.524000000000001</c:v>
                </c:pt>
                <c:pt idx="5737">
                  <c:v>29.518000000000001</c:v>
                </c:pt>
                <c:pt idx="5738">
                  <c:v>29.518000000000001</c:v>
                </c:pt>
                <c:pt idx="5739">
                  <c:v>29.516999999999999</c:v>
                </c:pt>
                <c:pt idx="5740">
                  <c:v>29.510999999999999</c:v>
                </c:pt>
                <c:pt idx="5741">
                  <c:v>29.510999999999999</c:v>
                </c:pt>
                <c:pt idx="5742">
                  <c:v>29.510999999999999</c:v>
                </c:pt>
                <c:pt idx="5743">
                  <c:v>29.504999999999999</c:v>
                </c:pt>
                <c:pt idx="5744">
                  <c:v>29.504999999999999</c:v>
                </c:pt>
                <c:pt idx="5745">
                  <c:v>29.504000000000001</c:v>
                </c:pt>
                <c:pt idx="5746">
                  <c:v>29.498999999999999</c:v>
                </c:pt>
                <c:pt idx="5747">
                  <c:v>29.498999999999999</c:v>
                </c:pt>
                <c:pt idx="5748">
                  <c:v>29.498000000000001</c:v>
                </c:pt>
                <c:pt idx="5749">
                  <c:v>29.492999999999999</c:v>
                </c:pt>
                <c:pt idx="5750">
                  <c:v>29.492999999999999</c:v>
                </c:pt>
                <c:pt idx="5751">
                  <c:v>29.492000000000001</c:v>
                </c:pt>
                <c:pt idx="5752">
                  <c:v>29.486999999999998</c:v>
                </c:pt>
                <c:pt idx="5753">
                  <c:v>29.486999999999998</c:v>
                </c:pt>
                <c:pt idx="5754">
                  <c:v>29.486000000000001</c:v>
                </c:pt>
                <c:pt idx="5755">
                  <c:v>29.481000000000002</c:v>
                </c:pt>
                <c:pt idx="5756">
                  <c:v>29.481000000000002</c:v>
                </c:pt>
                <c:pt idx="5757">
                  <c:v>29.481000000000002</c:v>
                </c:pt>
                <c:pt idx="5758">
                  <c:v>29.475999999999999</c:v>
                </c:pt>
                <c:pt idx="5759">
                  <c:v>29.475000000000001</c:v>
                </c:pt>
                <c:pt idx="5760">
                  <c:v>29.47</c:v>
                </c:pt>
                <c:pt idx="5761">
                  <c:v>29.47</c:v>
                </c:pt>
                <c:pt idx="5762">
                  <c:v>29.47</c:v>
                </c:pt>
                <c:pt idx="5763">
                  <c:v>29.465</c:v>
                </c:pt>
                <c:pt idx="5764">
                  <c:v>29.465</c:v>
                </c:pt>
                <c:pt idx="5765">
                  <c:v>29.465</c:v>
                </c:pt>
                <c:pt idx="5766">
                  <c:v>29.46</c:v>
                </c:pt>
                <c:pt idx="5767">
                  <c:v>29.449000000000002</c:v>
                </c:pt>
                <c:pt idx="5768">
                  <c:v>29.448</c:v>
                </c:pt>
                <c:pt idx="5769">
                  <c:v>29.446999999999999</c:v>
                </c:pt>
                <c:pt idx="5770">
                  <c:v>29.446000000000002</c:v>
                </c:pt>
                <c:pt idx="5771">
                  <c:v>29.445</c:v>
                </c:pt>
                <c:pt idx="5772">
                  <c:v>29.443999999999999</c:v>
                </c:pt>
                <c:pt idx="5773">
                  <c:v>29.443999999999999</c:v>
                </c:pt>
                <c:pt idx="5774">
                  <c:v>29.443000000000001</c:v>
                </c:pt>
                <c:pt idx="5775">
                  <c:v>29.443000000000001</c:v>
                </c:pt>
                <c:pt idx="5776">
                  <c:v>29.440999999999999</c:v>
                </c:pt>
                <c:pt idx="5777">
                  <c:v>29.440999999999999</c:v>
                </c:pt>
                <c:pt idx="5778">
                  <c:v>29.44</c:v>
                </c:pt>
                <c:pt idx="5779">
                  <c:v>29.44</c:v>
                </c:pt>
                <c:pt idx="5780">
                  <c:v>29.439</c:v>
                </c:pt>
                <c:pt idx="5781">
                  <c:v>29.436</c:v>
                </c:pt>
                <c:pt idx="5782">
                  <c:v>29.436</c:v>
                </c:pt>
                <c:pt idx="5783">
                  <c:v>29.436</c:v>
                </c:pt>
                <c:pt idx="5784">
                  <c:v>29.431999999999999</c:v>
                </c:pt>
                <c:pt idx="5785">
                  <c:v>29.428000000000001</c:v>
                </c:pt>
                <c:pt idx="5786">
                  <c:v>29.425000000000001</c:v>
                </c:pt>
                <c:pt idx="5787">
                  <c:v>29.425000000000001</c:v>
                </c:pt>
                <c:pt idx="5788">
                  <c:v>29.425000000000001</c:v>
                </c:pt>
                <c:pt idx="5789">
                  <c:v>29.422000000000001</c:v>
                </c:pt>
                <c:pt idx="5790">
                  <c:v>29.422000000000001</c:v>
                </c:pt>
                <c:pt idx="5791">
                  <c:v>29.422000000000001</c:v>
                </c:pt>
                <c:pt idx="5792">
                  <c:v>29.419</c:v>
                </c:pt>
                <c:pt idx="5793">
                  <c:v>29.419</c:v>
                </c:pt>
                <c:pt idx="5794">
                  <c:v>29.419</c:v>
                </c:pt>
                <c:pt idx="5795">
                  <c:v>29.416</c:v>
                </c:pt>
                <c:pt idx="5796">
                  <c:v>29.416</c:v>
                </c:pt>
                <c:pt idx="5797">
                  <c:v>29.416</c:v>
                </c:pt>
                <c:pt idx="5798">
                  <c:v>29.414000000000001</c:v>
                </c:pt>
                <c:pt idx="5799">
                  <c:v>29.413</c:v>
                </c:pt>
                <c:pt idx="5800">
                  <c:v>29.413</c:v>
                </c:pt>
                <c:pt idx="5801">
                  <c:v>29.411000000000001</c:v>
                </c:pt>
                <c:pt idx="5802">
                  <c:v>29.411000000000001</c:v>
                </c:pt>
                <c:pt idx="5803">
                  <c:v>29.411000000000001</c:v>
                </c:pt>
                <c:pt idx="5804">
                  <c:v>29.408999999999999</c:v>
                </c:pt>
                <c:pt idx="5805">
                  <c:v>29.408000000000001</c:v>
                </c:pt>
                <c:pt idx="5806">
                  <c:v>29.408000000000001</c:v>
                </c:pt>
                <c:pt idx="5807">
                  <c:v>29.405999999999999</c:v>
                </c:pt>
                <c:pt idx="5808">
                  <c:v>29.405999999999999</c:v>
                </c:pt>
                <c:pt idx="5809">
                  <c:v>29.405999999999999</c:v>
                </c:pt>
                <c:pt idx="5810">
                  <c:v>29.404</c:v>
                </c:pt>
                <c:pt idx="5811">
                  <c:v>29.425999999999998</c:v>
                </c:pt>
                <c:pt idx="5812">
                  <c:v>29.427</c:v>
                </c:pt>
                <c:pt idx="5813">
                  <c:v>29.431999999999999</c:v>
                </c:pt>
                <c:pt idx="5814">
                  <c:v>29.434000000000001</c:v>
                </c:pt>
                <c:pt idx="5815">
                  <c:v>29.434000000000001</c:v>
                </c:pt>
                <c:pt idx="5816">
                  <c:v>29.44</c:v>
                </c:pt>
                <c:pt idx="5817">
                  <c:v>29.44</c:v>
                </c:pt>
                <c:pt idx="5818">
                  <c:v>29.44</c:v>
                </c:pt>
                <c:pt idx="5819">
                  <c:v>29.446000000000002</c:v>
                </c:pt>
                <c:pt idx="5820">
                  <c:v>29.446000000000002</c:v>
                </c:pt>
                <c:pt idx="5821">
                  <c:v>29.446999999999999</c:v>
                </c:pt>
                <c:pt idx="5822">
                  <c:v>29.452000000000002</c:v>
                </c:pt>
                <c:pt idx="5823">
                  <c:v>29.452999999999999</c:v>
                </c:pt>
                <c:pt idx="5824">
                  <c:v>29.452999999999999</c:v>
                </c:pt>
                <c:pt idx="5825">
                  <c:v>29.459</c:v>
                </c:pt>
                <c:pt idx="5826">
                  <c:v>29.459</c:v>
                </c:pt>
                <c:pt idx="5827">
                  <c:v>29.459</c:v>
                </c:pt>
                <c:pt idx="5828">
                  <c:v>29.465</c:v>
                </c:pt>
                <c:pt idx="5829">
                  <c:v>29.465</c:v>
                </c:pt>
                <c:pt idx="5830">
                  <c:v>29.466000000000001</c:v>
                </c:pt>
                <c:pt idx="5831">
                  <c:v>29.472000000000001</c:v>
                </c:pt>
                <c:pt idx="5832">
                  <c:v>29.472000000000001</c:v>
                </c:pt>
                <c:pt idx="5833">
                  <c:v>29.472000000000001</c:v>
                </c:pt>
                <c:pt idx="5834">
                  <c:v>29.478000000000002</c:v>
                </c:pt>
                <c:pt idx="5835">
                  <c:v>29.478000000000002</c:v>
                </c:pt>
                <c:pt idx="5836">
                  <c:v>29.478999999999999</c:v>
                </c:pt>
                <c:pt idx="5837">
                  <c:v>29.484999999999999</c:v>
                </c:pt>
                <c:pt idx="5838">
                  <c:v>29.498000000000001</c:v>
                </c:pt>
                <c:pt idx="5839">
                  <c:v>29.498000000000001</c:v>
                </c:pt>
                <c:pt idx="5840">
                  <c:v>29.504999999999999</c:v>
                </c:pt>
                <c:pt idx="5841">
                  <c:v>29.510999999999999</c:v>
                </c:pt>
                <c:pt idx="5842">
                  <c:v>29.510999999999999</c:v>
                </c:pt>
                <c:pt idx="5843">
                  <c:v>29.512</c:v>
                </c:pt>
                <c:pt idx="5844">
                  <c:v>29.516999999999999</c:v>
                </c:pt>
                <c:pt idx="5845">
                  <c:v>29.516999999999999</c:v>
                </c:pt>
                <c:pt idx="5846">
                  <c:v>29.516999999999999</c:v>
                </c:pt>
                <c:pt idx="5847">
                  <c:v>29.523</c:v>
                </c:pt>
                <c:pt idx="5848">
                  <c:v>29.523</c:v>
                </c:pt>
                <c:pt idx="5849">
                  <c:v>29.524000000000001</c:v>
                </c:pt>
                <c:pt idx="5850">
                  <c:v>29.529</c:v>
                </c:pt>
                <c:pt idx="5851">
                  <c:v>29.529</c:v>
                </c:pt>
                <c:pt idx="5852">
                  <c:v>29.53</c:v>
                </c:pt>
                <c:pt idx="5853">
                  <c:v>29.535</c:v>
                </c:pt>
                <c:pt idx="5854">
                  <c:v>29.535</c:v>
                </c:pt>
                <c:pt idx="5855">
                  <c:v>29.536000000000001</c:v>
                </c:pt>
                <c:pt idx="5856">
                  <c:v>29.541</c:v>
                </c:pt>
                <c:pt idx="5857">
                  <c:v>29.541</c:v>
                </c:pt>
                <c:pt idx="5858">
                  <c:v>29.542000000000002</c:v>
                </c:pt>
                <c:pt idx="5859">
                  <c:v>29.547000000000001</c:v>
                </c:pt>
                <c:pt idx="5860">
                  <c:v>29.547000000000001</c:v>
                </c:pt>
                <c:pt idx="5861">
                  <c:v>29.547999999999998</c:v>
                </c:pt>
                <c:pt idx="5862">
                  <c:v>29.553999999999998</c:v>
                </c:pt>
                <c:pt idx="5863">
                  <c:v>29.553999999999998</c:v>
                </c:pt>
                <c:pt idx="5864">
                  <c:v>29.553999999999998</c:v>
                </c:pt>
                <c:pt idx="5865">
                  <c:v>29.56</c:v>
                </c:pt>
                <c:pt idx="5866">
                  <c:v>29.56</c:v>
                </c:pt>
                <c:pt idx="5867">
                  <c:v>29.56</c:v>
                </c:pt>
                <c:pt idx="5868">
                  <c:v>29.565999999999999</c:v>
                </c:pt>
                <c:pt idx="5869">
                  <c:v>29.565999999999999</c:v>
                </c:pt>
                <c:pt idx="5870">
                  <c:v>29.565999999999999</c:v>
                </c:pt>
                <c:pt idx="5871">
                  <c:v>29.571999999999999</c:v>
                </c:pt>
                <c:pt idx="5872">
                  <c:v>29.571999999999999</c:v>
                </c:pt>
                <c:pt idx="5873">
                  <c:v>29.571999999999999</c:v>
                </c:pt>
                <c:pt idx="5874">
                  <c:v>29.577999999999999</c:v>
                </c:pt>
                <c:pt idx="5875">
                  <c:v>29.577999999999999</c:v>
                </c:pt>
                <c:pt idx="5876">
                  <c:v>29.579000000000001</c:v>
                </c:pt>
                <c:pt idx="5877">
                  <c:v>29.584</c:v>
                </c:pt>
                <c:pt idx="5878">
                  <c:v>29.584</c:v>
                </c:pt>
                <c:pt idx="5879">
                  <c:v>29.585000000000001</c:v>
                </c:pt>
                <c:pt idx="5880">
                  <c:v>29.599</c:v>
                </c:pt>
                <c:pt idx="5881">
                  <c:v>29.605</c:v>
                </c:pt>
                <c:pt idx="5882">
                  <c:v>29.606000000000002</c:v>
                </c:pt>
                <c:pt idx="5883">
                  <c:v>29.606999999999999</c:v>
                </c:pt>
                <c:pt idx="5884">
                  <c:v>29.613</c:v>
                </c:pt>
                <c:pt idx="5885">
                  <c:v>29.613</c:v>
                </c:pt>
                <c:pt idx="5886">
                  <c:v>29.613</c:v>
                </c:pt>
                <c:pt idx="5887">
                  <c:v>29.619</c:v>
                </c:pt>
                <c:pt idx="5888">
                  <c:v>29.619</c:v>
                </c:pt>
                <c:pt idx="5889">
                  <c:v>29.619</c:v>
                </c:pt>
                <c:pt idx="5890">
                  <c:v>29.625</c:v>
                </c:pt>
                <c:pt idx="5891">
                  <c:v>29.625</c:v>
                </c:pt>
                <c:pt idx="5892">
                  <c:v>29.625</c:v>
                </c:pt>
                <c:pt idx="5893">
                  <c:v>29.631</c:v>
                </c:pt>
                <c:pt idx="5894">
                  <c:v>29.631</c:v>
                </c:pt>
                <c:pt idx="5895">
                  <c:v>29.631</c:v>
                </c:pt>
                <c:pt idx="5896">
                  <c:v>29.637</c:v>
                </c:pt>
                <c:pt idx="5897">
                  <c:v>29.637</c:v>
                </c:pt>
                <c:pt idx="5898">
                  <c:v>29.637</c:v>
                </c:pt>
                <c:pt idx="5899">
                  <c:v>29.643000000000001</c:v>
                </c:pt>
                <c:pt idx="5900">
                  <c:v>29.643000000000001</c:v>
                </c:pt>
                <c:pt idx="5901">
                  <c:v>29.643000000000001</c:v>
                </c:pt>
                <c:pt idx="5902">
                  <c:v>29.649000000000001</c:v>
                </c:pt>
                <c:pt idx="5903">
                  <c:v>29.649000000000001</c:v>
                </c:pt>
                <c:pt idx="5904">
                  <c:v>29.649000000000001</c:v>
                </c:pt>
                <c:pt idx="5905">
                  <c:v>29.655000000000001</c:v>
                </c:pt>
                <c:pt idx="5906">
                  <c:v>29.655000000000001</c:v>
                </c:pt>
                <c:pt idx="5907">
                  <c:v>29.655000000000001</c:v>
                </c:pt>
                <c:pt idx="5908">
                  <c:v>29.661000000000001</c:v>
                </c:pt>
                <c:pt idx="5909">
                  <c:v>29.661000000000001</c:v>
                </c:pt>
                <c:pt idx="5910">
                  <c:v>29.661000000000001</c:v>
                </c:pt>
                <c:pt idx="5911">
                  <c:v>29.667000000000002</c:v>
                </c:pt>
                <c:pt idx="5912">
                  <c:v>29.667000000000002</c:v>
                </c:pt>
                <c:pt idx="5913">
                  <c:v>29.667000000000002</c:v>
                </c:pt>
                <c:pt idx="5914">
                  <c:v>29.672999999999998</c:v>
                </c:pt>
                <c:pt idx="5915">
                  <c:v>29.672999999999998</c:v>
                </c:pt>
                <c:pt idx="5916">
                  <c:v>29.672999999999998</c:v>
                </c:pt>
                <c:pt idx="5917">
                  <c:v>29.678000000000001</c:v>
                </c:pt>
                <c:pt idx="5918">
                  <c:v>29.678000000000001</c:v>
                </c:pt>
                <c:pt idx="5919">
                  <c:v>29.678999999999998</c:v>
                </c:pt>
                <c:pt idx="5920">
                  <c:v>29.684000000000001</c:v>
                </c:pt>
                <c:pt idx="5921">
                  <c:v>29.684000000000001</c:v>
                </c:pt>
                <c:pt idx="5922">
                  <c:v>29.684999999999999</c:v>
                </c:pt>
                <c:pt idx="5923">
                  <c:v>29.698</c:v>
                </c:pt>
                <c:pt idx="5924">
                  <c:v>29.702999999999999</c:v>
                </c:pt>
                <c:pt idx="5925">
                  <c:v>29.704000000000001</c:v>
                </c:pt>
                <c:pt idx="5926">
                  <c:v>29.704999999999998</c:v>
                </c:pt>
                <c:pt idx="5927">
                  <c:v>29.709</c:v>
                </c:pt>
                <c:pt idx="5928">
                  <c:v>29.709</c:v>
                </c:pt>
                <c:pt idx="5929">
                  <c:v>29.71</c:v>
                </c:pt>
                <c:pt idx="5930">
                  <c:v>29.715</c:v>
                </c:pt>
                <c:pt idx="5931">
                  <c:v>29.72</c:v>
                </c:pt>
                <c:pt idx="5932">
                  <c:v>29.72</c:v>
                </c:pt>
                <c:pt idx="5933">
                  <c:v>29.72</c:v>
                </c:pt>
                <c:pt idx="5934">
                  <c:v>29.725000000000001</c:v>
                </c:pt>
                <c:pt idx="5935">
                  <c:v>29.725000000000001</c:v>
                </c:pt>
                <c:pt idx="5936">
                  <c:v>29.725000000000001</c:v>
                </c:pt>
                <c:pt idx="5937">
                  <c:v>29.73</c:v>
                </c:pt>
                <c:pt idx="5938">
                  <c:v>29.73</c:v>
                </c:pt>
                <c:pt idx="5939">
                  <c:v>29.73</c:v>
                </c:pt>
                <c:pt idx="5940">
                  <c:v>29.734999999999999</c:v>
                </c:pt>
                <c:pt idx="5941">
                  <c:v>29.734999999999999</c:v>
                </c:pt>
                <c:pt idx="5942">
                  <c:v>29.734999999999999</c:v>
                </c:pt>
                <c:pt idx="5943">
                  <c:v>29.74</c:v>
                </c:pt>
                <c:pt idx="5944">
                  <c:v>29.74</c:v>
                </c:pt>
                <c:pt idx="5945">
                  <c:v>29.74</c:v>
                </c:pt>
                <c:pt idx="5946">
                  <c:v>29.745000000000001</c:v>
                </c:pt>
                <c:pt idx="5947">
                  <c:v>29.748999999999999</c:v>
                </c:pt>
                <c:pt idx="5948">
                  <c:v>29.748999999999999</c:v>
                </c:pt>
                <c:pt idx="5949">
                  <c:v>29.754000000000001</c:v>
                </c:pt>
                <c:pt idx="5950">
                  <c:v>29.754000000000001</c:v>
                </c:pt>
                <c:pt idx="5951">
                  <c:v>29.754000000000001</c:v>
                </c:pt>
                <c:pt idx="5952">
                  <c:v>29.757999999999999</c:v>
                </c:pt>
                <c:pt idx="5953">
                  <c:v>29.757999999999999</c:v>
                </c:pt>
                <c:pt idx="5954">
                  <c:v>29.759</c:v>
                </c:pt>
                <c:pt idx="5955">
                  <c:v>29.763000000000002</c:v>
                </c:pt>
                <c:pt idx="5956">
                  <c:v>29.763000000000002</c:v>
                </c:pt>
                <c:pt idx="5957">
                  <c:v>29.763000000000002</c:v>
                </c:pt>
                <c:pt idx="5958">
                  <c:v>29.766999999999999</c:v>
                </c:pt>
                <c:pt idx="5959">
                  <c:v>19.535</c:v>
                </c:pt>
                <c:pt idx="5960">
                  <c:v>19.314</c:v>
                </c:pt>
                <c:pt idx="5961">
                  <c:v>19.123999999999999</c:v>
                </c:pt>
                <c:pt idx="5962">
                  <c:v>19.079000000000001</c:v>
                </c:pt>
                <c:pt idx="5963">
                  <c:v>18.88</c:v>
                </c:pt>
                <c:pt idx="5964">
                  <c:v>18.84</c:v>
                </c:pt>
                <c:pt idx="5965">
                  <c:v>18.664000000000001</c:v>
                </c:pt>
                <c:pt idx="5966">
                  <c:v>18.652000000000001</c:v>
                </c:pt>
                <c:pt idx="5967">
                  <c:v>18.614000000000001</c:v>
                </c:pt>
                <c:pt idx="5968">
                  <c:v>18.452000000000002</c:v>
                </c:pt>
                <c:pt idx="5969">
                  <c:v>18.440999999999999</c:v>
                </c:pt>
                <c:pt idx="5970">
                  <c:v>18.407</c:v>
                </c:pt>
                <c:pt idx="5971">
                  <c:v>18.260000000000002</c:v>
                </c:pt>
                <c:pt idx="5972">
                  <c:v>18.248999999999999</c:v>
                </c:pt>
                <c:pt idx="5973">
                  <c:v>18.219000000000001</c:v>
                </c:pt>
                <c:pt idx="5974">
                  <c:v>18.085999999999999</c:v>
                </c:pt>
                <c:pt idx="5975">
                  <c:v>18.076000000000001</c:v>
                </c:pt>
                <c:pt idx="5976">
                  <c:v>18.047000000000001</c:v>
                </c:pt>
                <c:pt idx="5977">
                  <c:v>17.93</c:v>
                </c:pt>
                <c:pt idx="5978">
                  <c:v>17.920999999999999</c:v>
                </c:pt>
                <c:pt idx="5979">
                  <c:v>17.792999999999999</c:v>
                </c:pt>
                <c:pt idx="5980">
                  <c:v>17.786999999999999</c:v>
                </c:pt>
                <c:pt idx="5981">
                  <c:v>17.765999999999998</c:v>
                </c:pt>
                <c:pt idx="5982">
                  <c:v>17.678000000000001</c:v>
                </c:pt>
                <c:pt idx="5983">
                  <c:v>17.672000000000001</c:v>
                </c:pt>
                <c:pt idx="5984">
                  <c:v>17.582999999999998</c:v>
                </c:pt>
                <c:pt idx="5985">
                  <c:v>17.577999999999999</c:v>
                </c:pt>
                <c:pt idx="5986">
                  <c:v>17.565000000000001</c:v>
                </c:pt>
                <c:pt idx="5987">
                  <c:v>17.506</c:v>
                </c:pt>
                <c:pt idx="5988">
                  <c:v>17.495999999999999</c:v>
                </c:pt>
                <c:pt idx="5989">
                  <c:v>17.456</c:v>
                </c:pt>
                <c:pt idx="5990">
                  <c:v>17.454000000000001</c:v>
                </c:pt>
                <c:pt idx="5991">
                  <c:v>17.448</c:v>
                </c:pt>
                <c:pt idx="5992">
                  <c:v>17.425000000000001</c:v>
                </c:pt>
                <c:pt idx="5993">
                  <c:v>17.423999999999999</c:v>
                </c:pt>
                <c:pt idx="5994">
                  <c:v>17.420999999999999</c:v>
                </c:pt>
                <c:pt idx="5995">
                  <c:v>17.416</c:v>
                </c:pt>
                <c:pt idx="5996">
                  <c:v>17.416</c:v>
                </c:pt>
                <c:pt idx="5997">
                  <c:v>17.416</c:v>
                </c:pt>
                <c:pt idx="5998">
                  <c:v>17.428000000000001</c:v>
                </c:pt>
                <c:pt idx="5999">
                  <c:v>17.428999999999998</c:v>
                </c:pt>
                <c:pt idx="6000">
                  <c:v>17.433</c:v>
                </c:pt>
                <c:pt idx="6001">
                  <c:v>17.460999999999999</c:v>
                </c:pt>
                <c:pt idx="6002">
                  <c:v>17.463000000000001</c:v>
                </c:pt>
                <c:pt idx="6003">
                  <c:v>17.471</c:v>
                </c:pt>
                <c:pt idx="6004">
                  <c:v>17.515999999999998</c:v>
                </c:pt>
                <c:pt idx="6005">
                  <c:v>17.518999999999998</c:v>
                </c:pt>
                <c:pt idx="6006">
                  <c:v>17.530999999999999</c:v>
                </c:pt>
                <c:pt idx="6007">
                  <c:v>17.593</c:v>
                </c:pt>
                <c:pt idx="6008">
                  <c:v>19.646999999999998</c:v>
                </c:pt>
                <c:pt idx="6009">
                  <c:v>19.712</c:v>
                </c:pt>
                <c:pt idx="6010">
                  <c:v>20.667000000000002</c:v>
                </c:pt>
                <c:pt idx="6011">
                  <c:v>21.126000000000001</c:v>
                </c:pt>
                <c:pt idx="6012">
                  <c:v>21.195</c:v>
                </c:pt>
                <c:pt idx="6013">
                  <c:v>21.917999999999999</c:v>
                </c:pt>
                <c:pt idx="6014">
                  <c:v>22.669</c:v>
                </c:pt>
                <c:pt idx="6015">
                  <c:v>22.744</c:v>
                </c:pt>
                <c:pt idx="6016">
                  <c:v>23.521000000000001</c:v>
                </c:pt>
                <c:pt idx="6017">
                  <c:v>24.318000000000001</c:v>
                </c:pt>
                <c:pt idx="6018">
                  <c:v>24.398</c:v>
                </c:pt>
                <c:pt idx="6019">
                  <c:v>25.228000000000002</c:v>
                </c:pt>
                <c:pt idx="6020">
                  <c:v>25.760999999999999</c:v>
                </c:pt>
                <c:pt idx="6021">
                  <c:v>25.846</c:v>
                </c:pt>
                <c:pt idx="6022">
                  <c:v>26.692</c:v>
                </c:pt>
                <c:pt idx="6023">
                  <c:v>27.882999999999999</c:v>
                </c:pt>
                <c:pt idx="6024">
                  <c:v>27.969000000000001</c:v>
                </c:pt>
                <c:pt idx="6025">
                  <c:v>28.847000000000001</c:v>
                </c:pt>
                <c:pt idx="6026">
                  <c:v>31.893999999999998</c:v>
                </c:pt>
                <c:pt idx="6027">
                  <c:v>31.981000000000002</c:v>
                </c:pt>
                <c:pt idx="6028">
                  <c:v>32.905000000000001</c:v>
                </c:pt>
                <c:pt idx="6029">
                  <c:v>34.076999999999998</c:v>
                </c:pt>
                <c:pt idx="6030">
                  <c:v>34.164999999999999</c:v>
                </c:pt>
                <c:pt idx="6031">
                  <c:v>35.106000000000002</c:v>
                </c:pt>
                <c:pt idx="6032">
                  <c:v>36.072000000000003</c:v>
                </c:pt>
                <c:pt idx="6033">
                  <c:v>36.161999999999999</c:v>
                </c:pt>
                <c:pt idx="6034">
                  <c:v>37.115000000000002</c:v>
                </c:pt>
                <c:pt idx="6035">
                  <c:v>38.098999999999997</c:v>
                </c:pt>
                <c:pt idx="6036">
                  <c:v>38.191000000000003</c:v>
                </c:pt>
                <c:pt idx="6037">
                  <c:v>39.158999999999999</c:v>
                </c:pt>
                <c:pt idx="6038">
                  <c:v>40.134</c:v>
                </c:pt>
                <c:pt idx="6039">
                  <c:v>40.225999999999999</c:v>
                </c:pt>
                <c:pt idx="6040">
                  <c:v>41.198</c:v>
                </c:pt>
                <c:pt idx="6041">
                  <c:v>42.192999999999998</c:v>
                </c:pt>
                <c:pt idx="6042">
                  <c:v>43.253</c:v>
                </c:pt>
                <c:pt idx="6043">
                  <c:v>44.256999999999998</c:v>
                </c:pt>
                <c:pt idx="6044">
                  <c:v>44.35</c:v>
                </c:pt>
                <c:pt idx="6045">
                  <c:v>45.323999999999998</c:v>
                </c:pt>
                <c:pt idx="6046">
                  <c:v>49.329000000000001</c:v>
                </c:pt>
                <c:pt idx="6047">
                  <c:v>49.311</c:v>
                </c:pt>
                <c:pt idx="6048">
                  <c:v>49.137999999999998</c:v>
                </c:pt>
                <c:pt idx="6049">
                  <c:v>48.914000000000001</c:v>
                </c:pt>
                <c:pt idx="6050">
                  <c:v>48.899000000000001</c:v>
                </c:pt>
                <c:pt idx="6051">
                  <c:v>48.737000000000002</c:v>
                </c:pt>
                <c:pt idx="6052">
                  <c:v>48.573</c:v>
                </c:pt>
                <c:pt idx="6053">
                  <c:v>48.558</c:v>
                </c:pt>
                <c:pt idx="6054">
                  <c:v>48.405000000000001</c:v>
                </c:pt>
                <c:pt idx="6055">
                  <c:v>48.252000000000002</c:v>
                </c:pt>
                <c:pt idx="6056">
                  <c:v>48.238</c:v>
                </c:pt>
                <c:pt idx="6057">
                  <c:v>48.095999999999997</c:v>
                </c:pt>
                <c:pt idx="6058">
                  <c:v>47.488999999999997</c:v>
                </c:pt>
                <c:pt idx="6059">
                  <c:v>47.478000000000002</c:v>
                </c:pt>
                <c:pt idx="6060">
                  <c:v>47.362000000000002</c:v>
                </c:pt>
                <c:pt idx="6061">
                  <c:v>47.231999999999999</c:v>
                </c:pt>
                <c:pt idx="6062">
                  <c:v>47.222000000000001</c:v>
                </c:pt>
                <c:pt idx="6063">
                  <c:v>47.124000000000002</c:v>
                </c:pt>
                <c:pt idx="6064">
                  <c:v>47.027999999999999</c:v>
                </c:pt>
                <c:pt idx="6065">
                  <c:v>47.018999999999998</c:v>
                </c:pt>
                <c:pt idx="6066">
                  <c:v>46.932000000000002</c:v>
                </c:pt>
                <c:pt idx="6067">
                  <c:v>46.845999999999997</c:v>
                </c:pt>
                <c:pt idx="6068">
                  <c:v>46.838999999999999</c:v>
                </c:pt>
                <c:pt idx="6069">
                  <c:v>46.762999999999998</c:v>
                </c:pt>
                <c:pt idx="6070">
                  <c:v>46.298000000000002</c:v>
                </c:pt>
                <c:pt idx="6071">
                  <c:v>46.296999999999997</c:v>
                </c:pt>
                <c:pt idx="6072">
                  <c:v>46.287999999999997</c:v>
                </c:pt>
                <c:pt idx="6073">
                  <c:v>46.284999999999997</c:v>
                </c:pt>
                <c:pt idx="6074">
                  <c:v>46.284999999999997</c:v>
                </c:pt>
                <c:pt idx="6075">
                  <c:v>46.289000000000001</c:v>
                </c:pt>
                <c:pt idx="6076">
                  <c:v>46.3</c:v>
                </c:pt>
                <c:pt idx="6077">
                  <c:v>46.301000000000002</c:v>
                </c:pt>
                <c:pt idx="6078">
                  <c:v>46.317999999999998</c:v>
                </c:pt>
                <c:pt idx="6079">
                  <c:v>46.341999999999999</c:v>
                </c:pt>
                <c:pt idx="6080">
                  <c:v>46.344000000000001</c:v>
                </c:pt>
                <c:pt idx="6081">
                  <c:v>46.372</c:v>
                </c:pt>
                <c:pt idx="6082">
                  <c:v>46.408999999999999</c:v>
                </c:pt>
                <c:pt idx="6083">
                  <c:v>46.411999999999999</c:v>
                </c:pt>
                <c:pt idx="6084">
                  <c:v>46.451999999999998</c:v>
                </c:pt>
                <c:pt idx="6085">
                  <c:v>46.502000000000002</c:v>
                </c:pt>
                <c:pt idx="6086">
                  <c:v>46.506</c:v>
                </c:pt>
                <c:pt idx="6087">
                  <c:v>46.558999999999997</c:v>
                </c:pt>
                <c:pt idx="6088">
                  <c:v>46.62</c:v>
                </c:pt>
                <c:pt idx="6089">
                  <c:v>46.625</c:v>
                </c:pt>
                <c:pt idx="6090">
                  <c:v>46.689</c:v>
                </c:pt>
                <c:pt idx="6091">
                  <c:v>47.030999999999999</c:v>
                </c:pt>
                <c:pt idx="6092">
                  <c:v>47.04</c:v>
                </c:pt>
                <c:pt idx="6093">
                  <c:v>47.131999999999998</c:v>
                </c:pt>
                <c:pt idx="6094">
                  <c:v>47.265999999999998</c:v>
                </c:pt>
                <c:pt idx="6095">
                  <c:v>47.274999999999999</c:v>
                </c:pt>
                <c:pt idx="6096">
                  <c:v>47.38</c:v>
                </c:pt>
                <c:pt idx="6097">
                  <c:v>47.497999999999998</c:v>
                </c:pt>
                <c:pt idx="6098">
                  <c:v>47.509</c:v>
                </c:pt>
                <c:pt idx="6099">
                  <c:v>47.624000000000002</c:v>
                </c:pt>
                <c:pt idx="6100">
                  <c:v>47.753999999999998</c:v>
                </c:pt>
                <c:pt idx="6101">
                  <c:v>47.893000000000001</c:v>
                </c:pt>
                <c:pt idx="6102">
                  <c:v>48.033000000000001</c:v>
                </c:pt>
                <c:pt idx="6103">
                  <c:v>48.045999999999999</c:v>
                </c:pt>
                <c:pt idx="6104">
                  <c:v>48.183999999999997</c:v>
                </c:pt>
                <c:pt idx="6105">
                  <c:v>48.335999999999999</c:v>
                </c:pt>
                <c:pt idx="6106">
                  <c:v>48.35</c:v>
                </c:pt>
                <c:pt idx="6107">
                  <c:v>48.5</c:v>
                </c:pt>
                <c:pt idx="6108">
                  <c:v>48.661000000000001</c:v>
                </c:pt>
                <c:pt idx="6109">
                  <c:v>48.674999999999997</c:v>
                </c:pt>
                <c:pt idx="6110">
                  <c:v>48.834000000000003</c:v>
                </c:pt>
                <c:pt idx="6111">
                  <c:v>50.811999999999998</c:v>
                </c:pt>
                <c:pt idx="6112">
                  <c:v>50.781999999999996</c:v>
                </c:pt>
                <c:pt idx="6113">
                  <c:v>50.463999999999999</c:v>
                </c:pt>
                <c:pt idx="6114">
                  <c:v>50.042999999999999</c:v>
                </c:pt>
                <c:pt idx="6115">
                  <c:v>50.014000000000003</c:v>
                </c:pt>
                <c:pt idx="6116">
                  <c:v>49.695999999999998</c:v>
                </c:pt>
                <c:pt idx="6117">
                  <c:v>49.37</c:v>
                </c:pt>
                <c:pt idx="6118">
                  <c:v>49.34</c:v>
                </c:pt>
                <c:pt idx="6119">
                  <c:v>49.027999999999999</c:v>
                </c:pt>
                <c:pt idx="6120">
                  <c:v>48.698999999999998</c:v>
                </c:pt>
                <c:pt idx="6121">
                  <c:v>48.67</c:v>
                </c:pt>
                <c:pt idx="6122">
                  <c:v>48.36</c:v>
                </c:pt>
                <c:pt idx="6123">
                  <c:v>46.984000000000002</c:v>
                </c:pt>
                <c:pt idx="6124">
                  <c:v>46.954000000000001</c:v>
                </c:pt>
                <c:pt idx="6125">
                  <c:v>46.646999999999998</c:v>
                </c:pt>
                <c:pt idx="6126">
                  <c:v>46.244999999999997</c:v>
                </c:pt>
                <c:pt idx="6127">
                  <c:v>46.213999999999999</c:v>
                </c:pt>
                <c:pt idx="6128">
                  <c:v>45.914000000000001</c:v>
                </c:pt>
                <c:pt idx="6129">
                  <c:v>45.597999999999999</c:v>
                </c:pt>
                <c:pt idx="6130">
                  <c:v>45.569000000000003</c:v>
                </c:pt>
                <c:pt idx="6131">
                  <c:v>45.27</c:v>
                </c:pt>
                <c:pt idx="6132">
                  <c:v>44.959000000000003</c:v>
                </c:pt>
                <c:pt idx="6133">
                  <c:v>44.932000000000002</c:v>
                </c:pt>
                <c:pt idx="6134">
                  <c:v>44.634</c:v>
                </c:pt>
                <c:pt idx="6135">
                  <c:v>44.323</c:v>
                </c:pt>
                <c:pt idx="6136">
                  <c:v>44.295999999999999</c:v>
                </c:pt>
                <c:pt idx="6137">
                  <c:v>44.000999999999998</c:v>
                </c:pt>
                <c:pt idx="6138">
                  <c:v>43.695999999999998</c:v>
                </c:pt>
                <c:pt idx="6139">
                  <c:v>43.667999999999999</c:v>
                </c:pt>
                <c:pt idx="6140">
                  <c:v>43.378</c:v>
                </c:pt>
                <c:pt idx="6141">
                  <c:v>43.075000000000003</c:v>
                </c:pt>
                <c:pt idx="6142">
                  <c:v>43.048000000000002</c:v>
                </c:pt>
                <c:pt idx="6143">
                  <c:v>42.764000000000003</c:v>
                </c:pt>
                <c:pt idx="6144">
                  <c:v>41.613</c:v>
                </c:pt>
                <c:pt idx="6145">
                  <c:v>41.585999999999999</c:v>
                </c:pt>
                <c:pt idx="6146">
                  <c:v>41.308</c:v>
                </c:pt>
                <c:pt idx="6147">
                  <c:v>40.936999999999998</c:v>
                </c:pt>
                <c:pt idx="6148">
                  <c:v>40.909999999999997</c:v>
                </c:pt>
                <c:pt idx="6149">
                  <c:v>40.637</c:v>
                </c:pt>
                <c:pt idx="6150">
                  <c:v>40.351999999999997</c:v>
                </c:pt>
                <c:pt idx="6151">
                  <c:v>40.326999999999998</c:v>
                </c:pt>
                <c:pt idx="6152">
                  <c:v>40.058</c:v>
                </c:pt>
                <c:pt idx="6153">
                  <c:v>39.777999999999999</c:v>
                </c:pt>
                <c:pt idx="6154">
                  <c:v>39.753</c:v>
                </c:pt>
                <c:pt idx="6155">
                  <c:v>39.49</c:v>
                </c:pt>
                <c:pt idx="6156">
                  <c:v>39.198</c:v>
                </c:pt>
                <c:pt idx="6157">
                  <c:v>39.173000000000002</c:v>
                </c:pt>
                <c:pt idx="6158">
                  <c:v>38.912999999999997</c:v>
                </c:pt>
                <c:pt idx="6159">
                  <c:v>38.658999999999999</c:v>
                </c:pt>
                <c:pt idx="6160">
                  <c:v>38.634999999999998</c:v>
                </c:pt>
                <c:pt idx="6161">
                  <c:v>38.381999999999998</c:v>
                </c:pt>
                <c:pt idx="6162">
                  <c:v>38.116</c:v>
                </c:pt>
                <c:pt idx="6163">
                  <c:v>38.093000000000004</c:v>
                </c:pt>
                <c:pt idx="6164">
                  <c:v>37.843000000000004</c:v>
                </c:pt>
                <c:pt idx="6165">
                  <c:v>36.843000000000004</c:v>
                </c:pt>
                <c:pt idx="6166">
                  <c:v>36.820999999999998</c:v>
                </c:pt>
                <c:pt idx="6167">
                  <c:v>36.584000000000003</c:v>
                </c:pt>
                <c:pt idx="6168">
                  <c:v>36.277999999999999</c:v>
                </c:pt>
                <c:pt idx="6169">
                  <c:v>36.256</c:v>
                </c:pt>
                <c:pt idx="6170">
                  <c:v>36.03</c:v>
                </c:pt>
                <c:pt idx="6171">
                  <c:v>35.796999999999997</c:v>
                </c:pt>
                <c:pt idx="6172">
                  <c:v>35.777000000000001</c:v>
                </c:pt>
                <c:pt idx="6173">
                  <c:v>35.557000000000002</c:v>
                </c:pt>
                <c:pt idx="6174">
                  <c:v>35.33</c:v>
                </c:pt>
                <c:pt idx="6175">
                  <c:v>35.31</c:v>
                </c:pt>
                <c:pt idx="6176">
                  <c:v>34.215000000000003</c:v>
                </c:pt>
                <c:pt idx="6177">
                  <c:v>34.197000000000003</c:v>
                </c:pt>
                <c:pt idx="6178">
                  <c:v>34.008000000000003</c:v>
                </c:pt>
                <c:pt idx="6179">
                  <c:v>33.756</c:v>
                </c:pt>
                <c:pt idx="6180">
                  <c:v>33.74</c:v>
                </c:pt>
                <c:pt idx="6181">
                  <c:v>33.558999999999997</c:v>
                </c:pt>
                <c:pt idx="6182">
                  <c:v>33.374000000000002</c:v>
                </c:pt>
                <c:pt idx="6183">
                  <c:v>33.357999999999997</c:v>
                </c:pt>
                <c:pt idx="6184">
                  <c:v>33.186999999999998</c:v>
                </c:pt>
                <c:pt idx="6185">
                  <c:v>33.014000000000003</c:v>
                </c:pt>
                <c:pt idx="6186">
                  <c:v>32.997999999999998</c:v>
                </c:pt>
                <c:pt idx="6187">
                  <c:v>32.837000000000003</c:v>
                </c:pt>
                <c:pt idx="6188">
                  <c:v>32.673000000000002</c:v>
                </c:pt>
                <c:pt idx="6189">
                  <c:v>32.658999999999999</c:v>
                </c:pt>
                <c:pt idx="6190">
                  <c:v>32.506999999999998</c:v>
                </c:pt>
                <c:pt idx="6191">
                  <c:v>32.354999999999997</c:v>
                </c:pt>
                <c:pt idx="6192">
                  <c:v>32.341999999999999</c:v>
                </c:pt>
                <c:pt idx="6193">
                  <c:v>32.201000000000001</c:v>
                </c:pt>
                <c:pt idx="6194">
                  <c:v>32.058999999999997</c:v>
                </c:pt>
                <c:pt idx="6195">
                  <c:v>32.046999999999997</c:v>
                </c:pt>
                <c:pt idx="6196">
                  <c:v>31.917000000000002</c:v>
                </c:pt>
                <c:pt idx="6197">
                  <c:v>31.440999999999999</c:v>
                </c:pt>
                <c:pt idx="6198">
                  <c:v>31.431000000000001</c:v>
                </c:pt>
                <c:pt idx="6199">
                  <c:v>31.33</c:v>
                </c:pt>
                <c:pt idx="6200">
                  <c:v>31.201000000000001</c:v>
                </c:pt>
                <c:pt idx="6201">
                  <c:v>31.193000000000001</c:v>
                </c:pt>
                <c:pt idx="6202">
                  <c:v>31.105</c:v>
                </c:pt>
                <c:pt idx="6203">
                  <c:v>31.021000000000001</c:v>
                </c:pt>
                <c:pt idx="6204">
                  <c:v>31.013000000000002</c:v>
                </c:pt>
                <c:pt idx="6205">
                  <c:v>30.937999999999999</c:v>
                </c:pt>
                <c:pt idx="6206">
                  <c:v>30.866</c:v>
                </c:pt>
                <c:pt idx="6207">
                  <c:v>30.859000000000002</c:v>
                </c:pt>
                <c:pt idx="6208">
                  <c:v>30.797000000000001</c:v>
                </c:pt>
                <c:pt idx="6209">
                  <c:v>30.736999999999998</c:v>
                </c:pt>
                <c:pt idx="6210">
                  <c:v>30.731999999999999</c:v>
                </c:pt>
                <c:pt idx="6211">
                  <c:v>30.681999999999999</c:v>
                </c:pt>
                <c:pt idx="6212">
                  <c:v>30.635999999999999</c:v>
                </c:pt>
                <c:pt idx="6213">
                  <c:v>30.632000000000001</c:v>
                </c:pt>
                <c:pt idx="6214">
                  <c:v>30.594999999999999</c:v>
                </c:pt>
                <c:pt idx="6215">
                  <c:v>30.562999999999999</c:v>
                </c:pt>
                <c:pt idx="6216">
                  <c:v>30.56</c:v>
                </c:pt>
                <c:pt idx="6217">
                  <c:v>30.536000000000001</c:v>
                </c:pt>
                <c:pt idx="6218">
                  <c:v>30.510999999999999</c:v>
                </c:pt>
                <c:pt idx="6219">
                  <c:v>30.512</c:v>
                </c:pt>
                <c:pt idx="6220">
                  <c:v>30.513999999999999</c:v>
                </c:pt>
                <c:pt idx="6221">
                  <c:v>30.515999999999998</c:v>
                </c:pt>
                <c:pt idx="6222">
                  <c:v>30.515999999999998</c:v>
                </c:pt>
                <c:pt idx="6223">
                  <c:v>30.518999999999998</c:v>
                </c:pt>
                <c:pt idx="6224">
                  <c:v>30.518999999999998</c:v>
                </c:pt>
                <c:pt idx="6225">
                  <c:v>30.518999999999998</c:v>
                </c:pt>
                <c:pt idx="6226">
                  <c:v>30.521999999999998</c:v>
                </c:pt>
                <c:pt idx="6227">
                  <c:v>30.521999999999998</c:v>
                </c:pt>
                <c:pt idx="6228">
                  <c:v>30.521999999999998</c:v>
                </c:pt>
                <c:pt idx="6229">
                  <c:v>30.524999999999999</c:v>
                </c:pt>
                <c:pt idx="6230">
                  <c:v>30.524999999999999</c:v>
                </c:pt>
                <c:pt idx="6231">
                  <c:v>30.524999999999999</c:v>
                </c:pt>
                <c:pt idx="6232">
                  <c:v>30.527999999999999</c:v>
                </c:pt>
                <c:pt idx="6233">
                  <c:v>30.527999999999999</c:v>
                </c:pt>
                <c:pt idx="6234">
                  <c:v>30.527999999999999</c:v>
                </c:pt>
                <c:pt idx="6235">
                  <c:v>30.532</c:v>
                </c:pt>
                <c:pt idx="6236">
                  <c:v>30.535</c:v>
                </c:pt>
                <c:pt idx="6237">
                  <c:v>30.535</c:v>
                </c:pt>
                <c:pt idx="6238">
                  <c:v>30.535</c:v>
                </c:pt>
                <c:pt idx="6239">
                  <c:v>30.538</c:v>
                </c:pt>
                <c:pt idx="6240">
                  <c:v>30.556999999999999</c:v>
                </c:pt>
                <c:pt idx="6241">
                  <c:v>30.556999999999999</c:v>
                </c:pt>
                <c:pt idx="6242">
                  <c:v>30.56</c:v>
                </c:pt>
                <c:pt idx="6243">
                  <c:v>30.56</c:v>
                </c:pt>
                <c:pt idx="6244">
                  <c:v>30.561</c:v>
                </c:pt>
                <c:pt idx="6245">
                  <c:v>30.564</c:v>
                </c:pt>
                <c:pt idx="6246">
                  <c:v>30.564</c:v>
                </c:pt>
                <c:pt idx="6247">
                  <c:v>30.564</c:v>
                </c:pt>
                <c:pt idx="6248">
                  <c:v>30.567</c:v>
                </c:pt>
                <c:pt idx="6249">
                  <c:v>30.567</c:v>
                </c:pt>
                <c:pt idx="6250">
                  <c:v>30.567</c:v>
                </c:pt>
                <c:pt idx="6251">
                  <c:v>30.57</c:v>
                </c:pt>
                <c:pt idx="6252">
                  <c:v>30.57</c:v>
                </c:pt>
                <c:pt idx="6253">
                  <c:v>30.571000000000002</c:v>
                </c:pt>
                <c:pt idx="6254">
                  <c:v>30.574000000000002</c:v>
                </c:pt>
                <c:pt idx="6255">
                  <c:v>30.574000000000002</c:v>
                </c:pt>
                <c:pt idx="6256">
                  <c:v>30.574000000000002</c:v>
                </c:pt>
                <c:pt idx="6257">
                  <c:v>30.577999999999999</c:v>
                </c:pt>
                <c:pt idx="6258">
                  <c:v>30.577999999999999</c:v>
                </c:pt>
                <c:pt idx="6259">
                  <c:v>30.577999999999999</c:v>
                </c:pt>
                <c:pt idx="6260">
                  <c:v>30.581</c:v>
                </c:pt>
                <c:pt idx="6261">
                  <c:v>30.581</c:v>
                </c:pt>
                <c:pt idx="6262">
                  <c:v>30.582000000000001</c:v>
                </c:pt>
                <c:pt idx="6263">
                  <c:v>30.585000000000001</c:v>
                </c:pt>
                <c:pt idx="6264">
                  <c:v>30.585000000000001</c:v>
                </c:pt>
                <c:pt idx="6265">
                  <c:v>30.585000000000001</c:v>
                </c:pt>
                <c:pt idx="6266">
                  <c:v>30.588999999999999</c:v>
                </c:pt>
                <c:pt idx="6267">
                  <c:v>30.588999999999999</c:v>
                </c:pt>
                <c:pt idx="6268">
                  <c:v>30.588999999999999</c:v>
                </c:pt>
                <c:pt idx="6269">
                  <c:v>30.593</c:v>
                </c:pt>
                <c:pt idx="6270">
                  <c:v>30.593</c:v>
                </c:pt>
                <c:pt idx="6271">
                  <c:v>30.593</c:v>
                </c:pt>
                <c:pt idx="6272">
                  <c:v>30.597000000000001</c:v>
                </c:pt>
                <c:pt idx="6273">
                  <c:v>30.663</c:v>
                </c:pt>
                <c:pt idx="6274">
                  <c:v>30.663</c:v>
                </c:pt>
                <c:pt idx="6275">
                  <c:v>30.669</c:v>
                </c:pt>
                <c:pt idx="6276">
                  <c:v>30.669</c:v>
                </c:pt>
                <c:pt idx="6277">
                  <c:v>30.669</c:v>
                </c:pt>
                <c:pt idx="6278">
                  <c:v>30.673999999999999</c:v>
                </c:pt>
                <c:pt idx="6279">
                  <c:v>30.675000000000001</c:v>
                </c:pt>
                <c:pt idx="6280">
                  <c:v>30.675000000000001</c:v>
                </c:pt>
                <c:pt idx="6281">
                  <c:v>30.68</c:v>
                </c:pt>
                <c:pt idx="6282">
                  <c:v>30.681000000000001</c:v>
                </c:pt>
                <c:pt idx="6283">
                  <c:v>30.681000000000001</c:v>
                </c:pt>
                <c:pt idx="6284">
                  <c:v>30.686</c:v>
                </c:pt>
                <c:pt idx="6285">
                  <c:v>30.687000000000001</c:v>
                </c:pt>
                <c:pt idx="6286">
                  <c:v>30.693000000000001</c:v>
                </c:pt>
                <c:pt idx="6287">
                  <c:v>30.693000000000001</c:v>
                </c:pt>
                <c:pt idx="6288">
                  <c:v>30.693000000000001</c:v>
                </c:pt>
                <c:pt idx="6289">
                  <c:v>30.699000000000002</c:v>
                </c:pt>
                <c:pt idx="6290">
                  <c:v>30.699000000000002</c:v>
                </c:pt>
                <c:pt idx="6291">
                  <c:v>30.699000000000002</c:v>
                </c:pt>
                <c:pt idx="6292">
                  <c:v>30.704999999999998</c:v>
                </c:pt>
                <c:pt idx="6293">
                  <c:v>30.72</c:v>
                </c:pt>
                <c:pt idx="6294">
                  <c:v>30.72</c:v>
                </c:pt>
                <c:pt idx="6295">
                  <c:v>30.727</c:v>
                </c:pt>
                <c:pt idx="6296">
                  <c:v>30.728999999999999</c:v>
                </c:pt>
                <c:pt idx="6297">
                  <c:v>30.728999999999999</c:v>
                </c:pt>
                <c:pt idx="6298">
                  <c:v>30.736000000000001</c:v>
                </c:pt>
                <c:pt idx="6299">
                  <c:v>30.736000000000001</c:v>
                </c:pt>
                <c:pt idx="6300">
                  <c:v>30.744</c:v>
                </c:pt>
                <c:pt idx="6301">
                  <c:v>30.744</c:v>
                </c:pt>
                <c:pt idx="6302">
                  <c:v>30.751000000000001</c:v>
                </c:pt>
                <c:pt idx="6303">
                  <c:v>30.751000000000001</c:v>
                </c:pt>
                <c:pt idx="6304">
                  <c:v>30.751999999999999</c:v>
                </c:pt>
                <c:pt idx="6305">
                  <c:v>30.759</c:v>
                </c:pt>
                <c:pt idx="6306">
                  <c:v>30.759</c:v>
                </c:pt>
                <c:pt idx="6307">
                  <c:v>30.76</c:v>
                </c:pt>
                <c:pt idx="6308">
                  <c:v>30.765999999999998</c:v>
                </c:pt>
                <c:pt idx="6309">
                  <c:v>30.766999999999999</c:v>
                </c:pt>
                <c:pt idx="6310">
                  <c:v>30.766999999999999</c:v>
                </c:pt>
                <c:pt idx="6311">
                  <c:v>30.774000000000001</c:v>
                </c:pt>
                <c:pt idx="6312">
                  <c:v>30.774000000000001</c:v>
                </c:pt>
                <c:pt idx="6313">
                  <c:v>30.774999999999999</c:v>
                </c:pt>
                <c:pt idx="6314">
                  <c:v>30.782</c:v>
                </c:pt>
                <c:pt idx="6315">
                  <c:v>30.782</c:v>
                </c:pt>
                <c:pt idx="6316">
                  <c:v>30.783000000000001</c:v>
                </c:pt>
                <c:pt idx="6317">
                  <c:v>30.79</c:v>
                </c:pt>
                <c:pt idx="6318">
                  <c:v>30.79</c:v>
                </c:pt>
                <c:pt idx="6319">
                  <c:v>30.791</c:v>
                </c:pt>
                <c:pt idx="6320">
                  <c:v>30.797999999999998</c:v>
                </c:pt>
                <c:pt idx="6321">
                  <c:v>30.797999999999998</c:v>
                </c:pt>
                <c:pt idx="6322">
                  <c:v>30.798999999999999</c:v>
                </c:pt>
                <c:pt idx="6323">
                  <c:v>30.806000000000001</c:v>
                </c:pt>
                <c:pt idx="6324">
                  <c:v>30.850999999999999</c:v>
                </c:pt>
                <c:pt idx="6325">
                  <c:v>30.852</c:v>
                </c:pt>
                <c:pt idx="6326">
                  <c:v>30.861000000000001</c:v>
                </c:pt>
                <c:pt idx="6327">
                  <c:v>30.861999999999998</c:v>
                </c:pt>
                <c:pt idx="6328">
                  <c:v>30.869</c:v>
                </c:pt>
                <c:pt idx="6329">
                  <c:v>30.87</c:v>
                </c:pt>
                <c:pt idx="6330">
                  <c:v>30.87</c:v>
                </c:pt>
                <c:pt idx="6331">
                  <c:v>30.876999999999999</c:v>
                </c:pt>
                <c:pt idx="6332">
                  <c:v>30.878</c:v>
                </c:pt>
                <c:pt idx="6333">
                  <c:v>30.879000000000001</c:v>
                </c:pt>
                <c:pt idx="6334">
                  <c:v>30.885999999999999</c:v>
                </c:pt>
                <c:pt idx="6335">
                  <c:v>30.887</c:v>
                </c:pt>
                <c:pt idx="6336">
                  <c:v>30.888000000000002</c:v>
                </c:pt>
                <c:pt idx="6337">
                  <c:v>30.895</c:v>
                </c:pt>
                <c:pt idx="6338">
                  <c:v>30.896000000000001</c:v>
                </c:pt>
                <c:pt idx="6339">
                  <c:v>30.896999999999998</c:v>
                </c:pt>
                <c:pt idx="6340">
                  <c:v>30.904</c:v>
                </c:pt>
                <c:pt idx="6341">
                  <c:v>30.904</c:v>
                </c:pt>
                <c:pt idx="6342">
                  <c:v>30.905000000000001</c:v>
                </c:pt>
                <c:pt idx="6343">
                  <c:v>30.911999999999999</c:v>
                </c:pt>
                <c:pt idx="6344">
                  <c:v>30.911999999999999</c:v>
                </c:pt>
                <c:pt idx="6345">
                  <c:v>30.913</c:v>
                </c:pt>
                <c:pt idx="6346">
                  <c:v>30.92</c:v>
                </c:pt>
                <c:pt idx="6347">
                  <c:v>30.92</c:v>
                </c:pt>
                <c:pt idx="6348">
                  <c:v>30.920999999999999</c:v>
                </c:pt>
                <c:pt idx="6349">
                  <c:v>30.928000000000001</c:v>
                </c:pt>
                <c:pt idx="6350">
                  <c:v>30.928000000000001</c:v>
                </c:pt>
                <c:pt idx="6351">
                  <c:v>30.928999999999998</c:v>
                </c:pt>
                <c:pt idx="6352">
                  <c:v>30.936</c:v>
                </c:pt>
                <c:pt idx="6353">
                  <c:v>30.936</c:v>
                </c:pt>
                <c:pt idx="6354">
                  <c:v>30.937000000000001</c:v>
                </c:pt>
                <c:pt idx="6355">
                  <c:v>30.943999999999999</c:v>
                </c:pt>
                <c:pt idx="6356">
                  <c:v>30.945</c:v>
                </c:pt>
                <c:pt idx="6357">
                  <c:v>30.945</c:v>
                </c:pt>
                <c:pt idx="6358">
                  <c:v>30.952999999999999</c:v>
                </c:pt>
                <c:pt idx="6359">
                  <c:v>30.952999999999999</c:v>
                </c:pt>
                <c:pt idx="6360">
                  <c:v>30.954000000000001</c:v>
                </c:pt>
                <c:pt idx="6361">
                  <c:v>30.960999999999999</c:v>
                </c:pt>
                <c:pt idx="6362">
                  <c:v>30.962</c:v>
                </c:pt>
                <c:pt idx="6363">
                  <c:v>30.969000000000001</c:v>
                </c:pt>
                <c:pt idx="6364">
                  <c:v>31.018000000000001</c:v>
                </c:pt>
                <c:pt idx="6365">
                  <c:v>31.018000000000001</c:v>
                </c:pt>
                <c:pt idx="6366">
                  <c:v>31.026</c:v>
                </c:pt>
                <c:pt idx="6367">
                  <c:v>31.027000000000001</c:v>
                </c:pt>
                <c:pt idx="6368">
                  <c:v>31.027000000000001</c:v>
                </c:pt>
                <c:pt idx="6369">
                  <c:v>31.035</c:v>
                </c:pt>
                <c:pt idx="6370">
                  <c:v>31.036000000000001</c:v>
                </c:pt>
                <c:pt idx="6371">
                  <c:v>31.036000000000001</c:v>
                </c:pt>
                <c:pt idx="6372">
                  <c:v>31.044</c:v>
                </c:pt>
                <c:pt idx="6373">
                  <c:v>31.045000000000002</c:v>
                </c:pt>
                <c:pt idx="6374">
                  <c:v>31.053000000000001</c:v>
                </c:pt>
                <c:pt idx="6375">
                  <c:v>31.053999999999998</c:v>
                </c:pt>
                <c:pt idx="6376">
                  <c:v>31.053999999999998</c:v>
                </c:pt>
                <c:pt idx="6377">
                  <c:v>31.062000000000001</c:v>
                </c:pt>
                <c:pt idx="6378">
                  <c:v>31.062999999999999</c:v>
                </c:pt>
                <c:pt idx="6379">
                  <c:v>31.062999999999999</c:v>
                </c:pt>
                <c:pt idx="6380">
                  <c:v>31.071000000000002</c:v>
                </c:pt>
                <c:pt idx="6381">
                  <c:v>31.071999999999999</c:v>
                </c:pt>
                <c:pt idx="6382">
                  <c:v>31.071999999999999</c:v>
                </c:pt>
                <c:pt idx="6383">
                  <c:v>31.08</c:v>
                </c:pt>
                <c:pt idx="6384">
                  <c:v>31.081</c:v>
                </c:pt>
                <c:pt idx="6385">
                  <c:v>31.081</c:v>
                </c:pt>
                <c:pt idx="6386">
                  <c:v>31.09</c:v>
                </c:pt>
                <c:pt idx="6387">
                  <c:v>31.09</c:v>
                </c:pt>
                <c:pt idx="6388">
                  <c:v>31.091000000000001</c:v>
                </c:pt>
                <c:pt idx="6389">
                  <c:v>31.099</c:v>
                </c:pt>
                <c:pt idx="6390">
                  <c:v>31.099</c:v>
                </c:pt>
                <c:pt idx="6391">
                  <c:v>31.1</c:v>
                </c:pt>
                <c:pt idx="6392">
                  <c:v>31.108000000000001</c:v>
                </c:pt>
                <c:pt idx="6393">
                  <c:v>31.108000000000001</c:v>
                </c:pt>
                <c:pt idx="6394">
                  <c:v>31.109000000000002</c:v>
                </c:pt>
                <c:pt idx="6395">
                  <c:v>31.117000000000001</c:v>
                </c:pt>
                <c:pt idx="6396">
                  <c:v>31.116</c:v>
                </c:pt>
                <c:pt idx="6397">
                  <c:v>31.114999999999998</c:v>
                </c:pt>
                <c:pt idx="6398">
                  <c:v>31.109000000000002</c:v>
                </c:pt>
                <c:pt idx="6399">
                  <c:v>31.106000000000002</c:v>
                </c:pt>
                <c:pt idx="6400">
                  <c:v>31.105</c:v>
                </c:pt>
                <c:pt idx="6401">
                  <c:v>31.099</c:v>
                </c:pt>
                <c:pt idx="6402">
                  <c:v>31.099</c:v>
                </c:pt>
                <c:pt idx="6403">
                  <c:v>31.097999999999999</c:v>
                </c:pt>
                <c:pt idx="6404">
                  <c:v>31.091999999999999</c:v>
                </c:pt>
                <c:pt idx="6405">
                  <c:v>31.091999999999999</c:v>
                </c:pt>
                <c:pt idx="6406">
                  <c:v>31.091000000000001</c:v>
                </c:pt>
                <c:pt idx="6407">
                  <c:v>31.085000000000001</c:v>
                </c:pt>
                <c:pt idx="6408">
                  <c:v>31.085000000000001</c:v>
                </c:pt>
                <c:pt idx="6409">
                  <c:v>31.084</c:v>
                </c:pt>
                <c:pt idx="6410">
                  <c:v>31.077999999999999</c:v>
                </c:pt>
                <c:pt idx="6411">
                  <c:v>31.036999999999999</c:v>
                </c:pt>
                <c:pt idx="6412">
                  <c:v>31.036999999999999</c:v>
                </c:pt>
                <c:pt idx="6413">
                  <c:v>31.03</c:v>
                </c:pt>
                <c:pt idx="6414">
                  <c:v>31.027999999999999</c:v>
                </c:pt>
                <c:pt idx="6415">
                  <c:v>31.027999999999999</c:v>
                </c:pt>
                <c:pt idx="6416">
                  <c:v>31.021000000000001</c:v>
                </c:pt>
                <c:pt idx="6417">
                  <c:v>31.021000000000001</c:v>
                </c:pt>
                <c:pt idx="6418">
                  <c:v>31.02</c:v>
                </c:pt>
                <c:pt idx="6419">
                  <c:v>31.013000000000002</c:v>
                </c:pt>
                <c:pt idx="6420">
                  <c:v>31.013000000000002</c:v>
                </c:pt>
                <c:pt idx="6421">
                  <c:v>31.013000000000002</c:v>
                </c:pt>
                <c:pt idx="6422">
                  <c:v>31.006</c:v>
                </c:pt>
                <c:pt idx="6423">
                  <c:v>31.006</c:v>
                </c:pt>
                <c:pt idx="6424">
                  <c:v>31.004999999999999</c:v>
                </c:pt>
                <c:pt idx="6425">
                  <c:v>30.998000000000001</c:v>
                </c:pt>
                <c:pt idx="6426">
                  <c:v>30.998000000000001</c:v>
                </c:pt>
                <c:pt idx="6427">
                  <c:v>30.997</c:v>
                </c:pt>
                <c:pt idx="6428">
                  <c:v>30.99</c:v>
                </c:pt>
                <c:pt idx="6429">
                  <c:v>30.99</c:v>
                </c:pt>
                <c:pt idx="6430">
                  <c:v>30.99</c:v>
                </c:pt>
                <c:pt idx="6431">
                  <c:v>30.983000000000001</c:v>
                </c:pt>
                <c:pt idx="6432">
                  <c:v>30.983000000000001</c:v>
                </c:pt>
                <c:pt idx="6433">
                  <c:v>30.981999999999999</c:v>
                </c:pt>
                <c:pt idx="6434">
                  <c:v>30.974</c:v>
                </c:pt>
                <c:pt idx="6435">
                  <c:v>30.966999999999999</c:v>
                </c:pt>
                <c:pt idx="6436">
                  <c:v>30.966999999999999</c:v>
                </c:pt>
                <c:pt idx="6437">
                  <c:v>30.966000000000001</c:v>
                </c:pt>
                <c:pt idx="6438">
                  <c:v>30.959</c:v>
                </c:pt>
                <c:pt idx="6439">
                  <c:v>30.847000000000001</c:v>
                </c:pt>
                <c:pt idx="6440">
                  <c:v>30.846</c:v>
                </c:pt>
                <c:pt idx="6441">
                  <c:v>30.838000000000001</c:v>
                </c:pt>
                <c:pt idx="6442">
                  <c:v>30.831</c:v>
                </c:pt>
                <c:pt idx="6443">
                  <c:v>30.831</c:v>
                </c:pt>
                <c:pt idx="6444">
                  <c:v>30.83</c:v>
                </c:pt>
                <c:pt idx="6445">
                  <c:v>30.823</c:v>
                </c:pt>
                <c:pt idx="6446">
                  <c:v>30.823</c:v>
                </c:pt>
                <c:pt idx="6447">
                  <c:v>30.821999999999999</c:v>
                </c:pt>
                <c:pt idx="6448">
                  <c:v>30.815000000000001</c:v>
                </c:pt>
                <c:pt idx="6449">
                  <c:v>30.815000000000001</c:v>
                </c:pt>
                <c:pt idx="6450">
                  <c:v>30.814</c:v>
                </c:pt>
                <c:pt idx="6451">
                  <c:v>30.806999999999999</c:v>
                </c:pt>
                <c:pt idx="6452">
                  <c:v>30.806000000000001</c:v>
                </c:pt>
                <c:pt idx="6453">
                  <c:v>30.806000000000001</c:v>
                </c:pt>
                <c:pt idx="6454">
                  <c:v>30.798999999999999</c:v>
                </c:pt>
                <c:pt idx="6455">
                  <c:v>30.797999999999998</c:v>
                </c:pt>
                <c:pt idx="6456">
                  <c:v>30.797999999999998</c:v>
                </c:pt>
                <c:pt idx="6457">
                  <c:v>30.771999999999998</c:v>
                </c:pt>
                <c:pt idx="6458">
                  <c:v>30.771000000000001</c:v>
                </c:pt>
                <c:pt idx="6459">
                  <c:v>30.760999999999999</c:v>
                </c:pt>
                <c:pt idx="6460">
                  <c:v>30.760999999999999</c:v>
                </c:pt>
                <c:pt idx="6461">
                  <c:v>30.753</c:v>
                </c:pt>
                <c:pt idx="6462">
                  <c:v>30.753</c:v>
                </c:pt>
                <c:pt idx="6463">
                  <c:v>30.751999999999999</c:v>
                </c:pt>
                <c:pt idx="6464">
                  <c:v>30.745000000000001</c:v>
                </c:pt>
                <c:pt idx="6465">
                  <c:v>30.744</c:v>
                </c:pt>
                <c:pt idx="6466">
                  <c:v>30.744</c:v>
                </c:pt>
                <c:pt idx="6467">
                  <c:v>30.736000000000001</c:v>
                </c:pt>
                <c:pt idx="6468">
                  <c:v>30.734999999999999</c:v>
                </c:pt>
                <c:pt idx="6469">
                  <c:v>30.727</c:v>
                </c:pt>
                <c:pt idx="6470">
                  <c:v>30.727</c:v>
                </c:pt>
                <c:pt idx="6471">
                  <c:v>30.719000000000001</c:v>
                </c:pt>
                <c:pt idx="6472">
                  <c:v>30.719000000000001</c:v>
                </c:pt>
                <c:pt idx="6473">
                  <c:v>30.718</c:v>
                </c:pt>
                <c:pt idx="6474">
                  <c:v>30.71</c:v>
                </c:pt>
                <c:pt idx="6475">
                  <c:v>30.71</c:v>
                </c:pt>
                <c:pt idx="6476">
                  <c:v>30.71</c:v>
                </c:pt>
                <c:pt idx="6477">
                  <c:v>30.702000000000002</c:v>
                </c:pt>
                <c:pt idx="6478">
                  <c:v>30.702000000000002</c:v>
                </c:pt>
                <c:pt idx="6479">
                  <c:v>30.701000000000001</c:v>
                </c:pt>
                <c:pt idx="6480">
                  <c:v>30.693000000000001</c:v>
                </c:pt>
                <c:pt idx="6481">
                  <c:v>30.693000000000001</c:v>
                </c:pt>
                <c:pt idx="6482">
                  <c:v>30.693000000000001</c:v>
                </c:pt>
                <c:pt idx="6483">
                  <c:v>30.684999999999999</c:v>
                </c:pt>
                <c:pt idx="6484">
                  <c:v>30.629000000000001</c:v>
                </c:pt>
                <c:pt idx="6485">
                  <c:v>30.629000000000001</c:v>
                </c:pt>
                <c:pt idx="6486">
                  <c:v>30.620999999999999</c:v>
                </c:pt>
                <c:pt idx="6487">
                  <c:v>30.617999999999999</c:v>
                </c:pt>
                <c:pt idx="6488">
                  <c:v>30.617999999999999</c:v>
                </c:pt>
                <c:pt idx="6489">
                  <c:v>30.61</c:v>
                </c:pt>
                <c:pt idx="6490">
                  <c:v>30.609000000000002</c:v>
                </c:pt>
                <c:pt idx="6491">
                  <c:v>30.609000000000002</c:v>
                </c:pt>
                <c:pt idx="6492">
                  <c:v>30.600999999999999</c:v>
                </c:pt>
                <c:pt idx="6493">
                  <c:v>30.6</c:v>
                </c:pt>
                <c:pt idx="6494">
                  <c:v>30.599</c:v>
                </c:pt>
                <c:pt idx="6495">
                  <c:v>30.591999999999999</c:v>
                </c:pt>
                <c:pt idx="6496">
                  <c:v>30.591000000000001</c:v>
                </c:pt>
                <c:pt idx="6497">
                  <c:v>30.59</c:v>
                </c:pt>
                <c:pt idx="6498">
                  <c:v>30.582999999999998</c:v>
                </c:pt>
                <c:pt idx="6499">
                  <c:v>30.582000000000001</c:v>
                </c:pt>
                <c:pt idx="6500">
                  <c:v>30.581</c:v>
                </c:pt>
                <c:pt idx="6501">
                  <c:v>30.574000000000002</c:v>
                </c:pt>
                <c:pt idx="6502">
                  <c:v>30.574000000000002</c:v>
                </c:pt>
                <c:pt idx="6503">
                  <c:v>30.573</c:v>
                </c:pt>
                <c:pt idx="6504">
                  <c:v>30.565999999999999</c:v>
                </c:pt>
                <c:pt idx="6505">
                  <c:v>30.565999999999999</c:v>
                </c:pt>
                <c:pt idx="6506">
                  <c:v>30.565000000000001</c:v>
                </c:pt>
                <c:pt idx="6507">
                  <c:v>30.558</c:v>
                </c:pt>
                <c:pt idx="6508">
                  <c:v>30.558</c:v>
                </c:pt>
                <c:pt idx="6509">
                  <c:v>30.556999999999999</c:v>
                </c:pt>
                <c:pt idx="6510">
                  <c:v>30.55</c:v>
                </c:pt>
                <c:pt idx="6511">
                  <c:v>30.55</c:v>
                </c:pt>
                <c:pt idx="6512">
                  <c:v>30.548999999999999</c:v>
                </c:pt>
                <c:pt idx="6513">
                  <c:v>30.542000000000002</c:v>
                </c:pt>
                <c:pt idx="6514">
                  <c:v>30.542000000000002</c:v>
                </c:pt>
                <c:pt idx="6515">
                  <c:v>30.541</c:v>
                </c:pt>
                <c:pt idx="6516">
                  <c:v>30.533999999999999</c:v>
                </c:pt>
                <c:pt idx="6517">
                  <c:v>30.533999999999999</c:v>
                </c:pt>
                <c:pt idx="6518">
                  <c:v>30.533000000000001</c:v>
                </c:pt>
                <c:pt idx="6519">
                  <c:v>30.526</c:v>
                </c:pt>
                <c:pt idx="6520">
                  <c:v>30.526</c:v>
                </c:pt>
                <c:pt idx="6521">
                  <c:v>30.524999999999999</c:v>
                </c:pt>
                <c:pt idx="6522">
                  <c:v>30.518000000000001</c:v>
                </c:pt>
                <c:pt idx="6523">
                  <c:v>30.518000000000001</c:v>
                </c:pt>
                <c:pt idx="6524">
                  <c:v>30.516999999999999</c:v>
                </c:pt>
                <c:pt idx="6525">
                  <c:v>30.51</c:v>
                </c:pt>
                <c:pt idx="6526">
                  <c:v>30.472000000000001</c:v>
                </c:pt>
                <c:pt idx="6527">
                  <c:v>30.471</c:v>
                </c:pt>
                <c:pt idx="6528">
                  <c:v>30.465</c:v>
                </c:pt>
                <c:pt idx="6529">
                  <c:v>30.459</c:v>
                </c:pt>
                <c:pt idx="6530">
                  <c:v>30.459</c:v>
                </c:pt>
                <c:pt idx="6531">
                  <c:v>30.459</c:v>
                </c:pt>
                <c:pt idx="6532">
                  <c:v>30.452999999999999</c:v>
                </c:pt>
                <c:pt idx="6533">
                  <c:v>30.452999999999999</c:v>
                </c:pt>
                <c:pt idx="6534">
                  <c:v>30.452999999999999</c:v>
                </c:pt>
                <c:pt idx="6535">
                  <c:v>30.446999999999999</c:v>
                </c:pt>
                <c:pt idx="6536">
                  <c:v>30.446999999999999</c:v>
                </c:pt>
                <c:pt idx="6537">
                  <c:v>30.446000000000002</c:v>
                </c:pt>
                <c:pt idx="6538">
                  <c:v>30.440999999999999</c:v>
                </c:pt>
                <c:pt idx="6539">
                  <c:v>30.440999999999999</c:v>
                </c:pt>
                <c:pt idx="6540">
                  <c:v>30.44</c:v>
                </c:pt>
                <c:pt idx="6541">
                  <c:v>30.434999999999999</c:v>
                </c:pt>
                <c:pt idx="6542">
                  <c:v>30.434000000000001</c:v>
                </c:pt>
                <c:pt idx="6543">
                  <c:v>30.434000000000001</c:v>
                </c:pt>
                <c:pt idx="6544">
                  <c:v>30.428999999999998</c:v>
                </c:pt>
                <c:pt idx="6545">
                  <c:v>30.428000000000001</c:v>
                </c:pt>
                <c:pt idx="6546">
                  <c:v>30.428000000000001</c:v>
                </c:pt>
                <c:pt idx="6547">
                  <c:v>30.422999999999998</c:v>
                </c:pt>
                <c:pt idx="6548">
                  <c:v>30.422000000000001</c:v>
                </c:pt>
                <c:pt idx="6549">
                  <c:v>30.422000000000001</c:v>
                </c:pt>
                <c:pt idx="6550">
                  <c:v>30.417000000000002</c:v>
                </c:pt>
                <c:pt idx="6551">
                  <c:v>30.416</c:v>
                </c:pt>
                <c:pt idx="6552">
                  <c:v>30.416</c:v>
                </c:pt>
                <c:pt idx="6553">
                  <c:v>30.411000000000001</c:v>
                </c:pt>
                <c:pt idx="6554">
                  <c:v>30.391999999999999</c:v>
                </c:pt>
                <c:pt idx="6555">
                  <c:v>30.391999999999999</c:v>
                </c:pt>
                <c:pt idx="6556">
                  <c:v>30.385999999999999</c:v>
                </c:pt>
                <c:pt idx="6557">
                  <c:v>30.385000000000002</c:v>
                </c:pt>
                <c:pt idx="6558">
                  <c:v>30.384</c:v>
                </c:pt>
                <c:pt idx="6559">
                  <c:v>30.379000000000001</c:v>
                </c:pt>
                <c:pt idx="6560">
                  <c:v>30.379000000000001</c:v>
                </c:pt>
                <c:pt idx="6561">
                  <c:v>30.378</c:v>
                </c:pt>
                <c:pt idx="6562">
                  <c:v>30.373000000000001</c:v>
                </c:pt>
                <c:pt idx="6563">
                  <c:v>30.373000000000001</c:v>
                </c:pt>
                <c:pt idx="6564">
                  <c:v>30.372</c:v>
                </c:pt>
                <c:pt idx="6565">
                  <c:v>30.367000000000001</c:v>
                </c:pt>
                <c:pt idx="6566">
                  <c:v>30.367000000000001</c:v>
                </c:pt>
                <c:pt idx="6567">
                  <c:v>30.366</c:v>
                </c:pt>
                <c:pt idx="6568">
                  <c:v>30.361000000000001</c:v>
                </c:pt>
                <c:pt idx="6569">
                  <c:v>30.361000000000001</c:v>
                </c:pt>
                <c:pt idx="6570">
                  <c:v>30.36</c:v>
                </c:pt>
                <c:pt idx="6571">
                  <c:v>30.355</c:v>
                </c:pt>
                <c:pt idx="6572">
                  <c:v>30.355</c:v>
                </c:pt>
                <c:pt idx="6573">
                  <c:v>30.355</c:v>
                </c:pt>
                <c:pt idx="6574">
                  <c:v>30.349</c:v>
                </c:pt>
                <c:pt idx="6575">
                  <c:v>30.349</c:v>
                </c:pt>
                <c:pt idx="6576">
                  <c:v>30.349</c:v>
                </c:pt>
                <c:pt idx="6577">
                  <c:v>30.344000000000001</c:v>
                </c:pt>
                <c:pt idx="6578">
                  <c:v>30.343</c:v>
                </c:pt>
                <c:pt idx="6579">
                  <c:v>30.338000000000001</c:v>
                </c:pt>
                <c:pt idx="6580">
                  <c:v>30.338000000000001</c:v>
                </c:pt>
                <c:pt idx="6581">
                  <c:v>30.338000000000001</c:v>
                </c:pt>
                <c:pt idx="6582">
                  <c:v>30.332999999999998</c:v>
                </c:pt>
                <c:pt idx="6583">
                  <c:v>30.298999999999999</c:v>
                </c:pt>
                <c:pt idx="6584">
                  <c:v>30.297999999999998</c:v>
                </c:pt>
                <c:pt idx="6585">
                  <c:v>30.292999999999999</c:v>
                </c:pt>
                <c:pt idx="6586">
                  <c:v>30.291</c:v>
                </c:pt>
                <c:pt idx="6587">
                  <c:v>30.291</c:v>
                </c:pt>
                <c:pt idx="6588">
                  <c:v>30.286000000000001</c:v>
                </c:pt>
                <c:pt idx="6589">
                  <c:v>30.286000000000001</c:v>
                </c:pt>
                <c:pt idx="6590">
                  <c:v>30.285</c:v>
                </c:pt>
                <c:pt idx="6591">
                  <c:v>30.28</c:v>
                </c:pt>
                <c:pt idx="6592">
                  <c:v>30.28</c:v>
                </c:pt>
                <c:pt idx="6593">
                  <c:v>30.279</c:v>
                </c:pt>
                <c:pt idx="6594">
                  <c:v>30.274000000000001</c:v>
                </c:pt>
                <c:pt idx="6595">
                  <c:v>30.274000000000001</c:v>
                </c:pt>
                <c:pt idx="6596">
                  <c:v>30.274000000000001</c:v>
                </c:pt>
                <c:pt idx="6597">
                  <c:v>30.268999999999998</c:v>
                </c:pt>
                <c:pt idx="6598">
                  <c:v>30.268999999999998</c:v>
                </c:pt>
                <c:pt idx="6599">
                  <c:v>30.268000000000001</c:v>
                </c:pt>
                <c:pt idx="6600">
                  <c:v>30.263000000000002</c:v>
                </c:pt>
                <c:pt idx="6601">
                  <c:v>30.263000000000002</c:v>
                </c:pt>
                <c:pt idx="6602">
                  <c:v>30.263000000000002</c:v>
                </c:pt>
                <c:pt idx="6603">
                  <c:v>30.257999999999999</c:v>
                </c:pt>
                <c:pt idx="6604">
                  <c:v>30.257999999999999</c:v>
                </c:pt>
                <c:pt idx="6605">
                  <c:v>30.257000000000001</c:v>
                </c:pt>
                <c:pt idx="6606">
                  <c:v>30.253</c:v>
                </c:pt>
                <c:pt idx="6607">
                  <c:v>30.253</c:v>
                </c:pt>
                <c:pt idx="6608">
                  <c:v>30.251999999999999</c:v>
                </c:pt>
                <c:pt idx="6609">
                  <c:v>30.248000000000001</c:v>
                </c:pt>
                <c:pt idx="6610">
                  <c:v>30.248000000000001</c:v>
                </c:pt>
                <c:pt idx="6611">
                  <c:v>30.247</c:v>
                </c:pt>
                <c:pt idx="6612">
                  <c:v>30.242999999999999</c:v>
                </c:pt>
                <c:pt idx="6613">
                  <c:v>30.163</c:v>
                </c:pt>
                <c:pt idx="6614">
                  <c:v>30.163</c:v>
                </c:pt>
                <c:pt idx="6615">
                  <c:v>30.164000000000001</c:v>
                </c:pt>
                <c:pt idx="6616">
                  <c:v>30.164000000000001</c:v>
                </c:pt>
                <c:pt idx="6617">
                  <c:v>30.164000000000001</c:v>
                </c:pt>
                <c:pt idx="6618">
                  <c:v>30.164000000000001</c:v>
                </c:pt>
                <c:pt idx="6619">
                  <c:v>30.164000000000001</c:v>
                </c:pt>
                <c:pt idx="6620">
                  <c:v>30.164000000000001</c:v>
                </c:pt>
                <c:pt idx="6621">
                  <c:v>30.164999999999999</c:v>
                </c:pt>
                <c:pt idx="6622">
                  <c:v>30.164999999999999</c:v>
                </c:pt>
                <c:pt idx="6623">
                  <c:v>30.164999999999999</c:v>
                </c:pt>
                <c:pt idx="6624">
                  <c:v>30.166</c:v>
                </c:pt>
                <c:pt idx="6625">
                  <c:v>30.166</c:v>
                </c:pt>
                <c:pt idx="6626">
                  <c:v>30.166</c:v>
                </c:pt>
                <c:pt idx="6627">
                  <c:v>30.167000000000002</c:v>
                </c:pt>
                <c:pt idx="6628">
                  <c:v>30.167000000000002</c:v>
                </c:pt>
                <c:pt idx="6629">
                  <c:v>30.167000000000002</c:v>
                </c:pt>
                <c:pt idx="6630">
                  <c:v>30.169</c:v>
                </c:pt>
                <c:pt idx="6631">
                  <c:v>30.169</c:v>
                </c:pt>
                <c:pt idx="6632">
                  <c:v>30.17</c:v>
                </c:pt>
                <c:pt idx="6633">
                  <c:v>30.172999999999998</c:v>
                </c:pt>
                <c:pt idx="6634">
                  <c:v>30.172999999999998</c:v>
                </c:pt>
                <c:pt idx="6635">
                  <c:v>30.175000000000001</c:v>
                </c:pt>
                <c:pt idx="6636">
                  <c:v>30.175999999999998</c:v>
                </c:pt>
                <c:pt idx="6637">
                  <c:v>30.175999999999998</c:v>
                </c:pt>
                <c:pt idx="6638">
                  <c:v>30.178000000000001</c:v>
                </c:pt>
                <c:pt idx="6639">
                  <c:v>30.178000000000001</c:v>
                </c:pt>
                <c:pt idx="6640">
                  <c:v>30.178000000000001</c:v>
                </c:pt>
                <c:pt idx="6641">
                  <c:v>30.181000000000001</c:v>
                </c:pt>
                <c:pt idx="6642">
                  <c:v>30.181000000000001</c:v>
                </c:pt>
                <c:pt idx="6643">
                  <c:v>30.181000000000001</c:v>
                </c:pt>
                <c:pt idx="6644">
                  <c:v>30.184000000000001</c:v>
                </c:pt>
                <c:pt idx="6645">
                  <c:v>30.184000000000001</c:v>
                </c:pt>
                <c:pt idx="6646">
                  <c:v>30.186</c:v>
                </c:pt>
                <c:pt idx="6647">
                  <c:v>30.186</c:v>
                </c:pt>
                <c:pt idx="6648">
                  <c:v>30.187000000000001</c:v>
                </c:pt>
                <c:pt idx="6649">
                  <c:v>30.189</c:v>
                </c:pt>
                <c:pt idx="6650">
                  <c:v>30.189</c:v>
                </c:pt>
                <c:pt idx="6651">
                  <c:v>30.19</c:v>
                </c:pt>
                <c:pt idx="6652">
                  <c:v>30.192</c:v>
                </c:pt>
                <c:pt idx="6653">
                  <c:v>30.192</c:v>
                </c:pt>
                <c:pt idx="6654">
                  <c:v>30.196000000000002</c:v>
                </c:pt>
                <c:pt idx="6655">
                  <c:v>30.199000000000002</c:v>
                </c:pt>
                <c:pt idx="6656">
                  <c:v>30.199000000000002</c:v>
                </c:pt>
                <c:pt idx="6657">
                  <c:v>30.199000000000002</c:v>
                </c:pt>
                <c:pt idx="6658">
                  <c:v>30.202000000000002</c:v>
                </c:pt>
                <c:pt idx="6659">
                  <c:v>30.225999999999999</c:v>
                </c:pt>
                <c:pt idx="6660">
                  <c:v>30.227</c:v>
                </c:pt>
                <c:pt idx="6661">
                  <c:v>30.231000000000002</c:v>
                </c:pt>
                <c:pt idx="6662">
                  <c:v>30.231999999999999</c:v>
                </c:pt>
                <c:pt idx="6663">
                  <c:v>30.231999999999999</c:v>
                </c:pt>
                <c:pt idx="6664">
                  <c:v>30.236000000000001</c:v>
                </c:pt>
                <c:pt idx="6665">
                  <c:v>30.236999999999998</c:v>
                </c:pt>
                <c:pt idx="6666">
                  <c:v>30.236999999999998</c:v>
                </c:pt>
                <c:pt idx="6667">
                  <c:v>30.241</c:v>
                </c:pt>
                <c:pt idx="6668">
                  <c:v>30.242000000000001</c:v>
                </c:pt>
                <c:pt idx="6669">
                  <c:v>30.242000000000001</c:v>
                </c:pt>
                <c:pt idx="6670">
                  <c:v>30.245999999999999</c:v>
                </c:pt>
                <c:pt idx="6671">
                  <c:v>30.247</c:v>
                </c:pt>
                <c:pt idx="6672">
                  <c:v>30.247</c:v>
                </c:pt>
                <c:pt idx="6673">
                  <c:v>30.251000000000001</c:v>
                </c:pt>
                <c:pt idx="6674">
                  <c:v>30.251999999999999</c:v>
                </c:pt>
                <c:pt idx="6675">
                  <c:v>30.251999999999999</c:v>
                </c:pt>
                <c:pt idx="6676">
                  <c:v>30.257000000000001</c:v>
                </c:pt>
                <c:pt idx="6677">
                  <c:v>30.257000000000001</c:v>
                </c:pt>
                <c:pt idx="6678">
                  <c:v>30.257000000000001</c:v>
                </c:pt>
                <c:pt idx="6679">
                  <c:v>30.260999999999999</c:v>
                </c:pt>
                <c:pt idx="6680">
                  <c:v>30.262</c:v>
                </c:pt>
                <c:pt idx="6681">
                  <c:v>30.262</c:v>
                </c:pt>
                <c:pt idx="6682">
                  <c:v>30.265999999999998</c:v>
                </c:pt>
                <c:pt idx="6683">
                  <c:v>30.265999999999998</c:v>
                </c:pt>
                <c:pt idx="6684">
                  <c:v>30.266999999999999</c:v>
                </c:pt>
                <c:pt idx="6685">
                  <c:v>30.271000000000001</c:v>
                </c:pt>
                <c:pt idx="6686">
                  <c:v>30.271000000000001</c:v>
                </c:pt>
                <c:pt idx="6687">
                  <c:v>30.271999999999998</c:v>
                </c:pt>
                <c:pt idx="6688">
                  <c:v>30.276</c:v>
                </c:pt>
                <c:pt idx="6689">
                  <c:v>30.276</c:v>
                </c:pt>
                <c:pt idx="6690">
                  <c:v>30.277000000000001</c:v>
                </c:pt>
                <c:pt idx="6691">
                  <c:v>30.282</c:v>
                </c:pt>
                <c:pt idx="6692">
                  <c:v>30.286999999999999</c:v>
                </c:pt>
                <c:pt idx="6693">
                  <c:v>30.286999999999999</c:v>
                </c:pt>
                <c:pt idx="6694">
                  <c:v>30.286999999999999</c:v>
                </c:pt>
                <c:pt idx="6695">
                  <c:v>30.292000000000002</c:v>
                </c:pt>
                <c:pt idx="6696">
                  <c:v>30.292000000000002</c:v>
                </c:pt>
                <c:pt idx="6697">
                  <c:v>30.292999999999999</c:v>
                </c:pt>
                <c:pt idx="6698">
                  <c:v>30.297999999999998</c:v>
                </c:pt>
                <c:pt idx="6699">
                  <c:v>30.329000000000001</c:v>
                </c:pt>
                <c:pt idx="6700">
                  <c:v>30.329000000000001</c:v>
                </c:pt>
                <c:pt idx="6701">
                  <c:v>30.335000000000001</c:v>
                </c:pt>
                <c:pt idx="6702">
                  <c:v>30.335000000000001</c:v>
                </c:pt>
                <c:pt idx="6703">
                  <c:v>30.335000000000001</c:v>
                </c:pt>
                <c:pt idx="6704">
                  <c:v>30.341000000000001</c:v>
                </c:pt>
                <c:pt idx="6705">
                  <c:v>30.341000000000001</c:v>
                </c:pt>
                <c:pt idx="6706">
                  <c:v>30.341000000000001</c:v>
                </c:pt>
                <c:pt idx="6707">
                  <c:v>30.347000000000001</c:v>
                </c:pt>
                <c:pt idx="6708">
                  <c:v>30.347000000000001</c:v>
                </c:pt>
                <c:pt idx="6709">
                  <c:v>30.353000000000002</c:v>
                </c:pt>
                <c:pt idx="6710">
                  <c:v>30.353000000000002</c:v>
                </c:pt>
                <c:pt idx="6711">
                  <c:v>30.353000000000002</c:v>
                </c:pt>
                <c:pt idx="6712">
                  <c:v>30.359000000000002</c:v>
                </c:pt>
                <c:pt idx="6713">
                  <c:v>30.359000000000002</c:v>
                </c:pt>
                <c:pt idx="6714">
                  <c:v>30.359000000000002</c:v>
                </c:pt>
                <c:pt idx="6715">
                  <c:v>30.364999999999998</c:v>
                </c:pt>
                <c:pt idx="6716">
                  <c:v>30.364999999999998</c:v>
                </c:pt>
                <c:pt idx="6717">
                  <c:v>30.366</c:v>
                </c:pt>
                <c:pt idx="6718">
                  <c:v>30.370999999999999</c:v>
                </c:pt>
                <c:pt idx="6719">
                  <c:v>30.370999999999999</c:v>
                </c:pt>
                <c:pt idx="6720">
                  <c:v>30.372</c:v>
                </c:pt>
                <c:pt idx="6721">
                  <c:v>30.376999999999999</c:v>
                </c:pt>
                <c:pt idx="6722">
                  <c:v>30.378</c:v>
                </c:pt>
                <c:pt idx="6723">
                  <c:v>30.378</c:v>
                </c:pt>
                <c:pt idx="6724">
                  <c:v>30.384</c:v>
                </c:pt>
                <c:pt idx="6725">
                  <c:v>30.384</c:v>
                </c:pt>
                <c:pt idx="6726">
                  <c:v>30.39</c:v>
                </c:pt>
                <c:pt idx="6727">
                  <c:v>30.384</c:v>
                </c:pt>
                <c:pt idx="6728">
                  <c:v>30.379000000000001</c:v>
                </c:pt>
                <c:pt idx="6729">
                  <c:v>30.379000000000001</c:v>
                </c:pt>
                <c:pt idx="6730">
                  <c:v>30.378</c:v>
                </c:pt>
                <c:pt idx="6731">
                  <c:v>30.373999999999999</c:v>
                </c:pt>
                <c:pt idx="6732">
                  <c:v>30.373000000000001</c:v>
                </c:pt>
                <c:pt idx="6733">
                  <c:v>30.373000000000001</c:v>
                </c:pt>
                <c:pt idx="6734">
                  <c:v>30.367999999999999</c:v>
                </c:pt>
                <c:pt idx="6735">
                  <c:v>30.367999999999999</c:v>
                </c:pt>
                <c:pt idx="6736">
                  <c:v>30.367999999999999</c:v>
                </c:pt>
                <c:pt idx="6737">
                  <c:v>30.363</c:v>
                </c:pt>
                <c:pt idx="6738">
                  <c:v>30.274999999999999</c:v>
                </c:pt>
                <c:pt idx="6739">
                  <c:v>30.274999999999999</c:v>
                </c:pt>
                <c:pt idx="6740">
                  <c:v>30.273</c:v>
                </c:pt>
                <c:pt idx="6741">
                  <c:v>30.271999999999998</c:v>
                </c:pt>
                <c:pt idx="6742">
                  <c:v>30.271999999999998</c:v>
                </c:pt>
                <c:pt idx="6743">
                  <c:v>30.27</c:v>
                </c:pt>
                <c:pt idx="6744">
                  <c:v>30.27</c:v>
                </c:pt>
                <c:pt idx="6745">
                  <c:v>30.268999999999998</c:v>
                </c:pt>
                <c:pt idx="6746">
                  <c:v>30.266999999999999</c:v>
                </c:pt>
                <c:pt idx="6747">
                  <c:v>30.266999999999999</c:v>
                </c:pt>
                <c:pt idx="6748">
                  <c:v>30.266999999999999</c:v>
                </c:pt>
                <c:pt idx="6749">
                  <c:v>30.265000000000001</c:v>
                </c:pt>
                <c:pt idx="6750">
                  <c:v>30.265000000000001</c:v>
                </c:pt>
                <c:pt idx="6751">
                  <c:v>30.265000000000001</c:v>
                </c:pt>
                <c:pt idx="6752">
                  <c:v>30.263000000000002</c:v>
                </c:pt>
                <c:pt idx="6753">
                  <c:v>30.263000000000002</c:v>
                </c:pt>
                <c:pt idx="6754">
                  <c:v>30.263000000000002</c:v>
                </c:pt>
                <c:pt idx="6755">
                  <c:v>30.260999999999999</c:v>
                </c:pt>
                <c:pt idx="6756">
                  <c:v>30.260999999999999</c:v>
                </c:pt>
                <c:pt idx="6757">
                  <c:v>30.26</c:v>
                </c:pt>
                <c:pt idx="6758">
                  <c:v>30.257999999999999</c:v>
                </c:pt>
                <c:pt idx="6759">
                  <c:v>30.257999999999999</c:v>
                </c:pt>
                <c:pt idx="6760">
                  <c:v>30.257999999999999</c:v>
                </c:pt>
                <c:pt idx="6761">
                  <c:v>30.256</c:v>
                </c:pt>
                <c:pt idx="6762">
                  <c:v>30.256</c:v>
                </c:pt>
                <c:pt idx="6763">
                  <c:v>30.256</c:v>
                </c:pt>
                <c:pt idx="6764">
                  <c:v>30.254000000000001</c:v>
                </c:pt>
                <c:pt idx="6765">
                  <c:v>30.254000000000001</c:v>
                </c:pt>
                <c:pt idx="6766">
                  <c:v>30.254000000000001</c:v>
                </c:pt>
                <c:pt idx="6767">
                  <c:v>30.251999999999999</c:v>
                </c:pt>
                <c:pt idx="6768">
                  <c:v>30.242999999999999</c:v>
                </c:pt>
                <c:pt idx="6769">
                  <c:v>30.242999999999999</c:v>
                </c:pt>
                <c:pt idx="6770">
                  <c:v>30.241</c:v>
                </c:pt>
                <c:pt idx="6771">
                  <c:v>30.241</c:v>
                </c:pt>
                <c:pt idx="6772">
                  <c:v>30.24</c:v>
                </c:pt>
                <c:pt idx="6773">
                  <c:v>30.238</c:v>
                </c:pt>
                <c:pt idx="6774">
                  <c:v>30.238</c:v>
                </c:pt>
                <c:pt idx="6775">
                  <c:v>30.238</c:v>
                </c:pt>
                <c:pt idx="6776">
                  <c:v>30.236000000000001</c:v>
                </c:pt>
                <c:pt idx="6777">
                  <c:v>30.236000000000001</c:v>
                </c:pt>
                <c:pt idx="6778">
                  <c:v>30.236000000000001</c:v>
                </c:pt>
                <c:pt idx="6779">
                  <c:v>30.233000000000001</c:v>
                </c:pt>
                <c:pt idx="6780">
                  <c:v>30.233000000000001</c:v>
                </c:pt>
                <c:pt idx="6781">
                  <c:v>30.233000000000001</c:v>
                </c:pt>
                <c:pt idx="6782">
                  <c:v>30.231000000000002</c:v>
                </c:pt>
                <c:pt idx="6783">
                  <c:v>30.231000000000002</c:v>
                </c:pt>
                <c:pt idx="6784">
                  <c:v>30.231000000000002</c:v>
                </c:pt>
                <c:pt idx="6785">
                  <c:v>30.228999999999999</c:v>
                </c:pt>
                <c:pt idx="6786">
                  <c:v>30.228999999999999</c:v>
                </c:pt>
                <c:pt idx="6787">
                  <c:v>30.228000000000002</c:v>
                </c:pt>
                <c:pt idx="6788">
                  <c:v>30.225999999999999</c:v>
                </c:pt>
                <c:pt idx="6789">
                  <c:v>30.225999999999999</c:v>
                </c:pt>
                <c:pt idx="6790">
                  <c:v>30.225999999999999</c:v>
                </c:pt>
                <c:pt idx="6791">
                  <c:v>30.224</c:v>
                </c:pt>
                <c:pt idx="6792">
                  <c:v>30.224</c:v>
                </c:pt>
                <c:pt idx="6793">
                  <c:v>30.224</c:v>
                </c:pt>
                <c:pt idx="6794">
                  <c:v>30.222000000000001</c:v>
                </c:pt>
                <c:pt idx="6795">
                  <c:v>30.204999999999998</c:v>
                </c:pt>
                <c:pt idx="6796">
                  <c:v>30.204000000000001</c:v>
                </c:pt>
                <c:pt idx="6797">
                  <c:v>30.202999999999999</c:v>
                </c:pt>
                <c:pt idx="6798">
                  <c:v>30.202999999999999</c:v>
                </c:pt>
                <c:pt idx="6799">
                  <c:v>30.202999999999999</c:v>
                </c:pt>
                <c:pt idx="6800">
                  <c:v>30.201000000000001</c:v>
                </c:pt>
                <c:pt idx="6801">
                  <c:v>30.201000000000001</c:v>
                </c:pt>
                <c:pt idx="6802">
                  <c:v>30.201000000000001</c:v>
                </c:pt>
                <c:pt idx="6803">
                  <c:v>30.2</c:v>
                </c:pt>
                <c:pt idx="6804">
                  <c:v>30.2</c:v>
                </c:pt>
                <c:pt idx="6805">
                  <c:v>30.2</c:v>
                </c:pt>
                <c:pt idx="6806">
                  <c:v>30.199000000000002</c:v>
                </c:pt>
                <c:pt idx="6807">
                  <c:v>30.198</c:v>
                </c:pt>
                <c:pt idx="6808">
                  <c:v>30.198</c:v>
                </c:pt>
                <c:pt idx="6809">
                  <c:v>30.196999999999999</c:v>
                </c:pt>
                <c:pt idx="6810">
                  <c:v>30.196999999999999</c:v>
                </c:pt>
                <c:pt idx="6811">
                  <c:v>30.196999999999999</c:v>
                </c:pt>
                <c:pt idx="6812">
                  <c:v>30.196000000000002</c:v>
                </c:pt>
                <c:pt idx="6813">
                  <c:v>30.196000000000002</c:v>
                </c:pt>
                <c:pt idx="6814">
                  <c:v>30.196000000000002</c:v>
                </c:pt>
                <c:pt idx="6815">
                  <c:v>30.195</c:v>
                </c:pt>
                <c:pt idx="6816">
                  <c:v>30.195</c:v>
                </c:pt>
                <c:pt idx="6817">
                  <c:v>30.195</c:v>
                </c:pt>
                <c:pt idx="6818">
                  <c:v>30.193999999999999</c:v>
                </c:pt>
                <c:pt idx="6819">
                  <c:v>30.193999999999999</c:v>
                </c:pt>
                <c:pt idx="6820">
                  <c:v>30.193000000000001</c:v>
                </c:pt>
                <c:pt idx="6821">
                  <c:v>30.193000000000001</c:v>
                </c:pt>
                <c:pt idx="6822">
                  <c:v>30.192</c:v>
                </c:pt>
                <c:pt idx="6823">
                  <c:v>30.192</c:v>
                </c:pt>
                <c:pt idx="6824">
                  <c:v>30.190999999999999</c:v>
                </c:pt>
                <c:pt idx="6825">
                  <c:v>30.190999999999999</c:v>
                </c:pt>
                <c:pt idx="6826">
                  <c:v>30.190999999999999</c:v>
                </c:pt>
                <c:pt idx="6827">
                  <c:v>30.19</c:v>
                </c:pt>
                <c:pt idx="6828">
                  <c:v>30.19</c:v>
                </c:pt>
                <c:pt idx="6829">
                  <c:v>30.19</c:v>
                </c:pt>
                <c:pt idx="6830">
                  <c:v>30.19</c:v>
                </c:pt>
                <c:pt idx="6831">
                  <c:v>30.189</c:v>
                </c:pt>
                <c:pt idx="6832">
                  <c:v>30.189</c:v>
                </c:pt>
                <c:pt idx="6833">
                  <c:v>30.189</c:v>
                </c:pt>
                <c:pt idx="6834">
                  <c:v>30.189</c:v>
                </c:pt>
                <c:pt idx="6835">
                  <c:v>30.187999999999999</c:v>
                </c:pt>
                <c:pt idx="6836">
                  <c:v>30.187999999999999</c:v>
                </c:pt>
                <c:pt idx="6837">
                  <c:v>30.187999999999999</c:v>
                </c:pt>
                <c:pt idx="6838">
                  <c:v>30.189</c:v>
                </c:pt>
                <c:pt idx="6839">
                  <c:v>30.189</c:v>
                </c:pt>
                <c:pt idx="6840">
                  <c:v>30.189</c:v>
                </c:pt>
                <c:pt idx="6841">
                  <c:v>30.189</c:v>
                </c:pt>
                <c:pt idx="6842">
                  <c:v>30.189</c:v>
                </c:pt>
                <c:pt idx="6843">
                  <c:v>30.189</c:v>
                </c:pt>
                <c:pt idx="6844">
                  <c:v>30.19</c:v>
                </c:pt>
                <c:pt idx="6845">
                  <c:v>30.19</c:v>
                </c:pt>
                <c:pt idx="6846">
                  <c:v>30.19</c:v>
                </c:pt>
                <c:pt idx="6847">
                  <c:v>30.19</c:v>
                </c:pt>
                <c:pt idx="6848">
                  <c:v>30.19</c:v>
                </c:pt>
                <c:pt idx="6849">
                  <c:v>30.190999999999999</c:v>
                </c:pt>
                <c:pt idx="6850">
                  <c:v>30.190999999999999</c:v>
                </c:pt>
                <c:pt idx="6851">
                  <c:v>30.190999999999999</c:v>
                </c:pt>
                <c:pt idx="6852">
                  <c:v>30.192</c:v>
                </c:pt>
                <c:pt idx="6853">
                  <c:v>30.192</c:v>
                </c:pt>
                <c:pt idx="6854">
                  <c:v>30.192</c:v>
                </c:pt>
                <c:pt idx="6855">
                  <c:v>30.192</c:v>
                </c:pt>
                <c:pt idx="6856">
                  <c:v>30.192</c:v>
                </c:pt>
                <c:pt idx="6857">
                  <c:v>30.192</c:v>
                </c:pt>
                <c:pt idx="6858">
                  <c:v>30.193000000000001</c:v>
                </c:pt>
                <c:pt idx="6859">
                  <c:v>30.193000000000001</c:v>
                </c:pt>
                <c:pt idx="6860">
                  <c:v>30.193000000000001</c:v>
                </c:pt>
                <c:pt idx="6861">
                  <c:v>30.193999999999999</c:v>
                </c:pt>
                <c:pt idx="6862">
                  <c:v>30.193999999999999</c:v>
                </c:pt>
                <c:pt idx="6863">
                  <c:v>30.193999999999999</c:v>
                </c:pt>
                <c:pt idx="6864">
                  <c:v>30.193999999999999</c:v>
                </c:pt>
                <c:pt idx="6865">
                  <c:v>30.196999999999999</c:v>
                </c:pt>
                <c:pt idx="6866">
                  <c:v>30.196999999999999</c:v>
                </c:pt>
                <c:pt idx="6867">
                  <c:v>30.198</c:v>
                </c:pt>
                <c:pt idx="6868">
                  <c:v>30.198</c:v>
                </c:pt>
                <c:pt idx="6869">
                  <c:v>30.199000000000002</c:v>
                </c:pt>
                <c:pt idx="6870">
                  <c:v>30.199000000000002</c:v>
                </c:pt>
                <c:pt idx="6871">
                  <c:v>30.199000000000002</c:v>
                </c:pt>
                <c:pt idx="6872">
                  <c:v>30.2</c:v>
                </c:pt>
                <c:pt idx="6873">
                  <c:v>30.2</c:v>
                </c:pt>
                <c:pt idx="6874">
                  <c:v>30.2</c:v>
                </c:pt>
                <c:pt idx="6875">
                  <c:v>30.201000000000001</c:v>
                </c:pt>
                <c:pt idx="6876">
                  <c:v>30.201000000000001</c:v>
                </c:pt>
                <c:pt idx="6877">
                  <c:v>30.201000000000001</c:v>
                </c:pt>
                <c:pt idx="6878">
                  <c:v>30.202000000000002</c:v>
                </c:pt>
                <c:pt idx="6879">
                  <c:v>30.202000000000002</c:v>
                </c:pt>
                <c:pt idx="6880">
                  <c:v>30.202999999999999</c:v>
                </c:pt>
                <c:pt idx="6881">
                  <c:v>30.202999999999999</c:v>
                </c:pt>
                <c:pt idx="6882">
                  <c:v>30.204000000000001</c:v>
                </c:pt>
                <c:pt idx="6883">
                  <c:v>30.204000000000001</c:v>
                </c:pt>
                <c:pt idx="6884">
                  <c:v>30.204000000000001</c:v>
                </c:pt>
                <c:pt idx="6885">
                  <c:v>30.204999999999998</c:v>
                </c:pt>
                <c:pt idx="6886">
                  <c:v>30.204999999999998</c:v>
                </c:pt>
                <c:pt idx="6887">
                  <c:v>30.204999999999998</c:v>
                </c:pt>
                <c:pt idx="6888">
                  <c:v>30.206</c:v>
                </c:pt>
                <c:pt idx="6889">
                  <c:v>30.206</c:v>
                </c:pt>
                <c:pt idx="6890">
                  <c:v>30.206</c:v>
                </c:pt>
                <c:pt idx="6891">
                  <c:v>30.207000000000001</c:v>
                </c:pt>
                <c:pt idx="6892">
                  <c:v>29.952999999999999</c:v>
                </c:pt>
                <c:pt idx="6893">
                  <c:v>29.943000000000001</c:v>
                </c:pt>
                <c:pt idx="6894">
                  <c:v>29.838000000000001</c:v>
                </c:pt>
                <c:pt idx="6895">
                  <c:v>29.773</c:v>
                </c:pt>
                <c:pt idx="6896">
                  <c:v>29.763000000000002</c:v>
                </c:pt>
                <c:pt idx="6897">
                  <c:v>29.657</c:v>
                </c:pt>
                <c:pt idx="6898">
                  <c:v>29.655000000000001</c:v>
                </c:pt>
                <c:pt idx="6899">
                  <c:v>29.646000000000001</c:v>
                </c:pt>
                <c:pt idx="6900">
                  <c:v>29.541</c:v>
                </c:pt>
                <c:pt idx="6901">
                  <c:v>29.539000000000001</c:v>
                </c:pt>
                <c:pt idx="6902">
                  <c:v>29.529</c:v>
                </c:pt>
                <c:pt idx="6903">
                  <c:v>29.422999999999998</c:v>
                </c:pt>
                <c:pt idx="6904">
                  <c:v>29.420999999999999</c:v>
                </c:pt>
                <c:pt idx="6905">
                  <c:v>29.411999999999999</c:v>
                </c:pt>
                <c:pt idx="6906">
                  <c:v>29.303999999999998</c:v>
                </c:pt>
                <c:pt idx="6907">
                  <c:v>29.302</c:v>
                </c:pt>
                <c:pt idx="6908">
                  <c:v>29.292000000000002</c:v>
                </c:pt>
                <c:pt idx="6909">
                  <c:v>29.184999999999999</c:v>
                </c:pt>
                <c:pt idx="6910">
                  <c:v>29.183</c:v>
                </c:pt>
                <c:pt idx="6911">
                  <c:v>29.172999999999998</c:v>
                </c:pt>
                <c:pt idx="6912">
                  <c:v>29.065999999999999</c:v>
                </c:pt>
                <c:pt idx="6913">
                  <c:v>29.064</c:v>
                </c:pt>
                <c:pt idx="6914">
                  <c:v>29.053999999999998</c:v>
                </c:pt>
                <c:pt idx="6915">
                  <c:v>28.946999999999999</c:v>
                </c:pt>
                <c:pt idx="6916">
                  <c:v>28.945</c:v>
                </c:pt>
                <c:pt idx="6917">
                  <c:v>28.934999999999999</c:v>
                </c:pt>
                <c:pt idx="6918">
                  <c:v>28.827000000000002</c:v>
                </c:pt>
                <c:pt idx="6919">
                  <c:v>28.824999999999999</c:v>
                </c:pt>
                <c:pt idx="6920">
                  <c:v>28.815000000000001</c:v>
                </c:pt>
                <c:pt idx="6921">
                  <c:v>28.707999999999998</c:v>
                </c:pt>
                <c:pt idx="6922">
                  <c:v>28.706</c:v>
                </c:pt>
                <c:pt idx="6923">
                  <c:v>28.696000000000002</c:v>
                </c:pt>
                <c:pt idx="6924">
                  <c:v>28.588000000000001</c:v>
                </c:pt>
                <c:pt idx="6925">
                  <c:v>28.099</c:v>
                </c:pt>
                <c:pt idx="6926">
                  <c:v>28.088999999999999</c:v>
                </c:pt>
                <c:pt idx="6927">
                  <c:v>27.978999999999999</c:v>
                </c:pt>
                <c:pt idx="6928">
                  <c:v>27.951000000000001</c:v>
                </c:pt>
                <c:pt idx="6929">
                  <c:v>27.94</c:v>
                </c:pt>
                <c:pt idx="6930">
                  <c:v>27.83</c:v>
                </c:pt>
                <c:pt idx="6931">
                  <c:v>27.827999999999999</c:v>
                </c:pt>
                <c:pt idx="6932">
                  <c:v>27.818000000000001</c:v>
                </c:pt>
                <c:pt idx="6933">
                  <c:v>27.706</c:v>
                </c:pt>
                <c:pt idx="6934">
                  <c:v>27.704000000000001</c:v>
                </c:pt>
                <c:pt idx="6935">
                  <c:v>27.693999999999999</c:v>
                </c:pt>
                <c:pt idx="6936">
                  <c:v>27.582999999999998</c:v>
                </c:pt>
                <c:pt idx="6937">
                  <c:v>27.581</c:v>
                </c:pt>
                <c:pt idx="6938">
                  <c:v>27.57</c:v>
                </c:pt>
                <c:pt idx="6939">
                  <c:v>27.46</c:v>
                </c:pt>
                <c:pt idx="6940">
                  <c:v>27.457000000000001</c:v>
                </c:pt>
                <c:pt idx="6941">
                  <c:v>27.446999999999999</c:v>
                </c:pt>
                <c:pt idx="6942">
                  <c:v>27.335999999999999</c:v>
                </c:pt>
                <c:pt idx="6943">
                  <c:v>27.332999999999998</c:v>
                </c:pt>
                <c:pt idx="6944">
                  <c:v>27.323</c:v>
                </c:pt>
                <c:pt idx="6945">
                  <c:v>27.210999999999999</c:v>
                </c:pt>
                <c:pt idx="6946">
                  <c:v>27.209</c:v>
                </c:pt>
                <c:pt idx="6947">
                  <c:v>27.199000000000002</c:v>
                </c:pt>
                <c:pt idx="6948">
                  <c:v>27.087</c:v>
                </c:pt>
                <c:pt idx="6949">
                  <c:v>27.085000000000001</c:v>
                </c:pt>
                <c:pt idx="6950">
                  <c:v>27.074999999999999</c:v>
                </c:pt>
                <c:pt idx="6951">
                  <c:v>26.962</c:v>
                </c:pt>
                <c:pt idx="6952">
                  <c:v>26.96</c:v>
                </c:pt>
                <c:pt idx="6953">
                  <c:v>26.95</c:v>
                </c:pt>
                <c:pt idx="6954">
                  <c:v>26.838000000000001</c:v>
                </c:pt>
                <c:pt idx="6955">
                  <c:v>26.835999999999999</c:v>
                </c:pt>
                <c:pt idx="6956">
                  <c:v>26.826000000000001</c:v>
                </c:pt>
                <c:pt idx="6957">
                  <c:v>26.713999999999999</c:v>
                </c:pt>
                <c:pt idx="6958">
                  <c:v>26.016999999999999</c:v>
                </c:pt>
                <c:pt idx="6959">
                  <c:v>26.007000000000001</c:v>
                </c:pt>
                <c:pt idx="6960">
                  <c:v>25.895</c:v>
                </c:pt>
                <c:pt idx="6961">
                  <c:v>25.867000000000001</c:v>
                </c:pt>
                <c:pt idx="6962">
                  <c:v>25.856000000000002</c:v>
                </c:pt>
                <c:pt idx="6963">
                  <c:v>25.744</c:v>
                </c:pt>
                <c:pt idx="6964">
                  <c:v>25.742000000000001</c:v>
                </c:pt>
                <c:pt idx="6965">
                  <c:v>25.731999999999999</c:v>
                </c:pt>
                <c:pt idx="6966">
                  <c:v>25.620999999999999</c:v>
                </c:pt>
                <c:pt idx="6967">
                  <c:v>25.619</c:v>
                </c:pt>
                <c:pt idx="6968">
                  <c:v>25.609000000000002</c:v>
                </c:pt>
                <c:pt idx="6969">
                  <c:v>25.495999999999999</c:v>
                </c:pt>
                <c:pt idx="6970">
                  <c:v>25.494</c:v>
                </c:pt>
                <c:pt idx="6971">
                  <c:v>25.484000000000002</c:v>
                </c:pt>
                <c:pt idx="6972">
                  <c:v>25.372</c:v>
                </c:pt>
                <c:pt idx="6973">
                  <c:v>25.370999999999999</c:v>
                </c:pt>
                <c:pt idx="6974">
                  <c:v>25.361000000000001</c:v>
                </c:pt>
                <c:pt idx="6975">
                  <c:v>25.25</c:v>
                </c:pt>
                <c:pt idx="6976">
                  <c:v>25.248000000000001</c:v>
                </c:pt>
                <c:pt idx="6977">
                  <c:v>25.238</c:v>
                </c:pt>
                <c:pt idx="6978">
                  <c:v>25.126000000000001</c:v>
                </c:pt>
                <c:pt idx="6979">
                  <c:v>25.123999999999999</c:v>
                </c:pt>
                <c:pt idx="6980">
                  <c:v>25.114999999999998</c:v>
                </c:pt>
                <c:pt idx="6981">
                  <c:v>25.004999999999999</c:v>
                </c:pt>
                <c:pt idx="6982">
                  <c:v>25.003</c:v>
                </c:pt>
                <c:pt idx="6983">
                  <c:v>24.992999999999999</c:v>
                </c:pt>
                <c:pt idx="6984">
                  <c:v>24.882999999999999</c:v>
                </c:pt>
                <c:pt idx="6985">
                  <c:v>24.881</c:v>
                </c:pt>
                <c:pt idx="6986">
                  <c:v>24.870999999999999</c:v>
                </c:pt>
                <c:pt idx="6987">
                  <c:v>24.760999999999999</c:v>
                </c:pt>
                <c:pt idx="6988">
                  <c:v>24.759</c:v>
                </c:pt>
                <c:pt idx="6989">
                  <c:v>24.75</c:v>
                </c:pt>
                <c:pt idx="6990">
                  <c:v>24.641999999999999</c:v>
                </c:pt>
                <c:pt idx="6991">
                  <c:v>23.988</c:v>
                </c:pt>
                <c:pt idx="6992">
                  <c:v>23.978999999999999</c:v>
                </c:pt>
                <c:pt idx="6993">
                  <c:v>23.847999999999999</c:v>
                </c:pt>
                <c:pt idx="6994">
                  <c:v>23.838999999999999</c:v>
                </c:pt>
                <c:pt idx="6995">
                  <c:v>23.734999999999999</c:v>
                </c:pt>
                <c:pt idx="6996">
                  <c:v>23.733000000000001</c:v>
                </c:pt>
                <c:pt idx="6997">
                  <c:v>23.724</c:v>
                </c:pt>
                <c:pt idx="6998">
                  <c:v>23.620999999999999</c:v>
                </c:pt>
                <c:pt idx="6999">
                  <c:v>23.619</c:v>
                </c:pt>
                <c:pt idx="7000">
                  <c:v>23.61</c:v>
                </c:pt>
                <c:pt idx="7001">
                  <c:v>23.507999999999999</c:v>
                </c:pt>
                <c:pt idx="7002">
                  <c:v>23.506</c:v>
                </c:pt>
                <c:pt idx="7003">
                  <c:v>23.497</c:v>
                </c:pt>
                <c:pt idx="7004">
                  <c:v>23.396999999999998</c:v>
                </c:pt>
                <c:pt idx="7005">
                  <c:v>23.393999999999998</c:v>
                </c:pt>
                <c:pt idx="7006">
                  <c:v>23.385000000000002</c:v>
                </c:pt>
                <c:pt idx="7007">
                  <c:v>23.285</c:v>
                </c:pt>
                <c:pt idx="7008">
                  <c:v>23.283000000000001</c:v>
                </c:pt>
                <c:pt idx="7009">
                  <c:v>23.274999999999999</c:v>
                </c:pt>
                <c:pt idx="7010">
                  <c:v>23.175999999999998</c:v>
                </c:pt>
                <c:pt idx="7011">
                  <c:v>23.173999999999999</c:v>
                </c:pt>
                <c:pt idx="7012">
                  <c:v>23.164999999999999</c:v>
                </c:pt>
                <c:pt idx="7013">
                  <c:v>23.067</c:v>
                </c:pt>
                <c:pt idx="7014">
                  <c:v>23.065000000000001</c:v>
                </c:pt>
                <c:pt idx="7015">
                  <c:v>23.056999999999999</c:v>
                </c:pt>
                <c:pt idx="7016">
                  <c:v>22.96</c:v>
                </c:pt>
                <c:pt idx="7017">
                  <c:v>22.957999999999998</c:v>
                </c:pt>
                <c:pt idx="7018">
                  <c:v>22.949000000000002</c:v>
                </c:pt>
                <c:pt idx="7019">
                  <c:v>22.853000000000002</c:v>
                </c:pt>
                <c:pt idx="7020">
                  <c:v>22.852</c:v>
                </c:pt>
                <c:pt idx="7021">
                  <c:v>22.843</c:v>
                </c:pt>
                <c:pt idx="7022">
                  <c:v>22.748999999999999</c:v>
                </c:pt>
                <c:pt idx="7023">
                  <c:v>22.193000000000001</c:v>
                </c:pt>
                <c:pt idx="7024">
                  <c:v>22.186</c:v>
                </c:pt>
                <c:pt idx="7025">
                  <c:v>22.100999999999999</c:v>
                </c:pt>
                <c:pt idx="7026">
                  <c:v>22.08</c:v>
                </c:pt>
                <c:pt idx="7027">
                  <c:v>22.071999999999999</c:v>
                </c:pt>
                <c:pt idx="7028">
                  <c:v>21.988</c:v>
                </c:pt>
                <c:pt idx="7029">
                  <c:v>21.98</c:v>
                </c:pt>
                <c:pt idx="7030">
                  <c:v>21.898</c:v>
                </c:pt>
                <c:pt idx="7031">
                  <c:v>21.896999999999998</c:v>
                </c:pt>
                <c:pt idx="7032">
                  <c:v>21.888999999999999</c:v>
                </c:pt>
                <c:pt idx="7033">
                  <c:v>21.809000000000001</c:v>
                </c:pt>
                <c:pt idx="7034">
                  <c:v>21.808</c:v>
                </c:pt>
                <c:pt idx="7035">
                  <c:v>21.800999999999998</c:v>
                </c:pt>
                <c:pt idx="7036">
                  <c:v>21.724</c:v>
                </c:pt>
                <c:pt idx="7037">
                  <c:v>21.722000000000001</c:v>
                </c:pt>
                <c:pt idx="7038">
                  <c:v>21.716000000000001</c:v>
                </c:pt>
                <c:pt idx="7039">
                  <c:v>21.64</c:v>
                </c:pt>
                <c:pt idx="7040">
                  <c:v>21.638999999999999</c:v>
                </c:pt>
                <c:pt idx="7041">
                  <c:v>21.632000000000001</c:v>
                </c:pt>
                <c:pt idx="7042">
                  <c:v>21.559000000000001</c:v>
                </c:pt>
                <c:pt idx="7043">
                  <c:v>21.556999999999999</c:v>
                </c:pt>
                <c:pt idx="7044">
                  <c:v>21.550999999999998</c:v>
                </c:pt>
                <c:pt idx="7045">
                  <c:v>21.478999999999999</c:v>
                </c:pt>
                <c:pt idx="7046">
                  <c:v>21.477</c:v>
                </c:pt>
                <c:pt idx="7047">
                  <c:v>21.471</c:v>
                </c:pt>
                <c:pt idx="7048">
                  <c:v>21.401</c:v>
                </c:pt>
                <c:pt idx="7049">
                  <c:v>21.4</c:v>
                </c:pt>
                <c:pt idx="7050">
                  <c:v>21.393999999999998</c:v>
                </c:pt>
                <c:pt idx="7051">
                  <c:v>21.324999999999999</c:v>
                </c:pt>
                <c:pt idx="7052">
                  <c:v>21.318999999999999</c:v>
                </c:pt>
                <c:pt idx="7053">
                  <c:v>21.253</c:v>
                </c:pt>
                <c:pt idx="7054">
                  <c:v>20.899000000000001</c:v>
                </c:pt>
                <c:pt idx="7055">
                  <c:v>20.895</c:v>
                </c:pt>
                <c:pt idx="7056">
                  <c:v>20.844000000000001</c:v>
                </c:pt>
                <c:pt idx="7057">
                  <c:v>20.832999999999998</c:v>
                </c:pt>
                <c:pt idx="7058">
                  <c:v>20.827999999999999</c:v>
                </c:pt>
                <c:pt idx="7059">
                  <c:v>20.782</c:v>
                </c:pt>
                <c:pt idx="7060">
                  <c:v>20.780999999999999</c:v>
                </c:pt>
                <c:pt idx="7061">
                  <c:v>20.777000000000001</c:v>
                </c:pt>
                <c:pt idx="7062">
                  <c:v>20.731999999999999</c:v>
                </c:pt>
                <c:pt idx="7063">
                  <c:v>20.731000000000002</c:v>
                </c:pt>
                <c:pt idx="7064">
                  <c:v>20.728000000000002</c:v>
                </c:pt>
                <c:pt idx="7065">
                  <c:v>20.686</c:v>
                </c:pt>
                <c:pt idx="7066">
                  <c:v>20.684999999999999</c:v>
                </c:pt>
                <c:pt idx="7067">
                  <c:v>20.681000000000001</c:v>
                </c:pt>
                <c:pt idx="7068">
                  <c:v>20.635999999999999</c:v>
                </c:pt>
                <c:pt idx="7069">
                  <c:v>20.6</c:v>
                </c:pt>
                <c:pt idx="7070">
                  <c:v>20.6</c:v>
                </c:pt>
                <c:pt idx="7071">
                  <c:v>20.596</c:v>
                </c:pt>
                <c:pt idx="7072">
                  <c:v>20.562999999999999</c:v>
                </c:pt>
                <c:pt idx="7073">
                  <c:v>20.562000000000001</c:v>
                </c:pt>
                <c:pt idx="7074">
                  <c:v>20.559000000000001</c:v>
                </c:pt>
                <c:pt idx="7075">
                  <c:v>20.527999999999999</c:v>
                </c:pt>
                <c:pt idx="7076">
                  <c:v>20.527999999999999</c:v>
                </c:pt>
                <c:pt idx="7077">
                  <c:v>20.524999999999999</c:v>
                </c:pt>
                <c:pt idx="7078">
                  <c:v>20.497</c:v>
                </c:pt>
                <c:pt idx="7079">
                  <c:v>20.497</c:v>
                </c:pt>
                <c:pt idx="7080">
                  <c:v>20.494</c:v>
                </c:pt>
                <c:pt idx="7081">
                  <c:v>20.47</c:v>
                </c:pt>
                <c:pt idx="7082">
                  <c:v>20.469000000000001</c:v>
                </c:pt>
                <c:pt idx="7083">
                  <c:v>20.466999999999999</c:v>
                </c:pt>
                <c:pt idx="7084">
                  <c:v>20.445</c:v>
                </c:pt>
                <c:pt idx="7085">
                  <c:v>20.353999999999999</c:v>
                </c:pt>
                <c:pt idx="7086">
                  <c:v>20.353000000000002</c:v>
                </c:pt>
                <c:pt idx="7087">
                  <c:v>20.344000000000001</c:v>
                </c:pt>
                <c:pt idx="7088">
                  <c:v>20.341999999999999</c:v>
                </c:pt>
                <c:pt idx="7089">
                  <c:v>20.341000000000001</c:v>
                </c:pt>
                <c:pt idx="7090">
                  <c:v>20.332999999999998</c:v>
                </c:pt>
                <c:pt idx="7091">
                  <c:v>20.332000000000001</c:v>
                </c:pt>
                <c:pt idx="7092">
                  <c:v>20.332000000000001</c:v>
                </c:pt>
                <c:pt idx="7093">
                  <c:v>20.323</c:v>
                </c:pt>
                <c:pt idx="7094">
                  <c:v>20.323</c:v>
                </c:pt>
                <c:pt idx="7095">
                  <c:v>20.321999999999999</c:v>
                </c:pt>
                <c:pt idx="7096">
                  <c:v>20.312999999999999</c:v>
                </c:pt>
                <c:pt idx="7097">
                  <c:v>20.312999999999999</c:v>
                </c:pt>
                <c:pt idx="7098">
                  <c:v>20.312999999999999</c:v>
                </c:pt>
                <c:pt idx="7099">
                  <c:v>20.303999999999998</c:v>
                </c:pt>
                <c:pt idx="7100">
                  <c:v>20.303999999999998</c:v>
                </c:pt>
                <c:pt idx="7101">
                  <c:v>20.303000000000001</c:v>
                </c:pt>
                <c:pt idx="7102">
                  <c:v>20.295000000000002</c:v>
                </c:pt>
                <c:pt idx="7103">
                  <c:v>20.295000000000002</c:v>
                </c:pt>
                <c:pt idx="7104">
                  <c:v>20.294</c:v>
                </c:pt>
                <c:pt idx="7105">
                  <c:v>20.286000000000001</c:v>
                </c:pt>
                <c:pt idx="7106">
                  <c:v>20.286000000000001</c:v>
                </c:pt>
                <c:pt idx="7107">
                  <c:v>20.285</c:v>
                </c:pt>
                <c:pt idx="7108">
                  <c:v>20.277000000000001</c:v>
                </c:pt>
                <c:pt idx="7109">
                  <c:v>20.277000000000001</c:v>
                </c:pt>
                <c:pt idx="7110">
                  <c:v>20.276</c:v>
                </c:pt>
                <c:pt idx="7111">
                  <c:v>20.268000000000001</c:v>
                </c:pt>
                <c:pt idx="7112">
                  <c:v>20.268000000000001</c:v>
                </c:pt>
                <c:pt idx="7113">
                  <c:v>20.266999999999999</c:v>
                </c:pt>
                <c:pt idx="7114">
                  <c:v>20.259</c:v>
                </c:pt>
                <c:pt idx="7115">
                  <c:v>20.259</c:v>
                </c:pt>
                <c:pt idx="7116">
                  <c:v>20.257999999999999</c:v>
                </c:pt>
                <c:pt idx="7117">
                  <c:v>20.25</c:v>
                </c:pt>
                <c:pt idx="7118">
                  <c:v>20.106999999999999</c:v>
                </c:pt>
                <c:pt idx="7119">
                  <c:v>20.106999999999999</c:v>
                </c:pt>
                <c:pt idx="7120">
                  <c:v>20.103000000000002</c:v>
                </c:pt>
                <c:pt idx="7121">
                  <c:v>20.102</c:v>
                </c:pt>
                <c:pt idx="7122">
                  <c:v>20.100999999999999</c:v>
                </c:pt>
                <c:pt idx="7123">
                  <c:v>20.097999999999999</c:v>
                </c:pt>
                <c:pt idx="7124">
                  <c:v>20.097999999999999</c:v>
                </c:pt>
                <c:pt idx="7125">
                  <c:v>20.097000000000001</c:v>
                </c:pt>
                <c:pt idx="7126">
                  <c:v>20.094000000000001</c:v>
                </c:pt>
                <c:pt idx="7127">
                  <c:v>20.093</c:v>
                </c:pt>
                <c:pt idx="7128">
                  <c:v>20.093</c:v>
                </c:pt>
                <c:pt idx="7129">
                  <c:v>20.09</c:v>
                </c:pt>
                <c:pt idx="7130">
                  <c:v>20.09</c:v>
                </c:pt>
                <c:pt idx="7131">
                  <c:v>20.088999999999999</c:v>
                </c:pt>
                <c:pt idx="7132">
                  <c:v>20.085999999999999</c:v>
                </c:pt>
                <c:pt idx="7133">
                  <c:v>20.085999999999999</c:v>
                </c:pt>
                <c:pt idx="7134">
                  <c:v>20.085999999999999</c:v>
                </c:pt>
                <c:pt idx="7135">
                  <c:v>20.082000000000001</c:v>
                </c:pt>
                <c:pt idx="7136">
                  <c:v>20.082000000000001</c:v>
                </c:pt>
                <c:pt idx="7137">
                  <c:v>20.082000000000001</c:v>
                </c:pt>
                <c:pt idx="7138">
                  <c:v>20.079000000000001</c:v>
                </c:pt>
                <c:pt idx="7139">
                  <c:v>20.079000000000001</c:v>
                </c:pt>
                <c:pt idx="7140">
                  <c:v>20.079000000000001</c:v>
                </c:pt>
                <c:pt idx="7141">
                  <c:v>20.076000000000001</c:v>
                </c:pt>
                <c:pt idx="7142">
                  <c:v>20.076000000000001</c:v>
                </c:pt>
                <c:pt idx="7143">
                  <c:v>20.076000000000001</c:v>
                </c:pt>
                <c:pt idx="7144">
                  <c:v>20.073</c:v>
                </c:pt>
                <c:pt idx="7145">
                  <c:v>20.073</c:v>
                </c:pt>
                <c:pt idx="7146">
                  <c:v>20.073</c:v>
                </c:pt>
                <c:pt idx="7147">
                  <c:v>20.071000000000002</c:v>
                </c:pt>
                <c:pt idx="7148">
                  <c:v>20.071000000000002</c:v>
                </c:pt>
                <c:pt idx="7149">
                  <c:v>20.071000000000002</c:v>
                </c:pt>
                <c:pt idx="7150">
                  <c:v>20.068999999999999</c:v>
                </c:pt>
                <c:pt idx="7151">
                  <c:v>20.059999999999999</c:v>
                </c:pt>
                <c:pt idx="7152">
                  <c:v>20.059999999999999</c:v>
                </c:pt>
                <c:pt idx="7153">
                  <c:v>20.059000000000001</c:v>
                </c:pt>
                <c:pt idx="7154">
                  <c:v>20.059000000000001</c:v>
                </c:pt>
                <c:pt idx="7155">
                  <c:v>20.059000000000001</c:v>
                </c:pt>
                <c:pt idx="7156">
                  <c:v>20.058</c:v>
                </c:pt>
                <c:pt idx="7157">
                  <c:v>20.058</c:v>
                </c:pt>
                <c:pt idx="7158">
                  <c:v>20.058</c:v>
                </c:pt>
                <c:pt idx="7159">
                  <c:v>20.056999999999999</c:v>
                </c:pt>
                <c:pt idx="7160">
                  <c:v>20.056999999999999</c:v>
                </c:pt>
                <c:pt idx="7161">
                  <c:v>20.056999999999999</c:v>
                </c:pt>
                <c:pt idx="7162">
                  <c:v>20.056999999999999</c:v>
                </c:pt>
                <c:pt idx="7163">
                  <c:v>20.056999999999999</c:v>
                </c:pt>
                <c:pt idx="7164">
                  <c:v>20.056999999999999</c:v>
                </c:pt>
                <c:pt idx="7165">
                  <c:v>20.056000000000001</c:v>
                </c:pt>
                <c:pt idx="7166">
                  <c:v>20.056000000000001</c:v>
                </c:pt>
                <c:pt idx="7167">
                  <c:v>20.056000000000001</c:v>
                </c:pt>
                <c:pt idx="7168">
                  <c:v>20.056000000000001</c:v>
                </c:pt>
                <c:pt idx="7169">
                  <c:v>20.056000000000001</c:v>
                </c:pt>
                <c:pt idx="7170">
                  <c:v>20.056000000000001</c:v>
                </c:pt>
                <c:pt idx="7171">
                  <c:v>20.056999999999999</c:v>
                </c:pt>
                <c:pt idx="7172">
                  <c:v>20.056999999999999</c:v>
                </c:pt>
                <c:pt idx="7173">
                  <c:v>20.056999999999999</c:v>
                </c:pt>
                <c:pt idx="7174">
                  <c:v>20.056999999999999</c:v>
                </c:pt>
                <c:pt idx="7175">
                  <c:v>20.056999999999999</c:v>
                </c:pt>
                <c:pt idx="7176">
                  <c:v>20.056999999999999</c:v>
                </c:pt>
                <c:pt idx="7177">
                  <c:v>20.058</c:v>
                </c:pt>
                <c:pt idx="7178">
                  <c:v>20.059000000000001</c:v>
                </c:pt>
                <c:pt idx="7179">
                  <c:v>20.059000000000001</c:v>
                </c:pt>
                <c:pt idx="7180">
                  <c:v>20.059000000000001</c:v>
                </c:pt>
                <c:pt idx="7181">
                  <c:v>20.059999999999999</c:v>
                </c:pt>
                <c:pt idx="7182">
                  <c:v>20.074000000000002</c:v>
                </c:pt>
                <c:pt idx="7183">
                  <c:v>20.074999999999999</c:v>
                </c:pt>
                <c:pt idx="7184">
                  <c:v>20.077000000000002</c:v>
                </c:pt>
                <c:pt idx="7185">
                  <c:v>20.077999999999999</c:v>
                </c:pt>
                <c:pt idx="7186">
                  <c:v>20.077999999999999</c:v>
                </c:pt>
                <c:pt idx="7187">
                  <c:v>20.081</c:v>
                </c:pt>
                <c:pt idx="7188">
                  <c:v>20.081</c:v>
                </c:pt>
                <c:pt idx="7189">
                  <c:v>20.082000000000001</c:v>
                </c:pt>
                <c:pt idx="7190">
                  <c:v>20.085000000000001</c:v>
                </c:pt>
                <c:pt idx="7191">
                  <c:v>20.085000000000001</c:v>
                </c:pt>
                <c:pt idx="7192">
                  <c:v>20.085000000000001</c:v>
                </c:pt>
                <c:pt idx="7193">
                  <c:v>20.088000000000001</c:v>
                </c:pt>
                <c:pt idx="7194">
                  <c:v>20.088999999999999</c:v>
                </c:pt>
                <c:pt idx="7195">
                  <c:v>20.091999999999999</c:v>
                </c:pt>
                <c:pt idx="7196">
                  <c:v>20.093</c:v>
                </c:pt>
                <c:pt idx="7197">
                  <c:v>20.093</c:v>
                </c:pt>
                <c:pt idx="7198">
                  <c:v>20.097000000000001</c:v>
                </c:pt>
                <c:pt idx="7199">
                  <c:v>20.097000000000001</c:v>
                </c:pt>
                <c:pt idx="7200">
                  <c:v>20.097000000000001</c:v>
                </c:pt>
                <c:pt idx="7201">
                  <c:v>20.100999999999999</c:v>
                </c:pt>
                <c:pt idx="7202">
                  <c:v>20.100999999999999</c:v>
                </c:pt>
                <c:pt idx="7203">
                  <c:v>20.100999999999999</c:v>
                </c:pt>
                <c:pt idx="7204">
                  <c:v>20.106000000000002</c:v>
                </c:pt>
                <c:pt idx="7205">
                  <c:v>20.106000000000002</c:v>
                </c:pt>
                <c:pt idx="7206">
                  <c:v>20.106000000000002</c:v>
                </c:pt>
                <c:pt idx="7207">
                  <c:v>20.111000000000001</c:v>
                </c:pt>
                <c:pt idx="7208">
                  <c:v>20.111000000000001</c:v>
                </c:pt>
                <c:pt idx="7209">
                  <c:v>20.111000000000001</c:v>
                </c:pt>
                <c:pt idx="7210">
                  <c:v>20.116</c:v>
                </c:pt>
                <c:pt idx="7211">
                  <c:v>20.116</c:v>
                </c:pt>
                <c:pt idx="7212">
                  <c:v>20.116</c:v>
                </c:pt>
                <c:pt idx="7213">
                  <c:v>20.120999999999999</c:v>
                </c:pt>
                <c:pt idx="7214">
                  <c:v>20.266999999999999</c:v>
                </c:pt>
                <c:pt idx="7215">
                  <c:v>20.268000000000001</c:v>
                </c:pt>
                <c:pt idx="7216">
                  <c:v>20.276</c:v>
                </c:pt>
                <c:pt idx="7217">
                  <c:v>20.277999999999999</c:v>
                </c:pt>
                <c:pt idx="7218">
                  <c:v>20.279</c:v>
                </c:pt>
                <c:pt idx="7219">
                  <c:v>20.286999999999999</c:v>
                </c:pt>
                <c:pt idx="7220">
                  <c:v>20.288</c:v>
                </c:pt>
                <c:pt idx="7221">
                  <c:v>20.288</c:v>
                </c:pt>
                <c:pt idx="7222">
                  <c:v>20.297000000000001</c:v>
                </c:pt>
                <c:pt idx="7223">
                  <c:v>20.297000000000001</c:v>
                </c:pt>
                <c:pt idx="7224">
                  <c:v>20.297999999999998</c:v>
                </c:pt>
                <c:pt idx="7225">
                  <c:v>20.306000000000001</c:v>
                </c:pt>
                <c:pt idx="7226">
                  <c:v>20.306000000000001</c:v>
                </c:pt>
                <c:pt idx="7227">
                  <c:v>20.306999999999999</c:v>
                </c:pt>
                <c:pt idx="7228">
                  <c:v>20.317</c:v>
                </c:pt>
                <c:pt idx="7229">
                  <c:v>20.326000000000001</c:v>
                </c:pt>
                <c:pt idx="7230">
                  <c:v>20.327000000000002</c:v>
                </c:pt>
                <c:pt idx="7231">
                  <c:v>20.335000000000001</c:v>
                </c:pt>
                <c:pt idx="7232">
                  <c:v>20.335999999999999</c:v>
                </c:pt>
                <c:pt idx="7233">
                  <c:v>20.335999999999999</c:v>
                </c:pt>
                <c:pt idx="7234">
                  <c:v>20.344999999999999</c:v>
                </c:pt>
                <c:pt idx="7235">
                  <c:v>20.346</c:v>
                </c:pt>
                <c:pt idx="7236">
                  <c:v>20.346</c:v>
                </c:pt>
                <c:pt idx="7237">
                  <c:v>20.355</c:v>
                </c:pt>
                <c:pt idx="7238">
                  <c:v>20.356000000000002</c:v>
                </c:pt>
                <c:pt idx="7239">
                  <c:v>20.356000000000002</c:v>
                </c:pt>
                <c:pt idx="7240">
                  <c:v>20.366</c:v>
                </c:pt>
                <c:pt idx="7241">
                  <c:v>20.366</c:v>
                </c:pt>
                <c:pt idx="7242">
                  <c:v>20.367000000000001</c:v>
                </c:pt>
                <c:pt idx="7243">
                  <c:v>20.376000000000001</c:v>
                </c:pt>
                <c:pt idx="7244">
                  <c:v>20.456</c:v>
                </c:pt>
                <c:pt idx="7245">
                  <c:v>20.457000000000001</c:v>
                </c:pt>
                <c:pt idx="7246">
                  <c:v>20.466999999999999</c:v>
                </c:pt>
                <c:pt idx="7247">
                  <c:v>20.469000000000001</c:v>
                </c:pt>
                <c:pt idx="7248">
                  <c:v>20.47</c:v>
                </c:pt>
                <c:pt idx="7249">
                  <c:v>20.48</c:v>
                </c:pt>
                <c:pt idx="7250">
                  <c:v>20.48</c:v>
                </c:pt>
                <c:pt idx="7251">
                  <c:v>20.481000000000002</c:v>
                </c:pt>
                <c:pt idx="7252">
                  <c:v>20.491</c:v>
                </c:pt>
                <c:pt idx="7253">
                  <c:v>20.491</c:v>
                </c:pt>
                <c:pt idx="7254">
                  <c:v>20.492000000000001</c:v>
                </c:pt>
                <c:pt idx="7255">
                  <c:v>20.501000000000001</c:v>
                </c:pt>
                <c:pt idx="7256">
                  <c:v>20.501999999999999</c:v>
                </c:pt>
                <c:pt idx="7257">
                  <c:v>20.503</c:v>
                </c:pt>
                <c:pt idx="7258">
                  <c:v>20.512</c:v>
                </c:pt>
                <c:pt idx="7259">
                  <c:v>20.513000000000002</c:v>
                </c:pt>
                <c:pt idx="7260">
                  <c:v>20.513000000000002</c:v>
                </c:pt>
                <c:pt idx="7261">
                  <c:v>20.523</c:v>
                </c:pt>
                <c:pt idx="7262">
                  <c:v>20.523</c:v>
                </c:pt>
                <c:pt idx="7263">
                  <c:v>20.524000000000001</c:v>
                </c:pt>
                <c:pt idx="7264">
                  <c:v>20.533999999999999</c:v>
                </c:pt>
                <c:pt idx="7265">
                  <c:v>20.533999999999999</c:v>
                </c:pt>
                <c:pt idx="7266">
                  <c:v>20.535</c:v>
                </c:pt>
                <c:pt idx="7267">
                  <c:v>20.545000000000002</c:v>
                </c:pt>
                <c:pt idx="7268">
                  <c:v>20.545000000000002</c:v>
                </c:pt>
                <c:pt idx="7269">
                  <c:v>20.545999999999999</c:v>
                </c:pt>
                <c:pt idx="7270">
                  <c:v>20.556000000000001</c:v>
                </c:pt>
                <c:pt idx="7271">
                  <c:v>20.556000000000001</c:v>
                </c:pt>
                <c:pt idx="7272">
                  <c:v>20.556999999999999</c:v>
                </c:pt>
                <c:pt idx="7273">
                  <c:v>20.565999999999999</c:v>
                </c:pt>
                <c:pt idx="7274">
                  <c:v>20.567</c:v>
                </c:pt>
                <c:pt idx="7275">
                  <c:v>20.568000000000001</c:v>
                </c:pt>
                <c:pt idx="7276">
                  <c:v>20.577000000000002</c:v>
                </c:pt>
                <c:pt idx="7277">
                  <c:v>20.571000000000002</c:v>
                </c:pt>
                <c:pt idx="7278">
                  <c:v>20.57</c:v>
                </c:pt>
                <c:pt idx="7279">
                  <c:v>20.559000000000001</c:v>
                </c:pt>
                <c:pt idx="7280">
                  <c:v>20.553000000000001</c:v>
                </c:pt>
                <c:pt idx="7281">
                  <c:v>20.552</c:v>
                </c:pt>
                <c:pt idx="7282">
                  <c:v>20.541</c:v>
                </c:pt>
                <c:pt idx="7283">
                  <c:v>20.541</c:v>
                </c:pt>
                <c:pt idx="7284">
                  <c:v>20.54</c:v>
                </c:pt>
                <c:pt idx="7285">
                  <c:v>20.529</c:v>
                </c:pt>
                <c:pt idx="7286">
                  <c:v>20.527999999999999</c:v>
                </c:pt>
                <c:pt idx="7287">
                  <c:v>20.527000000000001</c:v>
                </c:pt>
                <c:pt idx="7288">
                  <c:v>20.515999999999998</c:v>
                </c:pt>
                <c:pt idx="7289">
                  <c:v>20.515999999999998</c:v>
                </c:pt>
                <c:pt idx="7290">
                  <c:v>20.515000000000001</c:v>
                </c:pt>
                <c:pt idx="7291">
                  <c:v>20.503</c:v>
                </c:pt>
                <c:pt idx="7292">
                  <c:v>20.503</c:v>
                </c:pt>
                <c:pt idx="7293">
                  <c:v>20.501999999999999</c:v>
                </c:pt>
                <c:pt idx="7294">
                  <c:v>20.49</c:v>
                </c:pt>
                <c:pt idx="7295">
                  <c:v>20.489000000000001</c:v>
                </c:pt>
                <c:pt idx="7296">
                  <c:v>20.488</c:v>
                </c:pt>
                <c:pt idx="7297">
                  <c:v>20.475999999999999</c:v>
                </c:pt>
                <c:pt idx="7298">
                  <c:v>20.475999999999999</c:v>
                </c:pt>
                <c:pt idx="7299">
                  <c:v>20.475000000000001</c:v>
                </c:pt>
                <c:pt idx="7300">
                  <c:v>20.462</c:v>
                </c:pt>
                <c:pt idx="7301">
                  <c:v>20.462</c:v>
                </c:pt>
                <c:pt idx="7302">
                  <c:v>20.457000000000001</c:v>
                </c:pt>
                <c:pt idx="7303">
                  <c:v>20.457000000000001</c:v>
                </c:pt>
                <c:pt idx="7304">
                  <c:v>20.452999999999999</c:v>
                </c:pt>
                <c:pt idx="7305">
                  <c:v>20.425999999999998</c:v>
                </c:pt>
                <c:pt idx="7306">
                  <c:v>20.425000000000001</c:v>
                </c:pt>
                <c:pt idx="7307">
                  <c:v>20.423999999999999</c:v>
                </c:pt>
                <c:pt idx="7308">
                  <c:v>20.420999999999999</c:v>
                </c:pt>
                <c:pt idx="7309">
                  <c:v>20.420999999999999</c:v>
                </c:pt>
                <c:pt idx="7310">
                  <c:v>20.419</c:v>
                </c:pt>
                <c:pt idx="7311">
                  <c:v>20.411000000000001</c:v>
                </c:pt>
                <c:pt idx="7312">
                  <c:v>20.411000000000001</c:v>
                </c:pt>
                <c:pt idx="7313">
                  <c:v>20.408999999999999</c:v>
                </c:pt>
                <c:pt idx="7314">
                  <c:v>20.408999999999999</c:v>
                </c:pt>
                <c:pt idx="7315">
                  <c:v>20.408999999999999</c:v>
                </c:pt>
                <c:pt idx="7316">
                  <c:v>20.408000000000001</c:v>
                </c:pt>
                <c:pt idx="7317">
                  <c:v>20.407</c:v>
                </c:pt>
                <c:pt idx="7318">
                  <c:v>20.405999999999999</c:v>
                </c:pt>
                <c:pt idx="7319">
                  <c:v>20.393000000000001</c:v>
                </c:pt>
                <c:pt idx="7320">
                  <c:v>20.393000000000001</c:v>
                </c:pt>
                <c:pt idx="7321">
                  <c:v>20.390999999999998</c:v>
                </c:pt>
                <c:pt idx="7322">
                  <c:v>20.378</c:v>
                </c:pt>
                <c:pt idx="7323">
                  <c:v>20.378</c:v>
                </c:pt>
                <c:pt idx="7324">
                  <c:v>20.376000000000001</c:v>
                </c:pt>
                <c:pt idx="7325">
                  <c:v>20.363</c:v>
                </c:pt>
                <c:pt idx="7326">
                  <c:v>20.361999999999998</c:v>
                </c:pt>
                <c:pt idx="7327">
                  <c:v>20.361000000000001</c:v>
                </c:pt>
                <c:pt idx="7328">
                  <c:v>20.347000000000001</c:v>
                </c:pt>
                <c:pt idx="7329">
                  <c:v>20.347000000000001</c:v>
                </c:pt>
                <c:pt idx="7330">
                  <c:v>20.346</c:v>
                </c:pt>
                <c:pt idx="7331">
                  <c:v>20.332000000000001</c:v>
                </c:pt>
                <c:pt idx="7332">
                  <c:v>20.332000000000001</c:v>
                </c:pt>
                <c:pt idx="7333">
                  <c:v>20.315999999999999</c:v>
                </c:pt>
                <c:pt idx="7334">
                  <c:v>20.315999999999999</c:v>
                </c:pt>
                <c:pt idx="7335">
                  <c:v>20.314</c:v>
                </c:pt>
                <c:pt idx="7336">
                  <c:v>20.3</c:v>
                </c:pt>
                <c:pt idx="7337">
                  <c:v>20.3</c:v>
                </c:pt>
                <c:pt idx="7338">
                  <c:v>20.298999999999999</c:v>
                </c:pt>
                <c:pt idx="7339">
                  <c:v>20.283999999999999</c:v>
                </c:pt>
                <c:pt idx="7340">
                  <c:v>20.283999999999999</c:v>
                </c:pt>
                <c:pt idx="7341">
                  <c:v>20.283000000000001</c:v>
                </c:pt>
                <c:pt idx="7342">
                  <c:v>20.268000000000001</c:v>
                </c:pt>
                <c:pt idx="7343">
                  <c:v>20.268000000000001</c:v>
                </c:pt>
                <c:pt idx="7344">
                  <c:v>20.265999999999998</c:v>
                </c:pt>
                <c:pt idx="7345">
                  <c:v>20.251000000000001</c:v>
                </c:pt>
                <c:pt idx="7346">
                  <c:v>20.251000000000001</c:v>
                </c:pt>
                <c:pt idx="7347">
                  <c:v>20.25</c:v>
                </c:pt>
                <c:pt idx="7348">
                  <c:v>20.234999999999999</c:v>
                </c:pt>
                <c:pt idx="7349">
                  <c:v>20.234000000000002</c:v>
                </c:pt>
                <c:pt idx="7350">
                  <c:v>20.233000000000001</c:v>
                </c:pt>
                <c:pt idx="7351">
                  <c:v>20.218</c:v>
                </c:pt>
                <c:pt idx="7352">
                  <c:v>20.218</c:v>
                </c:pt>
                <c:pt idx="7353">
                  <c:v>20.216000000000001</c:v>
                </c:pt>
                <c:pt idx="7354">
                  <c:v>20.201000000000001</c:v>
                </c:pt>
                <c:pt idx="7355">
                  <c:v>20.158999999999999</c:v>
                </c:pt>
                <c:pt idx="7356">
                  <c:v>20.157</c:v>
                </c:pt>
                <c:pt idx="7357">
                  <c:v>20.140999999999998</c:v>
                </c:pt>
                <c:pt idx="7358">
                  <c:v>20.138000000000002</c:v>
                </c:pt>
                <c:pt idx="7359">
                  <c:v>20.135999999999999</c:v>
                </c:pt>
                <c:pt idx="7360">
                  <c:v>20.12</c:v>
                </c:pt>
                <c:pt idx="7361">
                  <c:v>20.12</c:v>
                </c:pt>
                <c:pt idx="7362">
                  <c:v>20.119</c:v>
                </c:pt>
                <c:pt idx="7363">
                  <c:v>20.103000000000002</c:v>
                </c:pt>
                <c:pt idx="7364">
                  <c:v>20.102</c:v>
                </c:pt>
                <c:pt idx="7365">
                  <c:v>20.100999999999999</c:v>
                </c:pt>
                <c:pt idx="7366">
                  <c:v>20.085000000000001</c:v>
                </c:pt>
                <c:pt idx="7367">
                  <c:v>20.085000000000001</c:v>
                </c:pt>
                <c:pt idx="7368">
                  <c:v>20.082999999999998</c:v>
                </c:pt>
                <c:pt idx="7369">
                  <c:v>20.067</c:v>
                </c:pt>
                <c:pt idx="7370">
                  <c:v>20.067</c:v>
                </c:pt>
                <c:pt idx="7371">
                  <c:v>20.065000000000001</c:v>
                </c:pt>
                <c:pt idx="7372">
                  <c:v>20.048999999999999</c:v>
                </c:pt>
                <c:pt idx="7373">
                  <c:v>20.048999999999999</c:v>
                </c:pt>
                <c:pt idx="7374">
                  <c:v>20.047000000000001</c:v>
                </c:pt>
                <c:pt idx="7375">
                  <c:v>20.032</c:v>
                </c:pt>
                <c:pt idx="7376">
                  <c:v>20.030999999999999</c:v>
                </c:pt>
                <c:pt idx="7377">
                  <c:v>20.03</c:v>
                </c:pt>
                <c:pt idx="7378">
                  <c:v>20.013999999999999</c:v>
                </c:pt>
                <c:pt idx="7379">
                  <c:v>20.013000000000002</c:v>
                </c:pt>
                <c:pt idx="7380">
                  <c:v>20.012</c:v>
                </c:pt>
                <c:pt idx="7381">
                  <c:v>19.995000000000001</c:v>
                </c:pt>
                <c:pt idx="7382">
                  <c:v>19.995000000000001</c:v>
                </c:pt>
                <c:pt idx="7383">
                  <c:v>19.994</c:v>
                </c:pt>
                <c:pt idx="7384">
                  <c:v>19.977</c:v>
                </c:pt>
                <c:pt idx="7385">
                  <c:v>19.977</c:v>
                </c:pt>
                <c:pt idx="7386">
                  <c:v>19.975999999999999</c:v>
                </c:pt>
                <c:pt idx="7387">
                  <c:v>19.959</c:v>
                </c:pt>
                <c:pt idx="7388">
                  <c:v>19.959</c:v>
                </c:pt>
                <c:pt idx="7389">
                  <c:v>19.957000000000001</c:v>
                </c:pt>
                <c:pt idx="7390">
                  <c:v>19.940999999999999</c:v>
                </c:pt>
                <c:pt idx="7391">
                  <c:v>19.940999999999999</c:v>
                </c:pt>
                <c:pt idx="7392">
                  <c:v>19.939</c:v>
                </c:pt>
                <c:pt idx="7393">
                  <c:v>19.922999999999998</c:v>
                </c:pt>
                <c:pt idx="7394">
                  <c:v>19.922999999999998</c:v>
                </c:pt>
                <c:pt idx="7395">
                  <c:v>19.920999999999999</c:v>
                </c:pt>
                <c:pt idx="7396">
                  <c:v>19.914000000000001</c:v>
                </c:pt>
                <c:pt idx="7397">
                  <c:v>19.859000000000002</c:v>
                </c:pt>
                <c:pt idx="7398">
                  <c:v>19.858000000000001</c:v>
                </c:pt>
                <c:pt idx="7399">
                  <c:v>19.841000000000001</c:v>
                </c:pt>
                <c:pt idx="7400">
                  <c:v>19.837</c:v>
                </c:pt>
                <c:pt idx="7401">
                  <c:v>19.835999999999999</c:v>
                </c:pt>
                <c:pt idx="7402">
                  <c:v>19.82</c:v>
                </c:pt>
                <c:pt idx="7403">
                  <c:v>19.82</c:v>
                </c:pt>
                <c:pt idx="7404">
                  <c:v>19.818000000000001</c:v>
                </c:pt>
                <c:pt idx="7405">
                  <c:v>19.802</c:v>
                </c:pt>
                <c:pt idx="7406">
                  <c:v>19.802</c:v>
                </c:pt>
                <c:pt idx="7407">
                  <c:v>19.8</c:v>
                </c:pt>
                <c:pt idx="7408">
                  <c:v>19.783999999999999</c:v>
                </c:pt>
                <c:pt idx="7409">
                  <c:v>19.783999999999999</c:v>
                </c:pt>
                <c:pt idx="7410">
                  <c:v>19.782</c:v>
                </c:pt>
                <c:pt idx="7411">
                  <c:v>19.765999999999998</c:v>
                </c:pt>
                <c:pt idx="7412">
                  <c:v>19.765999999999998</c:v>
                </c:pt>
                <c:pt idx="7413">
                  <c:v>19.765000000000001</c:v>
                </c:pt>
                <c:pt idx="7414">
                  <c:v>19.748999999999999</c:v>
                </c:pt>
                <c:pt idx="7415">
                  <c:v>19.748999999999999</c:v>
                </c:pt>
                <c:pt idx="7416">
                  <c:v>19.747</c:v>
                </c:pt>
                <c:pt idx="7417">
                  <c:v>19.731000000000002</c:v>
                </c:pt>
                <c:pt idx="7418">
                  <c:v>19.731000000000002</c:v>
                </c:pt>
                <c:pt idx="7419">
                  <c:v>19.73</c:v>
                </c:pt>
                <c:pt idx="7420">
                  <c:v>19.713999999999999</c:v>
                </c:pt>
                <c:pt idx="7421">
                  <c:v>19.713999999999999</c:v>
                </c:pt>
                <c:pt idx="7422">
                  <c:v>19.713000000000001</c:v>
                </c:pt>
                <c:pt idx="7423">
                  <c:v>19.696999999999999</c:v>
                </c:pt>
                <c:pt idx="7424">
                  <c:v>19.696999999999999</c:v>
                </c:pt>
                <c:pt idx="7425">
                  <c:v>19.695</c:v>
                </c:pt>
                <c:pt idx="7426">
                  <c:v>19.68</c:v>
                </c:pt>
                <c:pt idx="7427">
                  <c:v>19.68</c:v>
                </c:pt>
                <c:pt idx="7428">
                  <c:v>19.678000000000001</c:v>
                </c:pt>
                <c:pt idx="7429">
                  <c:v>19.663</c:v>
                </c:pt>
                <c:pt idx="7430">
                  <c:v>19.663</c:v>
                </c:pt>
                <c:pt idx="7431">
                  <c:v>19.661999999999999</c:v>
                </c:pt>
                <c:pt idx="7432">
                  <c:v>19.646000000000001</c:v>
                </c:pt>
                <c:pt idx="7433">
                  <c:v>19.646000000000001</c:v>
                </c:pt>
                <c:pt idx="7434">
                  <c:v>19.645</c:v>
                </c:pt>
                <c:pt idx="7435">
                  <c:v>19.573</c:v>
                </c:pt>
                <c:pt idx="7436">
                  <c:v>19.571000000000002</c:v>
                </c:pt>
                <c:pt idx="7437">
                  <c:v>19.556999999999999</c:v>
                </c:pt>
                <c:pt idx="7438">
                  <c:v>19.553999999999998</c:v>
                </c:pt>
                <c:pt idx="7439">
                  <c:v>19.553000000000001</c:v>
                </c:pt>
                <c:pt idx="7440">
                  <c:v>19.539000000000001</c:v>
                </c:pt>
                <c:pt idx="7441">
                  <c:v>19.538</c:v>
                </c:pt>
                <c:pt idx="7442">
                  <c:v>19.536999999999999</c:v>
                </c:pt>
                <c:pt idx="7443">
                  <c:v>19.523</c:v>
                </c:pt>
                <c:pt idx="7444">
                  <c:v>19.523</c:v>
                </c:pt>
                <c:pt idx="7445">
                  <c:v>19.521999999999998</c:v>
                </c:pt>
                <c:pt idx="7446">
                  <c:v>19.509</c:v>
                </c:pt>
                <c:pt idx="7447">
                  <c:v>19.507999999999999</c:v>
                </c:pt>
                <c:pt idx="7448">
                  <c:v>19.507000000000001</c:v>
                </c:pt>
                <c:pt idx="7449">
                  <c:v>19.494</c:v>
                </c:pt>
                <c:pt idx="7450">
                  <c:v>19.494</c:v>
                </c:pt>
                <c:pt idx="7451">
                  <c:v>19.492000000000001</c:v>
                </c:pt>
                <c:pt idx="7452">
                  <c:v>19.478999999999999</c:v>
                </c:pt>
                <c:pt idx="7453">
                  <c:v>19.478999999999999</c:v>
                </c:pt>
                <c:pt idx="7454">
                  <c:v>19.478000000000002</c:v>
                </c:pt>
                <c:pt idx="7455">
                  <c:v>19.465</c:v>
                </c:pt>
                <c:pt idx="7456">
                  <c:v>19.465</c:v>
                </c:pt>
                <c:pt idx="7457">
                  <c:v>19.463999999999999</c:v>
                </c:pt>
                <c:pt idx="7458">
                  <c:v>19.451000000000001</c:v>
                </c:pt>
                <c:pt idx="7459">
                  <c:v>19.451000000000001</c:v>
                </c:pt>
                <c:pt idx="7460">
                  <c:v>19.45</c:v>
                </c:pt>
                <c:pt idx="7461">
                  <c:v>19.437999999999999</c:v>
                </c:pt>
                <c:pt idx="7462">
                  <c:v>19.437999999999999</c:v>
                </c:pt>
                <c:pt idx="7463">
                  <c:v>19.437000000000001</c:v>
                </c:pt>
                <c:pt idx="7464">
                  <c:v>19.425000000000001</c:v>
                </c:pt>
                <c:pt idx="7465">
                  <c:v>19.423999999999999</c:v>
                </c:pt>
                <c:pt idx="7466">
                  <c:v>19.422999999999998</c:v>
                </c:pt>
                <c:pt idx="7467">
                  <c:v>19.411999999999999</c:v>
                </c:pt>
                <c:pt idx="7468">
                  <c:v>19.411000000000001</c:v>
                </c:pt>
                <c:pt idx="7469">
                  <c:v>19.41</c:v>
                </c:pt>
                <c:pt idx="7470">
                  <c:v>19.399000000000001</c:v>
                </c:pt>
                <c:pt idx="7471">
                  <c:v>19.399000000000001</c:v>
                </c:pt>
                <c:pt idx="7472">
                  <c:v>19.398</c:v>
                </c:pt>
                <c:pt idx="7473">
                  <c:v>19.387</c:v>
                </c:pt>
                <c:pt idx="7474">
                  <c:v>19.385999999999999</c:v>
                </c:pt>
                <c:pt idx="7475">
                  <c:v>19.385000000000002</c:v>
                </c:pt>
                <c:pt idx="7476">
                  <c:v>19.381</c:v>
                </c:pt>
                <c:pt idx="7477">
                  <c:v>19.346</c:v>
                </c:pt>
                <c:pt idx="7478">
                  <c:v>19.344999999999999</c:v>
                </c:pt>
                <c:pt idx="7479">
                  <c:v>19.335000000000001</c:v>
                </c:pt>
                <c:pt idx="7480">
                  <c:v>19.332999999999998</c:v>
                </c:pt>
                <c:pt idx="7481">
                  <c:v>19.332000000000001</c:v>
                </c:pt>
                <c:pt idx="7482">
                  <c:v>19.323</c:v>
                </c:pt>
                <c:pt idx="7483">
                  <c:v>19.323</c:v>
                </c:pt>
                <c:pt idx="7484">
                  <c:v>19.321999999999999</c:v>
                </c:pt>
                <c:pt idx="7485">
                  <c:v>19.312999999999999</c:v>
                </c:pt>
                <c:pt idx="7486">
                  <c:v>19.312999999999999</c:v>
                </c:pt>
                <c:pt idx="7487">
                  <c:v>19.312000000000001</c:v>
                </c:pt>
                <c:pt idx="7488">
                  <c:v>19.302</c:v>
                </c:pt>
                <c:pt idx="7489">
                  <c:v>19.294</c:v>
                </c:pt>
                <c:pt idx="7490">
                  <c:v>19.294</c:v>
                </c:pt>
                <c:pt idx="7491">
                  <c:v>19.292999999999999</c:v>
                </c:pt>
                <c:pt idx="7492">
                  <c:v>19.285</c:v>
                </c:pt>
                <c:pt idx="7493">
                  <c:v>19.285</c:v>
                </c:pt>
                <c:pt idx="7494">
                  <c:v>19.283999999999999</c:v>
                </c:pt>
                <c:pt idx="7495">
                  <c:v>19.277000000000001</c:v>
                </c:pt>
                <c:pt idx="7496">
                  <c:v>19.276</c:v>
                </c:pt>
                <c:pt idx="7497">
                  <c:v>19.276</c:v>
                </c:pt>
                <c:pt idx="7498">
                  <c:v>19.268999999999998</c:v>
                </c:pt>
                <c:pt idx="7499">
                  <c:v>19.268000000000001</c:v>
                </c:pt>
                <c:pt idx="7500">
                  <c:v>19.268000000000001</c:v>
                </c:pt>
                <c:pt idx="7501">
                  <c:v>19.260999999999999</c:v>
                </c:pt>
                <c:pt idx="7502">
                  <c:v>19.260999999999999</c:v>
                </c:pt>
                <c:pt idx="7503">
                  <c:v>19.260000000000002</c:v>
                </c:pt>
                <c:pt idx="7504">
                  <c:v>19.254000000000001</c:v>
                </c:pt>
                <c:pt idx="7505">
                  <c:v>19.253</c:v>
                </c:pt>
                <c:pt idx="7506">
                  <c:v>19.253</c:v>
                </c:pt>
                <c:pt idx="7507">
                  <c:v>19.247</c:v>
                </c:pt>
                <c:pt idx="7508">
                  <c:v>19.247</c:v>
                </c:pt>
                <c:pt idx="7509">
                  <c:v>19.245999999999999</c:v>
                </c:pt>
                <c:pt idx="7510">
                  <c:v>19.239999999999998</c:v>
                </c:pt>
                <c:pt idx="7511">
                  <c:v>19.239999999999998</c:v>
                </c:pt>
                <c:pt idx="7512">
                  <c:v>19.239999999999998</c:v>
                </c:pt>
                <c:pt idx="7513">
                  <c:v>19.234000000000002</c:v>
                </c:pt>
                <c:pt idx="7514">
                  <c:v>19.2</c:v>
                </c:pt>
                <c:pt idx="7515">
                  <c:v>19.2</c:v>
                </c:pt>
                <c:pt idx="7516">
                  <c:v>19.199000000000002</c:v>
                </c:pt>
                <c:pt idx="7517">
                  <c:v>19.199000000000002</c:v>
                </c:pt>
                <c:pt idx="7518">
                  <c:v>19.199000000000002</c:v>
                </c:pt>
                <c:pt idx="7519">
                  <c:v>19.198</c:v>
                </c:pt>
                <c:pt idx="7520">
                  <c:v>19.198</c:v>
                </c:pt>
                <c:pt idx="7521">
                  <c:v>19.198</c:v>
                </c:pt>
                <c:pt idx="7522">
                  <c:v>19.196999999999999</c:v>
                </c:pt>
                <c:pt idx="7523">
                  <c:v>19.196999999999999</c:v>
                </c:pt>
                <c:pt idx="7524">
                  <c:v>19.196999999999999</c:v>
                </c:pt>
                <c:pt idx="7525">
                  <c:v>19.196999999999999</c:v>
                </c:pt>
                <c:pt idx="7526">
                  <c:v>19.196999999999999</c:v>
                </c:pt>
                <c:pt idx="7527">
                  <c:v>19.198</c:v>
                </c:pt>
                <c:pt idx="7528">
                  <c:v>19.198</c:v>
                </c:pt>
                <c:pt idx="7529">
                  <c:v>19.199000000000002</c:v>
                </c:pt>
                <c:pt idx="7530">
                  <c:v>19.199000000000002</c:v>
                </c:pt>
                <c:pt idx="7531">
                  <c:v>19.199000000000002</c:v>
                </c:pt>
                <c:pt idx="7532">
                  <c:v>19.201000000000001</c:v>
                </c:pt>
                <c:pt idx="7533">
                  <c:v>19.201000000000001</c:v>
                </c:pt>
                <c:pt idx="7534">
                  <c:v>19.201000000000001</c:v>
                </c:pt>
                <c:pt idx="7535">
                  <c:v>19.202999999999999</c:v>
                </c:pt>
                <c:pt idx="7536">
                  <c:v>19.202999999999999</c:v>
                </c:pt>
                <c:pt idx="7537">
                  <c:v>19.202999999999999</c:v>
                </c:pt>
                <c:pt idx="7538">
                  <c:v>19.204000000000001</c:v>
                </c:pt>
                <c:pt idx="7539">
                  <c:v>19.204000000000001</c:v>
                </c:pt>
                <c:pt idx="7540">
                  <c:v>19.204000000000001</c:v>
                </c:pt>
                <c:pt idx="7541">
                  <c:v>19.204999999999998</c:v>
                </c:pt>
                <c:pt idx="7542">
                  <c:v>19.210999999999999</c:v>
                </c:pt>
                <c:pt idx="7543">
                  <c:v>19.210999999999999</c:v>
                </c:pt>
                <c:pt idx="7544">
                  <c:v>19.215</c:v>
                </c:pt>
                <c:pt idx="7545">
                  <c:v>19.215</c:v>
                </c:pt>
                <c:pt idx="7546">
                  <c:v>19.216000000000001</c:v>
                </c:pt>
                <c:pt idx="7547">
                  <c:v>19.22</c:v>
                </c:pt>
                <c:pt idx="7548">
                  <c:v>19.22</c:v>
                </c:pt>
                <c:pt idx="7549">
                  <c:v>19.22</c:v>
                </c:pt>
                <c:pt idx="7550">
                  <c:v>19.224</c:v>
                </c:pt>
                <c:pt idx="7551">
                  <c:v>19.224</c:v>
                </c:pt>
                <c:pt idx="7552">
                  <c:v>19.225000000000001</c:v>
                </c:pt>
                <c:pt idx="7553">
                  <c:v>19.228999999999999</c:v>
                </c:pt>
                <c:pt idx="7554">
                  <c:v>19.228999999999999</c:v>
                </c:pt>
                <c:pt idx="7555">
                  <c:v>19.23</c:v>
                </c:pt>
                <c:pt idx="7556">
                  <c:v>19.234999999999999</c:v>
                </c:pt>
                <c:pt idx="7557">
                  <c:v>19.234999999999999</c:v>
                </c:pt>
                <c:pt idx="7558">
                  <c:v>19.234999999999999</c:v>
                </c:pt>
                <c:pt idx="7559">
                  <c:v>19.239999999999998</c:v>
                </c:pt>
                <c:pt idx="7560">
                  <c:v>19.241</c:v>
                </c:pt>
                <c:pt idx="7561">
                  <c:v>19.241</c:v>
                </c:pt>
                <c:pt idx="7562">
                  <c:v>19.247</c:v>
                </c:pt>
                <c:pt idx="7563">
                  <c:v>19.247</c:v>
                </c:pt>
                <c:pt idx="7564">
                  <c:v>19.247</c:v>
                </c:pt>
                <c:pt idx="7565">
                  <c:v>19.253</c:v>
                </c:pt>
                <c:pt idx="7566">
                  <c:v>19.254000000000001</c:v>
                </c:pt>
                <c:pt idx="7567">
                  <c:v>19.254000000000001</c:v>
                </c:pt>
                <c:pt idx="7568">
                  <c:v>19.260999999999999</c:v>
                </c:pt>
                <c:pt idx="7569">
                  <c:v>19.260999999999999</c:v>
                </c:pt>
                <c:pt idx="7570">
                  <c:v>19.260999999999999</c:v>
                </c:pt>
                <c:pt idx="7571">
                  <c:v>19.268000000000001</c:v>
                </c:pt>
                <c:pt idx="7572">
                  <c:v>19.268000000000001</c:v>
                </c:pt>
                <c:pt idx="7573">
                  <c:v>19.268999999999998</c:v>
                </c:pt>
                <c:pt idx="7574">
                  <c:v>19.276</c:v>
                </c:pt>
                <c:pt idx="7575">
                  <c:v>19.276</c:v>
                </c:pt>
                <c:pt idx="7576">
                  <c:v>19.277000000000001</c:v>
                </c:pt>
                <c:pt idx="7577">
                  <c:v>19.283999999999999</c:v>
                </c:pt>
                <c:pt idx="7578">
                  <c:v>19.283999999999999</c:v>
                </c:pt>
                <c:pt idx="7579">
                  <c:v>19.285</c:v>
                </c:pt>
                <c:pt idx="7580">
                  <c:v>19.292999999999999</c:v>
                </c:pt>
                <c:pt idx="7581">
                  <c:v>19.327000000000002</c:v>
                </c:pt>
                <c:pt idx="7582">
                  <c:v>19.327999999999999</c:v>
                </c:pt>
                <c:pt idx="7583">
                  <c:v>19.338000000000001</c:v>
                </c:pt>
                <c:pt idx="7584">
                  <c:v>19.34</c:v>
                </c:pt>
                <c:pt idx="7585">
                  <c:v>19.341000000000001</c:v>
                </c:pt>
                <c:pt idx="7586">
                  <c:v>19.352</c:v>
                </c:pt>
                <c:pt idx="7587">
                  <c:v>19.352</c:v>
                </c:pt>
                <c:pt idx="7588">
                  <c:v>19.353000000000002</c:v>
                </c:pt>
                <c:pt idx="7589">
                  <c:v>19.363</c:v>
                </c:pt>
                <c:pt idx="7590">
                  <c:v>19.363</c:v>
                </c:pt>
                <c:pt idx="7591">
                  <c:v>19.364000000000001</c:v>
                </c:pt>
                <c:pt idx="7592">
                  <c:v>19.375</c:v>
                </c:pt>
                <c:pt idx="7593">
                  <c:v>19.375</c:v>
                </c:pt>
                <c:pt idx="7594">
                  <c:v>19.388999999999999</c:v>
                </c:pt>
                <c:pt idx="7595">
                  <c:v>19.399999999999999</c:v>
                </c:pt>
                <c:pt idx="7596">
                  <c:v>19.399999999999999</c:v>
                </c:pt>
                <c:pt idx="7597">
                  <c:v>19.401</c:v>
                </c:pt>
                <c:pt idx="7598">
                  <c:v>19.413</c:v>
                </c:pt>
                <c:pt idx="7599">
                  <c:v>19.413</c:v>
                </c:pt>
                <c:pt idx="7600">
                  <c:v>19.414000000000001</c:v>
                </c:pt>
                <c:pt idx="7601">
                  <c:v>19.425999999999998</c:v>
                </c:pt>
                <c:pt idx="7602">
                  <c:v>19.425999999999998</c:v>
                </c:pt>
                <c:pt idx="7603">
                  <c:v>19.428000000000001</c:v>
                </c:pt>
                <c:pt idx="7604">
                  <c:v>19.440000000000001</c:v>
                </c:pt>
                <c:pt idx="7605">
                  <c:v>19.440000000000001</c:v>
                </c:pt>
                <c:pt idx="7606">
                  <c:v>19.440999999999999</c:v>
                </c:pt>
                <c:pt idx="7607">
                  <c:v>19.454000000000001</c:v>
                </c:pt>
                <c:pt idx="7608">
                  <c:v>19.454000000000001</c:v>
                </c:pt>
                <c:pt idx="7609">
                  <c:v>19.454999999999998</c:v>
                </c:pt>
                <c:pt idx="7610">
                  <c:v>19.468</c:v>
                </c:pt>
                <c:pt idx="7611">
                  <c:v>19.468</c:v>
                </c:pt>
                <c:pt idx="7612">
                  <c:v>19.469000000000001</c:v>
                </c:pt>
                <c:pt idx="7613">
                  <c:v>19.481999999999999</c:v>
                </c:pt>
                <c:pt idx="7614">
                  <c:v>19.483000000000001</c:v>
                </c:pt>
                <c:pt idx="7615">
                  <c:v>19.484000000000002</c:v>
                </c:pt>
                <c:pt idx="7616">
                  <c:v>19.497</c:v>
                </c:pt>
                <c:pt idx="7617">
                  <c:v>19.497</c:v>
                </c:pt>
                <c:pt idx="7618">
                  <c:v>19.498000000000001</c:v>
                </c:pt>
                <c:pt idx="7619">
                  <c:v>19.504000000000001</c:v>
                </c:pt>
                <c:pt idx="7620">
                  <c:v>19.504000000000001</c:v>
                </c:pt>
                <c:pt idx="7621">
                  <c:v>19.504999999999999</c:v>
                </c:pt>
                <c:pt idx="7622">
                  <c:v>19.510999999999999</c:v>
                </c:pt>
                <c:pt idx="7623">
                  <c:v>19.55</c:v>
                </c:pt>
                <c:pt idx="7624">
                  <c:v>19.552</c:v>
                </c:pt>
                <c:pt idx="7625">
                  <c:v>19.565999999999999</c:v>
                </c:pt>
                <c:pt idx="7626">
                  <c:v>19.568999999999999</c:v>
                </c:pt>
                <c:pt idx="7627">
                  <c:v>19.571000000000002</c:v>
                </c:pt>
                <c:pt idx="7628">
                  <c:v>19.585000000000001</c:v>
                </c:pt>
                <c:pt idx="7629">
                  <c:v>19.585999999999999</c:v>
                </c:pt>
                <c:pt idx="7630">
                  <c:v>19.587</c:v>
                </c:pt>
                <c:pt idx="7631">
                  <c:v>19.602</c:v>
                </c:pt>
                <c:pt idx="7632">
                  <c:v>19.602</c:v>
                </c:pt>
                <c:pt idx="7633">
                  <c:v>19.603000000000002</c:v>
                </c:pt>
                <c:pt idx="7634">
                  <c:v>19.617999999999999</c:v>
                </c:pt>
                <c:pt idx="7635">
                  <c:v>19.617999999999999</c:v>
                </c:pt>
                <c:pt idx="7636">
                  <c:v>19.62</c:v>
                </c:pt>
                <c:pt idx="7637">
                  <c:v>19.635000000000002</c:v>
                </c:pt>
                <c:pt idx="7638">
                  <c:v>19.635000000000002</c:v>
                </c:pt>
                <c:pt idx="7639">
                  <c:v>19.635999999999999</c:v>
                </c:pt>
                <c:pt idx="7640">
                  <c:v>19.651</c:v>
                </c:pt>
                <c:pt idx="7641">
                  <c:v>19.652000000000001</c:v>
                </c:pt>
                <c:pt idx="7642">
                  <c:v>19.652999999999999</c:v>
                </c:pt>
                <c:pt idx="7643">
                  <c:v>19.669</c:v>
                </c:pt>
                <c:pt idx="7644">
                  <c:v>19.669</c:v>
                </c:pt>
                <c:pt idx="7645">
                  <c:v>19.670000000000002</c:v>
                </c:pt>
                <c:pt idx="7646">
                  <c:v>19.686</c:v>
                </c:pt>
                <c:pt idx="7647">
                  <c:v>19.686</c:v>
                </c:pt>
                <c:pt idx="7648">
                  <c:v>19.687000000000001</c:v>
                </c:pt>
                <c:pt idx="7649">
                  <c:v>19.702999999999999</c:v>
                </c:pt>
                <c:pt idx="7650">
                  <c:v>19.702999999999999</c:v>
                </c:pt>
                <c:pt idx="7651">
                  <c:v>19.704999999999998</c:v>
                </c:pt>
                <c:pt idx="7652">
                  <c:v>19.72</c:v>
                </c:pt>
                <c:pt idx="7653">
                  <c:v>19.721</c:v>
                </c:pt>
                <c:pt idx="7654">
                  <c:v>19.722000000000001</c:v>
                </c:pt>
                <c:pt idx="7655">
                  <c:v>19.738</c:v>
                </c:pt>
                <c:pt idx="7656">
                  <c:v>19.738</c:v>
                </c:pt>
                <c:pt idx="7657">
                  <c:v>19.739999999999998</c:v>
                </c:pt>
                <c:pt idx="7658">
                  <c:v>20.422000000000001</c:v>
                </c:pt>
                <c:pt idx="7659">
                  <c:v>20.423999999999999</c:v>
                </c:pt>
                <c:pt idx="7660">
                  <c:v>20.437000000000001</c:v>
                </c:pt>
                <c:pt idx="7661">
                  <c:v>20.440000000000001</c:v>
                </c:pt>
                <c:pt idx="7662">
                  <c:v>20.442</c:v>
                </c:pt>
                <c:pt idx="7663">
                  <c:v>20.454999999999998</c:v>
                </c:pt>
                <c:pt idx="7664">
                  <c:v>20.456</c:v>
                </c:pt>
                <c:pt idx="7665">
                  <c:v>20.47</c:v>
                </c:pt>
                <c:pt idx="7666">
                  <c:v>20.47</c:v>
                </c:pt>
                <c:pt idx="7667">
                  <c:v>20.471</c:v>
                </c:pt>
                <c:pt idx="7668">
                  <c:v>20.484000000000002</c:v>
                </c:pt>
                <c:pt idx="7669">
                  <c:v>20.486000000000001</c:v>
                </c:pt>
                <c:pt idx="7670">
                  <c:v>20.498000000000001</c:v>
                </c:pt>
                <c:pt idx="7671">
                  <c:v>20.498999999999999</c:v>
                </c:pt>
                <c:pt idx="7672">
                  <c:v>20.5</c:v>
                </c:pt>
                <c:pt idx="7673">
                  <c:v>20.512</c:v>
                </c:pt>
                <c:pt idx="7674">
                  <c:v>20.513000000000002</c:v>
                </c:pt>
                <c:pt idx="7675">
                  <c:v>20.513999999999999</c:v>
                </c:pt>
                <c:pt idx="7676">
                  <c:v>20.526</c:v>
                </c:pt>
                <c:pt idx="7677">
                  <c:v>20.527000000000001</c:v>
                </c:pt>
                <c:pt idx="7678">
                  <c:v>20.527999999999999</c:v>
                </c:pt>
                <c:pt idx="7679">
                  <c:v>20.54</c:v>
                </c:pt>
                <c:pt idx="7680">
                  <c:v>20.54</c:v>
                </c:pt>
                <c:pt idx="7681">
                  <c:v>20.542000000000002</c:v>
                </c:pt>
                <c:pt idx="7682">
                  <c:v>20.553999999999998</c:v>
                </c:pt>
                <c:pt idx="7683">
                  <c:v>20.553999999999998</c:v>
                </c:pt>
                <c:pt idx="7684">
                  <c:v>20.555</c:v>
                </c:pt>
                <c:pt idx="7685">
                  <c:v>20.567</c:v>
                </c:pt>
                <c:pt idx="7686">
                  <c:v>20.568000000000001</c:v>
                </c:pt>
                <c:pt idx="7687">
                  <c:v>20.568999999999999</c:v>
                </c:pt>
                <c:pt idx="7688">
                  <c:v>20.581</c:v>
                </c:pt>
                <c:pt idx="7689">
                  <c:v>20.581</c:v>
                </c:pt>
                <c:pt idx="7690">
                  <c:v>20.582000000000001</c:v>
                </c:pt>
                <c:pt idx="7691">
                  <c:v>20.594000000000001</c:v>
                </c:pt>
                <c:pt idx="7692">
                  <c:v>20.594999999999999</c:v>
                </c:pt>
                <c:pt idx="7693">
                  <c:v>20.606000000000002</c:v>
                </c:pt>
                <c:pt idx="7694">
                  <c:v>20.606999999999999</c:v>
                </c:pt>
                <c:pt idx="7695">
                  <c:v>20.608000000000001</c:v>
                </c:pt>
                <c:pt idx="7696">
                  <c:v>20.611999999999998</c:v>
                </c:pt>
                <c:pt idx="7697">
                  <c:v>20.613</c:v>
                </c:pt>
                <c:pt idx="7698">
                  <c:v>20.614000000000001</c:v>
                </c:pt>
                <c:pt idx="7699">
                  <c:v>20.619</c:v>
                </c:pt>
                <c:pt idx="7700">
                  <c:v>20.65</c:v>
                </c:pt>
                <c:pt idx="7701">
                  <c:v>20.651</c:v>
                </c:pt>
                <c:pt idx="7702">
                  <c:v>20.663</c:v>
                </c:pt>
                <c:pt idx="7703">
                  <c:v>20.664999999999999</c:v>
                </c:pt>
                <c:pt idx="7704">
                  <c:v>20.666</c:v>
                </c:pt>
                <c:pt idx="7705">
                  <c:v>20.677</c:v>
                </c:pt>
                <c:pt idx="7706">
                  <c:v>20.677</c:v>
                </c:pt>
                <c:pt idx="7707">
                  <c:v>20.678000000000001</c:v>
                </c:pt>
                <c:pt idx="7708">
                  <c:v>20.689</c:v>
                </c:pt>
                <c:pt idx="7709">
                  <c:v>20.689</c:v>
                </c:pt>
                <c:pt idx="7710">
                  <c:v>20.69</c:v>
                </c:pt>
                <c:pt idx="7711">
                  <c:v>20.7</c:v>
                </c:pt>
                <c:pt idx="7712">
                  <c:v>20.701000000000001</c:v>
                </c:pt>
                <c:pt idx="7713">
                  <c:v>20.701000000000001</c:v>
                </c:pt>
                <c:pt idx="7714">
                  <c:v>20.710999999999999</c:v>
                </c:pt>
                <c:pt idx="7715">
                  <c:v>20.712</c:v>
                </c:pt>
                <c:pt idx="7716">
                  <c:v>20.713000000000001</c:v>
                </c:pt>
                <c:pt idx="7717">
                  <c:v>20.722999999999999</c:v>
                </c:pt>
                <c:pt idx="7718">
                  <c:v>20.722999999999999</c:v>
                </c:pt>
                <c:pt idx="7719">
                  <c:v>20.724</c:v>
                </c:pt>
                <c:pt idx="7720">
                  <c:v>20.733000000000001</c:v>
                </c:pt>
                <c:pt idx="7721">
                  <c:v>20.734000000000002</c:v>
                </c:pt>
                <c:pt idx="7722">
                  <c:v>20.734000000000002</c:v>
                </c:pt>
                <c:pt idx="7723">
                  <c:v>20.744</c:v>
                </c:pt>
                <c:pt idx="7724">
                  <c:v>20.744</c:v>
                </c:pt>
                <c:pt idx="7725">
                  <c:v>20.745000000000001</c:v>
                </c:pt>
                <c:pt idx="7726">
                  <c:v>20.754000000000001</c:v>
                </c:pt>
                <c:pt idx="7727">
                  <c:v>20.754000000000001</c:v>
                </c:pt>
                <c:pt idx="7728">
                  <c:v>20.754999999999999</c:v>
                </c:pt>
                <c:pt idx="7729">
                  <c:v>20.763999999999999</c:v>
                </c:pt>
                <c:pt idx="7730">
                  <c:v>20.765999999999998</c:v>
                </c:pt>
                <c:pt idx="7731">
                  <c:v>20.765999999999998</c:v>
                </c:pt>
                <c:pt idx="7732">
                  <c:v>20.774999999999999</c:v>
                </c:pt>
                <c:pt idx="7733">
                  <c:v>20.776</c:v>
                </c:pt>
                <c:pt idx="7734">
                  <c:v>20.777000000000001</c:v>
                </c:pt>
                <c:pt idx="7735">
                  <c:v>20.786000000000001</c:v>
                </c:pt>
                <c:pt idx="7736">
                  <c:v>20.786999999999999</c:v>
                </c:pt>
                <c:pt idx="7737">
                  <c:v>20.788</c:v>
                </c:pt>
                <c:pt idx="7738">
                  <c:v>20.795999999999999</c:v>
                </c:pt>
                <c:pt idx="7739">
                  <c:v>20.795999999999999</c:v>
                </c:pt>
                <c:pt idx="7740">
                  <c:v>20.795000000000002</c:v>
                </c:pt>
                <c:pt idx="7741">
                  <c:v>20.788</c:v>
                </c:pt>
                <c:pt idx="7742">
                  <c:v>20.785</c:v>
                </c:pt>
                <c:pt idx="7743">
                  <c:v>20.783999999999999</c:v>
                </c:pt>
                <c:pt idx="7744">
                  <c:v>20.777000000000001</c:v>
                </c:pt>
                <c:pt idx="7745">
                  <c:v>20.777000000000001</c:v>
                </c:pt>
                <c:pt idx="7746">
                  <c:v>20.777000000000001</c:v>
                </c:pt>
                <c:pt idx="7747">
                  <c:v>20.77</c:v>
                </c:pt>
                <c:pt idx="7748">
                  <c:v>20.77</c:v>
                </c:pt>
                <c:pt idx="7749">
                  <c:v>20.77</c:v>
                </c:pt>
                <c:pt idx="7750">
                  <c:v>20.763000000000002</c:v>
                </c:pt>
                <c:pt idx="7751">
                  <c:v>20.763000000000002</c:v>
                </c:pt>
                <c:pt idx="7752">
                  <c:v>20.762</c:v>
                </c:pt>
                <c:pt idx="7753">
                  <c:v>20.756</c:v>
                </c:pt>
                <c:pt idx="7754">
                  <c:v>20.756</c:v>
                </c:pt>
                <c:pt idx="7755">
                  <c:v>20.754999999999999</c:v>
                </c:pt>
                <c:pt idx="7756">
                  <c:v>20.748999999999999</c:v>
                </c:pt>
                <c:pt idx="7757">
                  <c:v>20.748999999999999</c:v>
                </c:pt>
                <c:pt idx="7758">
                  <c:v>20.748000000000001</c:v>
                </c:pt>
                <c:pt idx="7759">
                  <c:v>20.741</c:v>
                </c:pt>
                <c:pt idx="7760">
                  <c:v>20.734999999999999</c:v>
                </c:pt>
                <c:pt idx="7761">
                  <c:v>20.734999999999999</c:v>
                </c:pt>
                <c:pt idx="7762">
                  <c:v>20.734000000000002</c:v>
                </c:pt>
                <c:pt idx="7763">
                  <c:v>20.728000000000002</c:v>
                </c:pt>
                <c:pt idx="7764">
                  <c:v>20.716000000000001</c:v>
                </c:pt>
                <c:pt idx="7765">
                  <c:v>20.713000000000001</c:v>
                </c:pt>
                <c:pt idx="7766">
                  <c:v>20.712</c:v>
                </c:pt>
                <c:pt idx="7767">
                  <c:v>20.71</c:v>
                </c:pt>
                <c:pt idx="7768">
                  <c:v>20.709</c:v>
                </c:pt>
                <c:pt idx="7769">
                  <c:v>20.707000000000001</c:v>
                </c:pt>
                <c:pt idx="7770">
                  <c:v>20.707000000000001</c:v>
                </c:pt>
                <c:pt idx="7771">
                  <c:v>20.704999999999998</c:v>
                </c:pt>
                <c:pt idx="7772">
                  <c:v>20.704000000000001</c:v>
                </c:pt>
                <c:pt idx="7773">
                  <c:v>20.702000000000002</c:v>
                </c:pt>
                <c:pt idx="7774">
                  <c:v>20.702000000000002</c:v>
                </c:pt>
                <c:pt idx="7775">
                  <c:v>20.7</c:v>
                </c:pt>
                <c:pt idx="7776">
                  <c:v>20.7</c:v>
                </c:pt>
                <c:pt idx="7777">
                  <c:v>20.698</c:v>
                </c:pt>
                <c:pt idx="7778">
                  <c:v>20.696999999999999</c:v>
                </c:pt>
                <c:pt idx="7779">
                  <c:v>20.695</c:v>
                </c:pt>
                <c:pt idx="7780">
                  <c:v>20.695</c:v>
                </c:pt>
                <c:pt idx="7781">
                  <c:v>20.693000000000001</c:v>
                </c:pt>
                <c:pt idx="7782">
                  <c:v>20.69</c:v>
                </c:pt>
                <c:pt idx="7783">
                  <c:v>20.69</c:v>
                </c:pt>
                <c:pt idx="7784">
                  <c:v>20.687999999999999</c:v>
                </c:pt>
                <c:pt idx="7785">
                  <c:v>20.687999999999999</c:v>
                </c:pt>
                <c:pt idx="7786">
                  <c:v>20.684999999999999</c:v>
                </c:pt>
                <c:pt idx="7787">
                  <c:v>20.684999999999999</c:v>
                </c:pt>
                <c:pt idx="7788">
                  <c:v>20.683</c:v>
                </c:pt>
                <c:pt idx="7789">
                  <c:v>20.683</c:v>
                </c:pt>
                <c:pt idx="7790">
                  <c:v>20.681000000000001</c:v>
                </c:pt>
                <c:pt idx="7791">
                  <c:v>20.68</c:v>
                </c:pt>
                <c:pt idx="7792">
                  <c:v>20.678000000000001</c:v>
                </c:pt>
                <c:pt idx="7793">
                  <c:v>20.675999999999998</c:v>
                </c:pt>
                <c:pt idx="7794">
                  <c:v>20.675999999999998</c:v>
                </c:pt>
                <c:pt idx="7795">
                  <c:v>20.673999999999999</c:v>
                </c:pt>
                <c:pt idx="7796">
                  <c:v>20.672999999999998</c:v>
                </c:pt>
                <c:pt idx="7797">
                  <c:v>20.670999999999999</c:v>
                </c:pt>
                <c:pt idx="7798">
                  <c:v>20.670999999999999</c:v>
                </c:pt>
                <c:pt idx="7799">
                  <c:v>20.669</c:v>
                </c:pt>
                <c:pt idx="7800">
                  <c:v>20.669</c:v>
                </c:pt>
                <c:pt idx="7801">
                  <c:v>20.666</c:v>
                </c:pt>
                <c:pt idx="7802">
                  <c:v>20.666</c:v>
                </c:pt>
                <c:pt idx="7803">
                  <c:v>20.664000000000001</c:v>
                </c:pt>
                <c:pt idx="7804">
                  <c:v>20.664000000000001</c:v>
                </c:pt>
                <c:pt idx="7805">
                  <c:v>20.661999999999999</c:v>
                </c:pt>
                <c:pt idx="7806">
                  <c:v>20.661999999999999</c:v>
                </c:pt>
                <c:pt idx="7807">
                  <c:v>20.66</c:v>
                </c:pt>
                <c:pt idx="7808">
                  <c:v>20.658999999999999</c:v>
                </c:pt>
                <c:pt idx="7809">
                  <c:v>20.657</c:v>
                </c:pt>
                <c:pt idx="7810">
                  <c:v>20.657</c:v>
                </c:pt>
                <c:pt idx="7811">
                  <c:v>20.655000000000001</c:v>
                </c:pt>
                <c:pt idx="7812">
                  <c:v>20.655000000000001</c:v>
                </c:pt>
                <c:pt idx="7813">
                  <c:v>20.652999999999999</c:v>
                </c:pt>
                <c:pt idx="7814">
                  <c:v>20.652000000000001</c:v>
                </c:pt>
                <c:pt idx="7815">
                  <c:v>20.65</c:v>
                </c:pt>
                <c:pt idx="7816">
                  <c:v>20.65</c:v>
                </c:pt>
                <c:pt idx="7817">
                  <c:v>20.648</c:v>
                </c:pt>
                <c:pt idx="7818">
                  <c:v>20.648</c:v>
                </c:pt>
                <c:pt idx="7819">
                  <c:v>20.646000000000001</c:v>
                </c:pt>
                <c:pt idx="7820">
                  <c:v>20.646000000000001</c:v>
                </c:pt>
                <c:pt idx="7821">
                  <c:v>20.643999999999998</c:v>
                </c:pt>
                <c:pt idx="7822">
                  <c:v>20.643000000000001</c:v>
                </c:pt>
                <c:pt idx="7823">
                  <c:v>20.640999999999998</c:v>
                </c:pt>
                <c:pt idx="7824">
                  <c:v>20.640999999999998</c:v>
                </c:pt>
                <c:pt idx="7825">
                  <c:v>20.638999999999999</c:v>
                </c:pt>
                <c:pt idx="7826">
                  <c:v>20.638999999999999</c:v>
                </c:pt>
                <c:pt idx="7827">
                  <c:v>20.637</c:v>
                </c:pt>
                <c:pt idx="7828">
                  <c:v>20.637</c:v>
                </c:pt>
                <c:pt idx="7829">
                  <c:v>20.635000000000002</c:v>
                </c:pt>
                <c:pt idx="7830">
                  <c:v>20.634</c:v>
                </c:pt>
                <c:pt idx="7831">
                  <c:v>20.632000000000001</c:v>
                </c:pt>
                <c:pt idx="7832">
                  <c:v>20.632000000000001</c:v>
                </c:pt>
                <c:pt idx="7833">
                  <c:v>20.63</c:v>
                </c:pt>
                <c:pt idx="7834">
                  <c:v>20.63</c:v>
                </c:pt>
                <c:pt idx="7835">
                  <c:v>20.628</c:v>
                </c:pt>
                <c:pt idx="7836">
                  <c:v>20.628</c:v>
                </c:pt>
                <c:pt idx="7837">
                  <c:v>20.626000000000001</c:v>
                </c:pt>
                <c:pt idx="7838">
                  <c:v>20.625</c:v>
                </c:pt>
                <c:pt idx="7839">
                  <c:v>20.623000000000001</c:v>
                </c:pt>
                <c:pt idx="7840">
                  <c:v>20.623000000000001</c:v>
                </c:pt>
                <c:pt idx="7841">
                  <c:v>20.620999999999999</c:v>
                </c:pt>
                <c:pt idx="7842">
                  <c:v>20.620999999999999</c:v>
                </c:pt>
                <c:pt idx="7843">
                  <c:v>20.619</c:v>
                </c:pt>
                <c:pt idx="7844">
                  <c:v>20.608000000000001</c:v>
                </c:pt>
                <c:pt idx="7845">
                  <c:v>20.608000000000001</c:v>
                </c:pt>
                <c:pt idx="7846">
                  <c:v>20.603000000000002</c:v>
                </c:pt>
                <c:pt idx="7847">
                  <c:v>20.600999999999999</c:v>
                </c:pt>
                <c:pt idx="7848">
                  <c:v>20.600999999999999</c:v>
                </c:pt>
                <c:pt idx="7849">
                  <c:v>20.596</c:v>
                </c:pt>
                <c:pt idx="7850">
                  <c:v>20.596</c:v>
                </c:pt>
                <c:pt idx="7851">
                  <c:v>20.594999999999999</c:v>
                </c:pt>
                <c:pt idx="7852">
                  <c:v>20.59</c:v>
                </c:pt>
                <c:pt idx="7853">
                  <c:v>20.59</c:v>
                </c:pt>
                <c:pt idx="7854">
                  <c:v>20.59</c:v>
                </c:pt>
                <c:pt idx="7855">
                  <c:v>20.585000000000001</c:v>
                </c:pt>
                <c:pt idx="7856">
                  <c:v>20.585000000000001</c:v>
                </c:pt>
                <c:pt idx="7857">
                  <c:v>20.584</c:v>
                </c:pt>
                <c:pt idx="7858">
                  <c:v>20.579000000000001</c:v>
                </c:pt>
                <c:pt idx="7859">
                  <c:v>20.579000000000001</c:v>
                </c:pt>
                <c:pt idx="7860">
                  <c:v>20.579000000000001</c:v>
                </c:pt>
                <c:pt idx="7861">
                  <c:v>20.574000000000002</c:v>
                </c:pt>
                <c:pt idx="7862">
                  <c:v>20.574000000000002</c:v>
                </c:pt>
                <c:pt idx="7863">
                  <c:v>20.573</c:v>
                </c:pt>
                <c:pt idx="7864">
                  <c:v>20.568999999999999</c:v>
                </c:pt>
                <c:pt idx="7865">
                  <c:v>20.568999999999999</c:v>
                </c:pt>
                <c:pt idx="7866">
                  <c:v>20.568000000000001</c:v>
                </c:pt>
                <c:pt idx="7867">
                  <c:v>20.564</c:v>
                </c:pt>
                <c:pt idx="7868">
                  <c:v>20.564</c:v>
                </c:pt>
                <c:pt idx="7869">
                  <c:v>20.562999999999999</c:v>
                </c:pt>
                <c:pt idx="7870">
                  <c:v>20.559000000000001</c:v>
                </c:pt>
                <c:pt idx="7871">
                  <c:v>20.559000000000001</c:v>
                </c:pt>
                <c:pt idx="7872">
                  <c:v>20.558</c:v>
                </c:pt>
                <c:pt idx="7873">
                  <c:v>20.553999999999998</c:v>
                </c:pt>
                <c:pt idx="7874">
                  <c:v>20.553999999999998</c:v>
                </c:pt>
                <c:pt idx="7875">
                  <c:v>20.553000000000001</c:v>
                </c:pt>
                <c:pt idx="7876">
                  <c:v>20.548999999999999</c:v>
                </c:pt>
                <c:pt idx="7877">
                  <c:v>20.548999999999999</c:v>
                </c:pt>
                <c:pt idx="7878">
                  <c:v>20.548999999999999</c:v>
                </c:pt>
                <c:pt idx="7879">
                  <c:v>20.544</c:v>
                </c:pt>
                <c:pt idx="7880">
                  <c:v>20.544</c:v>
                </c:pt>
                <c:pt idx="7881">
                  <c:v>20.544</c:v>
                </c:pt>
                <c:pt idx="7882">
                  <c:v>20.54</c:v>
                </c:pt>
                <c:pt idx="7883">
                  <c:v>20.477</c:v>
                </c:pt>
                <c:pt idx="7884">
                  <c:v>20.477</c:v>
                </c:pt>
                <c:pt idx="7885">
                  <c:v>20.475000000000001</c:v>
                </c:pt>
                <c:pt idx="7886">
                  <c:v>20.475000000000001</c:v>
                </c:pt>
                <c:pt idx="7887">
                  <c:v>20.475000000000001</c:v>
                </c:pt>
                <c:pt idx="7888">
                  <c:v>20.472999999999999</c:v>
                </c:pt>
                <c:pt idx="7889">
                  <c:v>20.472999999999999</c:v>
                </c:pt>
                <c:pt idx="7890">
                  <c:v>20.472000000000001</c:v>
                </c:pt>
                <c:pt idx="7891">
                  <c:v>20.472000000000001</c:v>
                </c:pt>
                <c:pt idx="7892">
                  <c:v>20.472000000000001</c:v>
                </c:pt>
                <c:pt idx="7893">
                  <c:v>20.47</c:v>
                </c:pt>
                <c:pt idx="7894">
                  <c:v>20.47</c:v>
                </c:pt>
                <c:pt idx="7895">
                  <c:v>20.47</c:v>
                </c:pt>
                <c:pt idx="7896">
                  <c:v>20.469000000000001</c:v>
                </c:pt>
                <c:pt idx="7897">
                  <c:v>20.469000000000001</c:v>
                </c:pt>
                <c:pt idx="7898">
                  <c:v>20.469000000000001</c:v>
                </c:pt>
                <c:pt idx="7899">
                  <c:v>20.468</c:v>
                </c:pt>
                <c:pt idx="7900">
                  <c:v>20.468</c:v>
                </c:pt>
                <c:pt idx="7901">
                  <c:v>20.468</c:v>
                </c:pt>
                <c:pt idx="7902">
                  <c:v>20.466999999999999</c:v>
                </c:pt>
                <c:pt idx="7903">
                  <c:v>20.466999999999999</c:v>
                </c:pt>
                <c:pt idx="7904">
                  <c:v>20.466999999999999</c:v>
                </c:pt>
                <c:pt idx="7905">
                  <c:v>20.466000000000001</c:v>
                </c:pt>
                <c:pt idx="7906">
                  <c:v>20.465</c:v>
                </c:pt>
                <c:pt idx="7907">
                  <c:v>20.465</c:v>
                </c:pt>
                <c:pt idx="7908">
                  <c:v>20.463999999999999</c:v>
                </c:pt>
                <c:pt idx="7909">
                  <c:v>20.463999999999999</c:v>
                </c:pt>
                <c:pt idx="7910">
                  <c:v>20.463999999999999</c:v>
                </c:pt>
                <c:pt idx="7911">
                  <c:v>20.463999999999999</c:v>
                </c:pt>
                <c:pt idx="7912">
                  <c:v>20.463000000000001</c:v>
                </c:pt>
                <c:pt idx="7913">
                  <c:v>20.463000000000001</c:v>
                </c:pt>
                <c:pt idx="7914">
                  <c:v>20.463000000000001</c:v>
                </c:pt>
                <c:pt idx="7915">
                  <c:v>20.462</c:v>
                </c:pt>
                <c:pt idx="7916">
                  <c:v>20.462</c:v>
                </c:pt>
                <c:pt idx="7917">
                  <c:v>20.462</c:v>
                </c:pt>
                <c:pt idx="7918">
                  <c:v>20.462</c:v>
                </c:pt>
                <c:pt idx="7919">
                  <c:v>20.462</c:v>
                </c:pt>
                <c:pt idx="7920">
                  <c:v>20.463000000000001</c:v>
                </c:pt>
                <c:pt idx="7921">
                  <c:v>20.463000000000001</c:v>
                </c:pt>
                <c:pt idx="7922">
                  <c:v>20.463000000000001</c:v>
                </c:pt>
                <c:pt idx="7923">
                  <c:v>20.463000000000001</c:v>
                </c:pt>
                <c:pt idx="7924">
                  <c:v>20.463000000000001</c:v>
                </c:pt>
                <c:pt idx="7925">
                  <c:v>20.463000000000001</c:v>
                </c:pt>
                <c:pt idx="7926">
                  <c:v>20.463000000000001</c:v>
                </c:pt>
                <c:pt idx="7927">
                  <c:v>20.463000000000001</c:v>
                </c:pt>
                <c:pt idx="7928">
                  <c:v>20.463000000000001</c:v>
                </c:pt>
                <c:pt idx="7929">
                  <c:v>20.463999999999999</c:v>
                </c:pt>
                <c:pt idx="7930">
                  <c:v>20.486999999999998</c:v>
                </c:pt>
                <c:pt idx="7931">
                  <c:v>20.486999999999998</c:v>
                </c:pt>
                <c:pt idx="7932">
                  <c:v>20.492999999999999</c:v>
                </c:pt>
                <c:pt idx="7933">
                  <c:v>20.497</c:v>
                </c:pt>
                <c:pt idx="7934">
                  <c:v>20.497</c:v>
                </c:pt>
                <c:pt idx="7935">
                  <c:v>20.504999999999999</c:v>
                </c:pt>
                <c:pt idx="7936">
                  <c:v>20.504999999999999</c:v>
                </c:pt>
                <c:pt idx="7937">
                  <c:v>20.515000000000001</c:v>
                </c:pt>
                <c:pt idx="7938">
                  <c:v>20.515000000000001</c:v>
                </c:pt>
                <c:pt idx="7939">
                  <c:v>20.515999999999998</c:v>
                </c:pt>
                <c:pt idx="7940">
                  <c:v>20.526</c:v>
                </c:pt>
                <c:pt idx="7941">
                  <c:v>20.526</c:v>
                </c:pt>
                <c:pt idx="7942">
                  <c:v>20.527000000000001</c:v>
                </c:pt>
                <c:pt idx="7943">
                  <c:v>20.539000000000001</c:v>
                </c:pt>
                <c:pt idx="7944">
                  <c:v>20.539000000000001</c:v>
                </c:pt>
                <c:pt idx="7945">
                  <c:v>20.54</c:v>
                </c:pt>
                <c:pt idx="7946">
                  <c:v>20.553000000000001</c:v>
                </c:pt>
                <c:pt idx="7947">
                  <c:v>20.585000000000001</c:v>
                </c:pt>
                <c:pt idx="7948">
                  <c:v>20.587</c:v>
                </c:pt>
                <c:pt idx="7949">
                  <c:v>20.603000000000002</c:v>
                </c:pt>
                <c:pt idx="7950">
                  <c:v>20.608000000000001</c:v>
                </c:pt>
                <c:pt idx="7951">
                  <c:v>20.609000000000002</c:v>
                </c:pt>
                <c:pt idx="7952">
                  <c:v>20.626999999999999</c:v>
                </c:pt>
                <c:pt idx="7953">
                  <c:v>20.628</c:v>
                </c:pt>
                <c:pt idx="7954">
                  <c:v>20.629000000000001</c:v>
                </c:pt>
                <c:pt idx="7955">
                  <c:v>20.649000000000001</c:v>
                </c:pt>
                <c:pt idx="7956">
                  <c:v>20.649000000000001</c:v>
                </c:pt>
                <c:pt idx="7957">
                  <c:v>20.651</c:v>
                </c:pt>
                <c:pt idx="7958">
                  <c:v>20.670999999999999</c:v>
                </c:pt>
                <c:pt idx="7959">
                  <c:v>20.672000000000001</c:v>
                </c:pt>
                <c:pt idx="7960">
                  <c:v>20.673999999999999</c:v>
                </c:pt>
                <c:pt idx="7961">
                  <c:v>20.695</c:v>
                </c:pt>
                <c:pt idx="7962">
                  <c:v>20.696000000000002</c:v>
                </c:pt>
                <c:pt idx="7963">
                  <c:v>20.698</c:v>
                </c:pt>
                <c:pt idx="7964">
                  <c:v>20.72</c:v>
                </c:pt>
                <c:pt idx="7965">
                  <c:v>20.721</c:v>
                </c:pt>
                <c:pt idx="7966">
                  <c:v>20.722999999999999</c:v>
                </c:pt>
                <c:pt idx="7967">
                  <c:v>20.747</c:v>
                </c:pt>
                <c:pt idx="7968">
                  <c:v>20.748000000000001</c:v>
                </c:pt>
                <c:pt idx="7969">
                  <c:v>20.75</c:v>
                </c:pt>
                <c:pt idx="7970">
                  <c:v>20.774999999999999</c:v>
                </c:pt>
                <c:pt idx="7971">
                  <c:v>20.776</c:v>
                </c:pt>
                <c:pt idx="7972">
                  <c:v>20.777999999999999</c:v>
                </c:pt>
                <c:pt idx="7973">
                  <c:v>20.805</c:v>
                </c:pt>
                <c:pt idx="7974">
                  <c:v>20.805</c:v>
                </c:pt>
                <c:pt idx="7975">
                  <c:v>20.808</c:v>
                </c:pt>
                <c:pt idx="7976">
                  <c:v>20.835000000000001</c:v>
                </c:pt>
                <c:pt idx="7977">
                  <c:v>20.835999999999999</c:v>
                </c:pt>
                <c:pt idx="7978">
                  <c:v>20.838000000000001</c:v>
                </c:pt>
                <c:pt idx="7979">
                  <c:v>20.963999999999999</c:v>
                </c:pt>
                <c:pt idx="7980">
                  <c:v>20.966999999999999</c:v>
                </c:pt>
                <c:pt idx="7981">
                  <c:v>21</c:v>
                </c:pt>
                <c:pt idx="7982">
                  <c:v>21.007999999999999</c:v>
                </c:pt>
                <c:pt idx="7983">
                  <c:v>21.010999999999999</c:v>
                </c:pt>
                <c:pt idx="7984">
                  <c:v>21.044</c:v>
                </c:pt>
                <c:pt idx="7985">
                  <c:v>21.045000000000002</c:v>
                </c:pt>
                <c:pt idx="7986">
                  <c:v>21.047999999999998</c:v>
                </c:pt>
                <c:pt idx="7987">
                  <c:v>21.082999999999998</c:v>
                </c:pt>
                <c:pt idx="7988">
                  <c:v>21.084</c:v>
                </c:pt>
                <c:pt idx="7989">
                  <c:v>21.087</c:v>
                </c:pt>
                <c:pt idx="7990">
                  <c:v>21.122</c:v>
                </c:pt>
                <c:pt idx="7991">
                  <c:v>21.123000000000001</c:v>
                </c:pt>
                <c:pt idx="7992">
                  <c:v>21.126000000000001</c:v>
                </c:pt>
                <c:pt idx="7993">
                  <c:v>21.163</c:v>
                </c:pt>
                <c:pt idx="7994">
                  <c:v>21.163</c:v>
                </c:pt>
                <c:pt idx="7995">
                  <c:v>21.167000000000002</c:v>
                </c:pt>
                <c:pt idx="7996">
                  <c:v>21.204000000000001</c:v>
                </c:pt>
                <c:pt idx="7997">
                  <c:v>21.204999999999998</c:v>
                </c:pt>
                <c:pt idx="7998">
                  <c:v>21.209</c:v>
                </c:pt>
                <c:pt idx="7999">
                  <c:v>21.247</c:v>
                </c:pt>
                <c:pt idx="8000">
                  <c:v>21.248000000000001</c:v>
                </c:pt>
                <c:pt idx="8001">
                  <c:v>21.251000000000001</c:v>
                </c:pt>
                <c:pt idx="8002">
                  <c:v>21.291</c:v>
                </c:pt>
                <c:pt idx="8003">
                  <c:v>21.291</c:v>
                </c:pt>
                <c:pt idx="8004">
                  <c:v>21.295000000000002</c:v>
                </c:pt>
                <c:pt idx="8005">
                  <c:v>21.335000000000001</c:v>
                </c:pt>
                <c:pt idx="8006">
                  <c:v>21.335000000000001</c:v>
                </c:pt>
                <c:pt idx="8007">
                  <c:v>21.338999999999999</c:v>
                </c:pt>
                <c:pt idx="8008">
                  <c:v>21.38</c:v>
                </c:pt>
                <c:pt idx="8009">
                  <c:v>21.38</c:v>
                </c:pt>
                <c:pt idx="8010">
                  <c:v>21.384</c:v>
                </c:pt>
                <c:pt idx="8011">
                  <c:v>21.425999999999998</c:v>
                </c:pt>
                <c:pt idx="8012">
                  <c:v>21.562999999999999</c:v>
                </c:pt>
                <c:pt idx="8013">
                  <c:v>21.567</c:v>
                </c:pt>
                <c:pt idx="8014">
                  <c:v>21.611000000000001</c:v>
                </c:pt>
                <c:pt idx="8015">
                  <c:v>21.622</c:v>
                </c:pt>
                <c:pt idx="8016">
                  <c:v>21.626000000000001</c:v>
                </c:pt>
                <c:pt idx="8017">
                  <c:v>21.670999999999999</c:v>
                </c:pt>
                <c:pt idx="8018">
                  <c:v>21.672000000000001</c:v>
                </c:pt>
                <c:pt idx="8019">
                  <c:v>21.675999999999998</c:v>
                </c:pt>
                <c:pt idx="8020">
                  <c:v>21.722000000000001</c:v>
                </c:pt>
                <c:pt idx="8021">
                  <c:v>21.722000000000001</c:v>
                </c:pt>
                <c:pt idx="8022">
                  <c:v>21.727</c:v>
                </c:pt>
                <c:pt idx="8023">
                  <c:v>21.773</c:v>
                </c:pt>
                <c:pt idx="8024">
                  <c:v>21.774000000000001</c:v>
                </c:pt>
                <c:pt idx="8025">
                  <c:v>21.777999999999999</c:v>
                </c:pt>
                <c:pt idx="8026">
                  <c:v>21.824999999999999</c:v>
                </c:pt>
                <c:pt idx="8027">
                  <c:v>21.826000000000001</c:v>
                </c:pt>
                <c:pt idx="8028">
                  <c:v>21.83</c:v>
                </c:pt>
                <c:pt idx="8029">
                  <c:v>21.878</c:v>
                </c:pt>
                <c:pt idx="8030">
                  <c:v>21.878</c:v>
                </c:pt>
                <c:pt idx="8031">
                  <c:v>21.882999999999999</c:v>
                </c:pt>
                <c:pt idx="8032">
                  <c:v>21.931000000000001</c:v>
                </c:pt>
                <c:pt idx="8033">
                  <c:v>21.931000000000001</c:v>
                </c:pt>
                <c:pt idx="8034">
                  <c:v>21.936</c:v>
                </c:pt>
                <c:pt idx="8035">
                  <c:v>21.984000000000002</c:v>
                </c:pt>
                <c:pt idx="8036">
                  <c:v>21.984999999999999</c:v>
                </c:pt>
                <c:pt idx="8037">
                  <c:v>21.99</c:v>
                </c:pt>
                <c:pt idx="8038">
                  <c:v>22.039000000000001</c:v>
                </c:pt>
                <c:pt idx="8039">
                  <c:v>22.04</c:v>
                </c:pt>
                <c:pt idx="8040">
                  <c:v>22.045000000000002</c:v>
                </c:pt>
                <c:pt idx="8041">
                  <c:v>22.094000000000001</c:v>
                </c:pt>
                <c:pt idx="8042">
                  <c:v>22.094999999999999</c:v>
                </c:pt>
                <c:pt idx="8043">
                  <c:v>22.1</c:v>
                </c:pt>
                <c:pt idx="8044">
                  <c:v>22.15</c:v>
                </c:pt>
                <c:pt idx="8045">
                  <c:v>22.315999999999999</c:v>
                </c:pt>
                <c:pt idx="8046">
                  <c:v>22.369</c:v>
                </c:pt>
                <c:pt idx="8047">
                  <c:v>22.381</c:v>
                </c:pt>
                <c:pt idx="8048">
                  <c:v>22.385000000000002</c:v>
                </c:pt>
                <c:pt idx="8049">
                  <c:v>22.437000000000001</c:v>
                </c:pt>
                <c:pt idx="8050">
                  <c:v>22.437999999999999</c:v>
                </c:pt>
                <c:pt idx="8051">
                  <c:v>22.443000000000001</c:v>
                </c:pt>
                <c:pt idx="8052">
                  <c:v>22.495000000000001</c:v>
                </c:pt>
                <c:pt idx="8053">
                  <c:v>22.495999999999999</c:v>
                </c:pt>
                <c:pt idx="8054">
                  <c:v>22.501000000000001</c:v>
                </c:pt>
                <c:pt idx="8055">
                  <c:v>22.553999999999998</c:v>
                </c:pt>
                <c:pt idx="8056">
                  <c:v>22.555</c:v>
                </c:pt>
                <c:pt idx="8057">
                  <c:v>22.611999999999998</c:v>
                </c:pt>
                <c:pt idx="8058">
                  <c:v>22.613</c:v>
                </c:pt>
                <c:pt idx="8059">
                  <c:v>22.617999999999999</c:v>
                </c:pt>
                <c:pt idx="8060">
                  <c:v>22.670999999999999</c:v>
                </c:pt>
                <c:pt idx="8061">
                  <c:v>22.672000000000001</c:v>
                </c:pt>
                <c:pt idx="8062">
                  <c:v>22.677</c:v>
                </c:pt>
                <c:pt idx="8063">
                  <c:v>22.73</c:v>
                </c:pt>
                <c:pt idx="8064">
                  <c:v>22.731000000000002</c:v>
                </c:pt>
                <c:pt idx="8065">
                  <c:v>22.736000000000001</c:v>
                </c:pt>
                <c:pt idx="8066">
                  <c:v>22.789000000000001</c:v>
                </c:pt>
                <c:pt idx="8067">
                  <c:v>22.79</c:v>
                </c:pt>
                <c:pt idx="8068">
                  <c:v>22.795000000000002</c:v>
                </c:pt>
                <c:pt idx="8069">
                  <c:v>22.849</c:v>
                </c:pt>
                <c:pt idx="8070">
                  <c:v>22.849</c:v>
                </c:pt>
                <c:pt idx="8071">
                  <c:v>22.853999999999999</c:v>
                </c:pt>
                <c:pt idx="8072">
                  <c:v>22.908000000000001</c:v>
                </c:pt>
                <c:pt idx="8073">
                  <c:v>22.908999999999999</c:v>
                </c:pt>
                <c:pt idx="8074">
                  <c:v>22.914000000000001</c:v>
                </c:pt>
                <c:pt idx="8075">
                  <c:v>22.966999999999999</c:v>
                </c:pt>
                <c:pt idx="8076">
                  <c:v>23.138999999999999</c:v>
                </c:pt>
                <c:pt idx="8077">
                  <c:v>23.143999999999998</c:v>
                </c:pt>
                <c:pt idx="8078">
                  <c:v>23.199000000000002</c:v>
                </c:pt>
                <c:pt idx="8079">
                  <c:v>23.212</c:v>
                </c:pt>
                <c:pt idx="8080">
                  <c:v>23.216000000000001</c:v>
                </c:pt>
                <c:pt idx="8081">
                  <c:v>23.27</c:v>
                </c:pt>
                <c:pt idx="8082">
                  <c:v>23.271000000000001</c:v>
                </c:pt>
                <c:pt idx="8083">
                  <c:v>23.276</c:v>
                </c:pt>
                <c:pt idx="8084">
                  <c:v>23.33</c:v>
                </c:pt>
                <c:pt idx="8085">
                  <c:v>23.331</c:v>
                </c:pt>
                <c:pt idx="8086">
                  <c:v>23.335999999999999</c:v>
                </c:pt>
                <c:pt idx="8087">
                  <c:v>23.39</c:v>
                </c:pt>
                <c:pt idx="8088">
                  <c:v>23.390999999999998</c:v>
                </c:pt>
                <c:pt idx="8089">
                  <c:v>23.396000000000001</c:v>
                </c:pt>
                <c:pt idx="8090">
                  <c:v>23.449000000000002</c:v>
                </c:pt>
                <c:pt idx="8091">
                  <c:v>23.454999999999998</c:v>
                </c:pt>
                <c:pt idx="8092">
                  <c:v>23.509</c:v>
                </c:pt>
                <c:pt idx="8093">
                  <c:v>23.51</c:v>
                </c:pt>
                <c:pt idx="8094">
                  <c:v>23.515000000000001</c:v>
                </c:pt>
                <c:pt idx="8095">
                  <c:v>23.568999999999999</c:v>
                </c:pt>
                <c:pt idx="8096">
                  <c:v>23.57</c:v>
                </c:pt>
                <c:pt idx="8097">
                  <c:v>23.574999999999999</c:v>
                </c:pt>
                <c:pt idx="8098">
                  <c:v>23.628</c:v>
                </c:pt>
                <c:pt idx="8099">
                  <c:v>23.629000000000001</c:v>
                </c:pt>
                <c:pt idx="8100">
                  <c:v>23.634</c:v>
                </c:pt>
                <c:pt idx="8101">
                  <c:v>23.687000000000001</c:v>
                </c:pt>
                <c:pt idx="8102">
                  <c:v>23.687999999999999</c:v>
                </c:pt>
                <c:pt idx="8103">
                  <c:v>23.693000000000001</c:v>
                </c:pt>
                <c:pt idx="8104">
                  <c:v>23.747</c:v>
                </c:pt>
                <c:pt idx="8105">
                  <c:v>23.748000000000001</c:v>
                </c:pt>
                <c:pt idx="8106">
                  <c:v>23.753</c:v>
                </c:pt>
                <c:pt idx="8107">
                  <c:v>23.812000000000001</c:v>
                </c:pt>
                <c:pt idx="8108">
                  <c:v>23.864999999999998</c:v>
                </c:pt>
                <c:pt idx="8109">
                  <c:v>23.866</c:v>
                </c:pt>
                <c:pt idx="8110">
                  <c:v>23.870999999999999</c:v>
                </c:pt>
                <c:pt idx="8111">
                  <c:v>23.923999999999999</c:v>
                </c:pt>
                <c:pt idx="8112">
                  <c:v>23.925000000000001</c:v>
                </c:pt>
                <c:pt idx="8113">
                  <c:v>23.928999999999998</c:v>
                </c:pt>
                <c:pt idx="8114">
                  <c:v>23.981999999999999</c:v>
                </c:pt>
                <c:pt idx="8115">
                  <c:v>23.983000000000001</c:v>
                </c:pt>
                <c:pt idx="8116">
                  <c:v>23.988</c:v>
                </c:pt>
                <c:pt idx="8117">
                  <c:v>24.041</c:v>
                </c:pt>
                <c:pt idx="8118">
                  <c:v>24.041</c:v>
                </c:pt>
                <c:pt idx="8119">
                  <c:v>24.045999999999999</c:v>
                </c:pt>
                <c:pt idx="8120">
                  <c:v>24.097999999999999</c:v>
                </c:pt>
                <c:pt idx="8121">
                  <c:v>24.099</c:v>
                </c:pt>
                <c:pt idx="8122">
                  <c:v>24.103999999999999</c:v>
                </c:pt>
                <c:pt idx="8123">
                  <c:v>24.155999999999999</c:v>
                </c:pt>
                <c:pt idx="8124">
                  <c:v>24.157</c:v>
                </c:pt>
                <c:pt idx="8125">
                  <c:v>24.161000000000001</c:v>
                </c:pt>
                <c:pt idx="8126">
                  <c:v>24.213000000000001</c:v>
                </c:pt>
                <c:pt idx="8127">
                  <c:v>24.382999999999999</c:v>
                </c:pt>
                <c:pt idx="8128">
                  <c:v>24.388000000000002</c:v>
                </c:pt>
                <c:pt idx="8129">
                  <c:v>24.439</c:v>
                </c:pt>
                <c:pt idx="8130">
                  <c:v>24.451000000000001</c:v>
                </c:pt>
                <c:pt idx="8131">
                  <c:v>24.456</c:v>
                </c:pt>
                <c:pt idx="8132">
                  <c:v>24.506</c:v>
                </c:pt>
                <c:pt idx="8133">
                  <c:v>24.507000000000001</c:v>
                </c:pt>
                <c:pt idx="8134">
                  <c:v>24.512</c:v>
                </c:pt>
                <c:pt idx="8135">
                  <c:v>24.562000000000001</c:v>
                </c:pt>
                <c:pt idx="8136">
                  <c:v>24.562999999999999</c:v>
                </c:pt>
                <c:pt idx="8137">
                  <c:v>24.568000000000001</c:v>
                </c:pt>
                <c:pt idx="8138">
                  <c:v>24.617000000000001</c:v>
                </c:pt>
                <c:pt idx="8139">
                  <c:v>24.619</c:v>
                </c:pt>
                <c:pt idx="8140">
                  <c:v>24.672000000000001</c:v>
                </c:pt>
                <c:pt idx="8141">
                  <c:v>24.672999999999998</c:v>
                </c:pt>
                <c:pt idx="8142">
                  <c:v>24.678000000000001</c:v>
                </c:pt>
                <c:pt idx="8143">
                  <c:v>24.728000000000002</c:v>
                </c:pt>
                <c:pt idx="8144">
                  <c:v>24.731999999999999</c:v>
                </c:pt>
                <c:pt idx="8145">
                  <c:v>24.780999999999999</c:v>
                </c:pt>
                <c:pt idx="8146">
                  <c:v>24.782</c:v>
                </c:pt>
                <c:pt idx="8147">
                  <c:v>24.786999999999999</c:v>
                </c:pt>
                <c:pt idx="8148">
                  <c:v>24.835000000000001</c:v>
                </c:pt>
                <c:pt idx="8149">
                  <c:v>24.835999999999999</c:v>
                </c:pt>
                <c:pt idx="8150">
                  <c:v>24.84</c:v>
                </c:pt>
                <c:pt idx="8151">
                  <c:v>24.888000000000002</c:v>
                </c:pt>
                <c:pt idx="8152">
                  <c:v>24.888999999999999</c:v>
                </c:pt>
                <c:pt idx="8153">
                  <c:v>24.893999999999998</c:v>
                </c:pt>
                <c:pt idx="8154">
                  <c:v>24.940999999999999</c:v>
                </c:pt>
                <c:pt idx="8155">
                  <c:v>24.942</c:v>
                </c:pt>
                <c:pt idx="8156">
                  <c:v>24.946000000000002</c:v>
                </c:pt>
                <c:pt idx="8157">
                  <c:v>24.992999999999999</c:v>
                </c:pt>
                <c:pt idx="8158">
                  <c:v>25.141999999999999</c:v>
                </c:pt>
                <c:pt idx="8159">
                  <c:v>25.146000000000001</c:v>
                </c:pt>
                <c:pt idx="8160">
                  <c:v>25.190999999999999</c:v>
                </c:pt>
                <c:pt idx="8161">
                  <c:v>25.202999999999999</c:v>
                </c:pt>
                <c:pt idx="8162">
                  <c:v>25.207000000000001</c:v>
                </c:pt>
                <c:pt idx="8163">
                  <c:v>25.251999999999999</c:v>
                </c:pt>
                <c:pt idx="8164">
                  <c:v>25.251999999999999</c:v>
                </c:pt>
                <c:pt idx="8165">
                  <c:v>25.256</c:v>
                </c:pt>
                <c:pt idx="8166">
                  <c:v>25.300999999999998</c:v>
                </c:pt>
                <c:pt idx="8167">
                  <c:v>25.302</c:v>
                </c:pt>
                <c:pt idx="8168">
                  <c:v>25.306000000000001</c:v>
                </c:pt>
                <c:pt idx="8169">
                  <c:v>25.35</c:v>
                </c:pt>
                <c:pt idx="8170">
                  <c:v>25.350999999999999</c:v>
                </c:pt>
                <c:pt idx="8171">
                  <c:v>25.355</c:v>
                </c:pt>
                <c:pt idx="8172">
                  <c:v>25.398</c:v>
                </c:pt>
                <c:pt idx="8173">
                  <c:v>25.399000000000001</c:v>
                </c:pt>
                <c:pt idx="8174">
                  <c:v>25.402999999999999</c:v>
                </c:pt>
                <c:pt idx="8175">
                  <c:v>25.446999999999999</c:v>
                </c:pt>
                <c:pt idx="8176">
                  <c:v>25.451000000000001</c:v>
                </c:pt>
                <c:pt idx="8177">
                  <c:v>25.492999999999999</c:v>
                </c:pt>
                <c:pt idx="8178">
                  <c:v>25.494</c:v>
                </c:pt>
                <c:pt idx="8179">
                  <c:v>25.498000000000001</c:v>
                </c:pt>
                <c:pt idx="8180">
                  <c:v>25.54</c:v>
                </c:pt>
                <c:pt idx="8181">
                  <c:v>25.54</c:v>
                </c:pt>
                <c:pt idx="8182">
                  <c:v>25.544</c:v>
                </c:pt>
                <c:pt idx="8183">
                  <c:v>25.585000000000001</c:v>
                </c:pt>
                <c:pt idx="8184">
                  <c:v>25.587</c:v>
                </c:pt>
                <c:pt idx="8185">
                  <c:v>25.59</c:v>
                </c:pt>
                <c:pt idx="8186">
                  <c:v>25.631</c:v>
                </c:pt>
                <c:pt idx="8187">
                  <c:v>25.632000000000001</c:v>
                </c:pt>
                <c:pt idx="8188">
                  <c:v>25.635000000000002</c:v>
                </c:pt>
                <c:pt idx="8189">
                  <c:v>25.675999999999998</c:v>
                </c:pt>
                <c:pt idx="8190">
                  <c:v>25.803000000000001</c:v>
                </c:pt>
                <c:pt idx="8191">
                  <c:v>25.806999999999999</c:v>
                </c:pt>
                <c:pt idx="8192">
                  <c:v>25.844999999999999</c:v>
                </c:pt>
                <c:pt idx="8193">
                  <c:v>25.855</c:v>
                </c:pt>
                <c:pt idx="8194">
                  <c:v>25.858000000000001</c:v>
                </c:pt>
                <c:pt idx="8195">
                  <c:v>25.896000000000001</c:v>
                </c:pt>
                <c:pt idx="8196">
                  <c:v>25.896000000000001</c:v>
                </c:pt>
                <c:pt idx="8197">
                  <c:v>25.9</c:v>
                </c:pt>
                <c:pt idx="8198">
                  <c:v>25.936</c:v>
                </c:pt>
                <c:pt idx="8199">
                  <c:v>25.937000000000001</c:v>
                </c:pt>
                <c:pt idx="8200">
                  <c:v>25.940999999999999</c:v>
                </c:pt>
                <c:pt idx="8201">
                  <c:v>25.981000000000002</c:v>
                </c:pt>
                <c:pt idx="8202">
                  <c:v>26.016999999999999</c:v>
                </c:pt>
                <c:pt idx="8203">
                  <c:v>26.016999999999999</c:v>
                </c:pt>
                <c:pt idx="8204">
                  <c:v>26.021000000000001</c:v>
                </c:pt>
                <c:pt idx="8205">
                  <c:v>26.056000000000001</c:v>
                </c:pt>
                <c:pt idx="8206">
                  <c:v>26.056000000000001</c:v>
                </c:pt>
                <c:pt idx="8207">
                  <c:v>26.06</c:v>
                </c:pt>
                <c:pt idx="8208">
                  <c:v>26.094000000000001</c:v>
                </c:pt>
                <c:pt idx="8209">
                  <c:v>26.094999999999999</c:v>
                </c:pt>
                <c:pt idx="8210">
                  <c:v>26.097999999999999</c:v>
                </c:pt>
                <c:pt idx="8211">
                  <c:v>26.132000000000001</c:v>
                </c:pt>
                <c:pt idx="8212">
                  <c:v>26.132000000000001</c:v>
                </c:pt>
                <c:pt idx="8213">
                  <c:v>26.135000000000002</c:v>
                </c:pt>
                <c:pt idx="8214">
                  <c:v>26.169</c:v>
                </c:pt>
                <c:pt idx="8215">
                  <c:v>26.169</c:v>
                </c:pt>
                <c:pt idx="8216">
                  <c:v>26.172000000000001</c:v>
                </c:pt>
                <c:pt idx="8217">
                  <c:v>26.204999999999998</c:v>
                </c:pt>
                <c:pt idx="8218">
                  <c:v>26.206</c:v>
                </c:pt>
                <c:pt idx="8219">
                  <c:v>26.209</c:v>
                </c:pt>
                <c:pt idx="8220">
                  <c:v>26.241</c:v>
                </c:pt>
                <c:pt idx="8221">
                  <c:v>26.437999999999999</c:v>
                </c:pt>
                <c:pt idx="8222">
                  <c:v>26.439</c:v>
                </c:pt>
                <c:pt idx="8223">
                  <c:v>26.452000000000002</c:v>
                </c:pt>
                <c:pt idx="8224">
                  <c:v>26.46</c:v>
                </c:pt>
                <c:pt idx="8225">
                  <c:v>26.462</c:v>
                </c:pt>
                <c:pt idx="8226">
                  <c:v>26.475000000000001</c:v>
                </c:pt>
                <c:pt idx="8227">
                  <c:v>26.475000000000001</c:v>
                </c:pt>
                <c:pt idx="8228">
                  <c:v>26.475999999999999</c:v>
                </c:pt>
                <c:pt idx="8229">
                  <c:v>26.49</c:v>
                </c:pt>
                <c:pt idx="8230">
                  <c:v>26.49</c:v>
                </c:pt>
                <c:pt idx="8231">
                  <c:v>26.491</c:v>
                </c:pt>
                <c:pt idx="8232">
                  <c:v>26.504000000000001</c:v>
                </c:pt>
                <c:pt idx="8233">
                  <c:v>26.504999999999999</c:v>
                </c:pt>
                <c:pt idx="8234">
                  <c:v>26.506</c:v>
                </c:pt>
                <c:pt idx="8235">
                  <c:v>26.521000000000001</c:v>
                </c:pt>
                <c:pt idx="8236">
                  <c:v>26.533999999999999</c:v>
                </c:pt>
                <c:pt idx="8237">
                  <c:v>26.561</c:v>
                </c:pt>
                <c:pt idx="8238">
                  <c:v>26.567</c:v>
                </c:pt>
                <c:pt idx="8239">
                  <c:v>26.57</c:v>
                </c:pt>
                <c:pt idx="8240">
                  <c:v>26.571000000000002</c:v>
                </c:pt>
                <c:pt idx="8241">
                  <c:v>26.577000000000002</c:v>
                </c:pt>
                <c:pt idx="8242">
                  <c:v>26.577000000000002</c:v>
                </c:pt>
                <c:pt idx="8243">
                  <c:v>26.579000000000001</c:v>
                </c:pt>
                <c:pt idx="8244">
                  <c:v>26.584</c:v>
                </c:pt>
                <c:pt idx="8245">
                  <c:v>26.585000000000001</c:v>
                </c:pt>
                <c:pt idx="8246">
                  <c:v>26.585999999999999</c:v>
                </c:pt>
                <c:pt idx="8247">
                  <c:v>26.591999999999999</c:v>
                </c:pt>
                <c:pt idx="8248">
                  <c:v>26.591999999999999</c:v>
                </c:pt>
                <c:pt idx="8249">
                  <c:v>26.593</c:v>
                </c:pt>
                <c:pt idx="8250">
                  <c:v>26.599</c:v>
                </c:pt>
                <c:pt idx="8251">
                  <c:v>26.599</c:v>
                </c:pt>
                <c:pt idx="8252">
                  <c:v>26.600999999999999</c:v>
                </c:pt>
                <c:pt idx="8253">
                  <c:v>26.606000000000002</c:v>
                </c:pt>
                <c:pt idx="8254">
                  <c:v>26.606999999999999</c:v>
                </c:pt>
                <c:pt idx="8255">
                  <c:v>26.608000000000001</c:v>
                </c:pt>
                <c:pt idx="8256">
                  <c:v>26.614000000000001</c:v>
                </c:pt>
                <c:pt idx="8257">
                  <c:v>26.614000000000001</c:v>
                </c:pt>
                <c:pt idx="8258">
                  <c:v>26.614999999999998</c:v>
                </c:pt>
                <c:pt idx="8259">
                  <c:v>26.620999999999999</c:v>
                </c:pt>
                <c:pt idx="8260">
                  <c:v>26.622</c:v>
                </c:pt>
                <c:pt idx="8261">
                  <c:v>26.623000000000001</c:v>
                </c:pt>
                <c:pt idx="8262">
                  <c:v>26.628</c:v>
                </c:pt>
                <c:pt idx="8263">
                  <c:v>26.629000000000001</c:v>
                </c:pt>
                <c:pt idx="8264">
                  <c:v>26.63</c:v>
                </c:pt>
                <c:pt idx="8265">
                  <c:v>26.635999999999999</c:v>
                </c:pt>
                <c:pt idx="8266">
                  <c:v>26.635999999999999</c:v>
                </c:pt>
                <c:pt idx="8267">
                  <c:v>26.637</c:v>
                </c:pt>
                <c:pt idx="8268">
                  <c:v>26.643000000000001</c:v>
                </c:pt>
                <c:pt idx="8269">
                  <c:v>26.643999999999998</c:v>
                </c:pt>
                <c:pt idx="8270">
                  <c:v>26.658999999999999</c:v>
                </c:pt>
                <c:pt idx="8271">
                  <c:v>26.66</c:v>
                </c:pt>
                <c:pt idx="8272">
                  <c:v>26.672999999999998</c:v>
                </c:pt>
                <c:pt idx="8273">
                  <c:v>26.673999999999999</c:v>
                </c:pt>
                <c:pt idx="8274">
                  <c:v>26.675000000000001</c:v>
                </c:pt>
                <c:pt idx="8275">
                  <c:v>26.687999999999999</c:v>
                </c:pt>
                <c:pt idx="8276">
                  <c:v>26.687999999999999</c:v>
                </c:pt>
                <c:pt idx="8277">
                  <c:v>26.69</c:v>
                </c:pt>
                <c:pt idx="8278">
                  <c:v>26.702999999999999</c:v>
                </c:pt>
                <c:pt idx="8279">
                  <c:v>26.702999999999999</c:v>
                </c:pt>
                <c:pt idx="8280">
                  <c:v>26.704000000000001</c:v>
                </c:pt>
                <c:pt idx="8281">
                  <c:v>26.718</c:v>
                </c:pt>
                <c:pt idx="8282">
                  <c:v>26.718</c:v>
                </c:pt>
                <c:pt idx="8283">
                  <c:v>26.719000000000001</c:v>
                </c:pt>
                <c:pt idx="8284">
                  <c:v>26.733000000000001</c:v>
                </c:pt>
                <c:pt idx="8285">
                  <c:v>26.969000000000001</c:v>
                </c:pt>
                <c:pt idx="8286">
                  <c:v>26.97</c:v>
                </c:pt>
                <c:pt idx="8287">
                  <c:v>26.983000000000001</c:v>
                </c:pt>
                <c:pt idx="8288">
                  <c:v>26.986000000000001</c:v>
                </c:pt>
                <c:pt idx="8289">
                  <c:v>26.986999999999998</c:v>
                </c:pt>
                <c:pt idx="8290">
                  <c:v>27</c:v>
                </c:pt>
                <c:pt idx="8291">
                  <c:v>27</c:v>
                </c:pt>
                <c:pt idx="8292">
                  <c:v>27.001999999999999</c:v>
                </c:pt>
                <c:pt idx="8293">
                  <c:v>27.013999999999999</c:v>
                </c:pt>
                <c:pt idx="8294">
                  <c:v>27.015000000000001</c:v>
                </c:pt>
                <c:pt idx="8295">
                  <c:v>27.015999999999998</c:v>
                </c:pt>
                <c:pt idx="8296">
                  <c:v>27.027999999999999</c:v>
                </c:pt>
                <c:pt idx="8297">
                  <c:v>27.029</c:v>
                </c:pt>
                <c:pt idx="8298">
                  <c:v>27.03</c:v>
                </c:pt>
                <c:pt idx="8299">
                  <c:v>27.042000000000002</c:v>
                </c:pt>
                <c:pt idx="8300">
                  <c:v>27.042999999999999</c:v>
                </c:pt>
                <c:pt idx="8301">
                  <c:v>27.044</c:v>
                </c:pt>
                <c:pt idx="8302">
                  <c:v>27.056000000000001</c:v>
                </c:pt>
                <c:pt idx="8303">
                  <c:v>27.056000000000001</c:v>
                </c:pt>
                <c:pt idx="8304">
                  <c:v>27.058</c:v>
                </c:pt>
                <c:pt idx="8305">
                  <c:v>27.07</c:v>
                </c:pt>
                <c:pt idx="8306">
                  <c:v>27.07</c:v>
                </c:pt>
                <c:pt idx="8307">
                  <c:v>27.071000000000002</c:v>
                </c:pt>
                <c:pt idx="8308">
                  <c:v>27.085000000000001</c:v>
                </c:pt>
                <c:pt idx="8309">
                  <c:v>27.097000000000001</c:v>
                </c:pt>
                <c:pt idx="8310">
                  <c:v>27.097000000000001</c:v>
                </c:pt>
                <c:pt idx="8311">
                  <c:v>27.097999999999999</c:v>
                </c:pt>
                <c:pt idx="8312">
                  <c:v>27.11</c:v>
                </c:pt>
                <c:pt idx="8313">
                  <c:v>27.111000000000001</c:v>
                </c:pt>
                <c:pt idx="8314">
                  <c:v>27.111999999999998</c:v>
                </c:pt>
                <c:pt idx="8315">
                  <c:v>27.123999999999999</c:v>
                </c:pt>
                <c:pt idx="8316">
                  <c:v>27.158000000000001</c:v>
                </c:pt>
                <c:pt idx="8317">
                  <c:v>27.158999999999999</c:v>
                </c:pt>
                <c:pt idx="8318">
                  <c:v>27.170999999999999</c:v>
                </c:pt>
                <c:pt idx="8319">
                  <c:v>27.173999999999999</c:v>
                </c:pt>
                <c:pt idx="8320">
                  <c:v>27.186</c:v>
                </c:pt>
                <c:pt idx="8321">
                  <c:v>27.186</c:v>
                </c:pt>
                <c:pt idx="8322">
                  <c:v>27.187000000000001</c:v>
                </c:pt>
                <c:pt idx="8323">
                  <c:v>27.198</c:v>
                </c:pt>
                <c:pt idx="8324">
                  <c:v>27.199000000000002</c:v>
                </c:pt>
                <c:pt idx="8325">
                  <c:v>27.2</c:v>
                </c:pt>
                <c:pt idx="8326">
                  <c:v>27.210999999999999</c:v>
                </c:pt>
                <c:pt idx="8327">
                  <c:v>27.210999999999999</c:v>
                </c:pt>
                <c:pt idx="8328">
                  <c:v>27.212</c:v>
                </c:pt>
                <c:pt idx="8329">
                  <c:v>27.222999999999999</c:v>
                </c:pt>
                <c:pt idx="8330">
                  <c:v>27.224</c:v>
                </c:pt>
                <c:pt idx="8331">
                  <c:v>27.225000000000001</c:v>
                </c:pt>
                <c:pt idx="8332">
                  <c:v>27.236000000000001</c:v>
                </c:pt>
                <c:pt idx="8333">
                  <c:v>27.236000000000001</c:v>
                </c:pt>
                <c:pt idx="8334">
                  <c:v>27.236999999999998</c:v>
                </c:pt>
                <c:pt idx="8335">
                  <c:v>27.248000000000001</c:v>
                </c:pt>
                <c:pt idx="8336">
                  <c:v>27.248000000000001</c:v>
                </c:pt>
                <c:pt idx="8337">
                  <c:v>27.248999999999999</c:v>
                </c:pt>
                <c:pt idx="8338">
                  <c:v>27.26</c:v>
                </c:pt>
                <c:pt idx="8339">
                  <c:v>27.26</c:v>
                </c:pt>
                <c:pt idx="8340">
                  <c:v>27.260999999999999</c:v>
                </c:pt>
                <c:pt idx="8341">
                  <c:v>27.271000000000001</c:v>
                </c:pt>
                <c:pt idx="8342">
                  <c:v>27.271999999999998</c:v>
                </c:pt>
                <c:pt idx="8343">
                  <c:v>27.273</c:v>
                </c:pt>
                <c:pt idx="8344">
                  <c:v>27.283000000000001</c:v>
                </c:pt>
                <c:pt idx="8345">
                  <c:v>27.283000000000001</c:v>
                </c:pt>
                <c:pt idx="8346">
                  <c:v>27.283999999999999</c:v>
                </c:pt>
                <c:pt idx="8347">
                  <c:v>27.294</c:v>
                </c:pt>
                <c:pt idx="8348">
                  <c:v>27.295000000000002</c:v>
                </c:pt>
                <c:pt idx="8349">
                  <c:v>27.295999999999999</c:v>
                </c:pt>
                <c:pt idx="8350">
                  <c:v>27.306000000000001</c:v>
                </c:pt>
                <c:pt idx="8351">
                  <c:v>27.306000000000001</c:v>
                </c:pt>
                <c:pt idx="8352">
                  <c:v>27.306999999999999</c:v>
                </c:pt>
                <c:pt idx="8353">
                  <c:v>27.317</c:v>
                </c:pt>
                <c:pt idx="8354">
                  <c:v>27.317</c:v>
                </c:pt>
                <c:pt idx="8355">
                  <c:v>27.318000000000001</c:v>
                </c:pt>
                <c:pt idx="8356">
                  <c:v>27.327999999999999</c:v>
                </c:pt>
                <c:pt idx="8357">
                  <c:v>27.327999999999999</c:v>
                </c:pt>
                <c:pt idx="8358">
                  <c:v>27.329000000000001</c:v>
                </c:pt>
                <c:pt idx="8359">
                  <c:v>27.338999999999999</c:v>
                </c:pt>
                <c:pt idx="8360">
                  <c:v>27.338999999999999</c:v>
                </c:pt>
                <c:pt idx="8361">
                  <c:v>27.34</c:v>
                </c:pt>
                <c:pt idx="8362">
                  <c:v>27.35</c:v>
                </c:pt>
                <c:pt idx="8363">
                  <c:v>27.35</c:v>
                </c:pt>
                <c:pt idx="8364">
                  <c:v>27.350999999999999</c:v>
                </c:pt>
                <c:pt idx="8365">
                  <c:v>27.36</c:v>
                </c:pt>
                <c:pt idx="8366">
                  <c:v>27.36</c:v>
                </c:pt>
                <c:pt idx="8367">
                  <c:v>27.37</c:v>
                </c:pt>
                <c:pt idx="8368">
                  <c:v>27.396000000000001</c:v>
                </c:pt>
                <c:pt idx="8369">
                  <c:v>27.396999999999998</c:v>
                </c:pt>
                <c:pt idx="8370">
                  <c:v>27.405000000000001</c:v>
                </c:pt>
                <c:pt idx="8371">
                  <c:v>27.408000000000001</c:v>
                </c:pt>
                <c:pt idx="8372">
                  <c:v>27.408000000000001</c:v>
                </c:pt>
                <c:pt idx="8373">
                  <c:v>27.417000000000002</c:v>
                </c:pt>
                <c:pt idx="8374">
                  <c:v>27.417000000000002</c:v>
                </c:pt>
                <c:pt idx="8375">
                  <c:v>27.417999999999999</c:v>
                </c:pt>
                <c:pt idx="8376">
                  <c:v>27.427</c:v>
                </c:pt>
                <c:pt idx="8377">
                  <c:v>27.427</c:v>
                </c:pt>
                <c:pt idx="8378">
                  <c:v>27.428000000000001</c:v>
                </c:pt>
                <c:pt idx="8379">
                  <c:v>27.436</c:v>
                </c:pt>
                <c:pt idx="8380">
                  <c:v>27.436</c:v>
                </c:pt>
                <c:pt idx="8381">
                  <c:v>27.437000000000001</c:v>
                </c:pt>
                <c:pt idx="8382">
                  <c:v>27.445</c:v>
                </c:pt>
                <c:pt idx="8383">
                  <c:v>27.445</c:v>
                </c:pt>
                <c:pt idx="8384">
                  <c:v>27.446000000000002</c:v>
                </c:pt>
                <c:pt idx="8385">
                  <c:v>27.454000000000001</c:v>
                </c:pt>
                <c:pt idx="8386">
                  <c:v>27.454000000000001</c:v>
                </c:pt>
                <c:pt idx="8387">
                  <c:v>27.454999999999998</c:v>
                </c:pt>
                <c:pt idx="8388">
                  <c:v>27.463000000000001</c:v>
                </c:pt>
                <c:pt idx="8389">
                  <c:v>27.463000000000001</c:v>
                </c:pt>
                <c:pt idx="8390">
                  <c:v>27.463999999999999</c:v>
                </c:pt>
                <c:pt idx="8391">
                  <c:v>27.471</c:v>
                </c:pt>
                <c:pt idx="8392">
                  <c:v>27.471</c:v>
                </c:pt>
                <c:pt idx="8393">
                  <c:v>27.472000000000001</c:v>
                </c:pt>
                <c:pt idx="8394">
                  <c:v>27.48</c:v>
                </c:pt>
                <c:pt idx="8395">
                  <c:v>27.48</c:v>
                </c:pt>
                <c:pt idx="8396">
                  <c:v>27.48</c:v>
                </c:pt>
                <c:pt idx="8397">
                  <c:v>27.488</c:v>
                </c:pt>
                <c:pt idx="8398">
                  <c:v>27.488</c:v>
                </c:pt>
                <c:pt idx="8399">
                  <c:v>27.489000000000001</c:v>
                </c:pt>
                <c:pt idx="8400">
                  <c:v>27.495999999999999</c:v>
                </c:pt>
                <c:pt idx="8401">
                  <c:v>27.515999999999998</c:v>
                </c:pt>
                <c:pt idx="8402">
                  <c:v>27.516999999999999</c:v>
                </c:pt>
                <c:pt idx="8403">
                  <c:v>27.524000000000001</c:v>
                </c:pt>
                <c:pt idx="8404">
                  <c:v>27.524999999999999</c:v>
                </c:pt>
                <c:pt idx="8405">
                  <c:v>27.526</c:v>
                </c:pt>
                <c:pt idx="8406">
                  <c:v>27.533000000000001</c:v>
                </c:pt>
                <c:pt idx="8407">
                  <c:v>27.533000000000001</c:v>
                </c:pt>
                <c:pt idx="8408">
                  <c:v>27.533000000000001</c:v>
                </c:pt>
                <c:pt idx="8409">
                  <c:v>27.54</c:v>
                </c:pt>
                <c:pt idx="8410">
                  <c:v>27.54</c:v>
                </c:pt>
                <c:pt idx="8411">
                  <c:v>27.541</c:v>
                </c:pt>
                <c:pt idx="8412">
                  <c:v>27.547000000000001</c:v>
                </c:pt>
                <c:pt idx="8413">
                  <c:v>27.547000000000001</c:v>
                </c:pt>
                <c:pt idx="8414">
                  <c:v>27.553999999999998</c:v>
                </c:pt>
                <c:pt idx="8415">
                  <c:v>27.553999999999998</c:v>
                </c:pt>
                <c:pt idx="8416">
                  <c:v>27.553999999999998</c:v>
                </c:pt>
                <c:pt idx="8417">
                  <c:v>27.56</c:v>
                </c:pt>
                <c:pt idx="8418">
                  <c:v>27.56</c:v>
                </c:pt>
                <c:pt idx="8419">
                  <c:v>27.561</c:v>
                </c:pt>
                <c:pt idx="8420">
                  <c:v>27.567</c:v>
                </c:pt>
                <c:pt idx="8421">
                  <c:v>27.567</c:v>
                </c:pt>
                <c:pt idx="8422">
                  <c:v>27.567</c:v>
                </c:pt>
                <c:pt idx="8423">
                  <c:v>27.573</c:v>
                </c:pt>
                <c:pt idx="8424">
                  <c:v>27.573</c:v>
                </c:pt>
                <c:pt idx="8425">
                  <c:v>27.579000000000001</c:v>
                </c:pt>
                <c:pt idx="8426">
                  <c:v>27.579000000000001</c:v>
                </c:pt>
                <c:pt idx="8427">
                  <c:v>27.579000000000001</c:v>
                </c:pt>
                <c:pt idx="8428">
                  <c:v>27.585000000000001</c:v>
                </c:pt>
                <c:pt idx="8429">
                  <c:v>27.603000000000002</c:v>
                </c:pt>
                <c:pt idx="8430">
                  <c:v>27.603999999999999</c:v>
                </c:pt>
                <c:pt idx="8431">
                  <c:v>27.608000000000001</c:v>
                </c:pt>
                <c:pt idx="8432">
                  <c:v>27.609000000000002</c:v>
                </c:pt>
                <c:pt idx="8433">
                  <c:v>27.61</c:v>
                </c:pt>
                <c:pt idx="8434">
                  <c:v>27.614000000000001</c:v>
                </c:pt>
                <c:pt idx="8435">
                  <c:v>27.614000000000001</c:v>
                </c:pt>
                <c:pt idx="8436">
                  <c:v>27.614000000000001</c:v>
                </c:pt>
                <c:pt idx="8437">
                  <c:v>27.617999999999999</c:v>
                </c:pt>
                <c:pt idx="8438">
                  <c:v>27.617999999999999</c:v>
                </c:pt>
                <c:pt idx="8439">
                  <c:v>27.617999999999999</c:v>
                </c:pt>
                <c:pt idx="8440">
                  <c:v>27.622</c:v>
                </c:pt>
                <c:pt idx="8441">
                  <c:v>27.622</c:v>
                </c:pt>
                <c:pt idx="8442">
                  <c:v>27.622</c:v>
                </c:pt>
                <c:pt idx="8443">
                  <c:v>27.626000000000001</c:v>
                </c:pt>
                <c:pt idx="8444">
                  <c:v>27.626000000000001</c:v>
                </c:pt>
                <c:pt idx="8445">
                  <c:v>27.626000000000001</c:v>
                </c:pt>
                <c:pt idx="8446">
                  <c:v>27.629000000000001</c:v>
                </c:pt>
                <c:pt idx="8447">
                  <c:v>27.629000000000001</c:v>
                </c:pt>
                <c:pt idx="8448">
                  <c:v>27.63</c:v>
                </c:pt>
                <c:pt idx="8449">
                  <c:v>27.632999999999999</c:v>
                </c:pt>
                <c:pt idx="8450">
                  <c:v>27.632999999999999</c:v>
                </c:pt>
                <c:pt idx="8451">
                  <c:v>27.632999999999999</c:v>
                </c:pt>
                <c:pt idx="8452">
                  <c:v>27.635999999999999</c:v>
                </c:pt>
                <c:pt idx="8453">
                  <c:v>27.635999999999999</c:v>
                </c:pt>
                <c:pt idx="8454">
                  <c:v>27.635999999999999</c:v>
                </c:pt>
                <c:pt idx="8455">
                  <c:v>27.638999999999999</c:v>
                </c:pt>
                <c:pt idx="8456">
                  <c:v>27.641999999999999</c:v>
                </c:pt>
                <c:pt idx="8457">
                  <c:v>27.641999999999999</c:v>
                </c:pt>
                <c:pt idx="8458">
                  <c:v>27.641999999999999</c:v>
                </c:pt>
                <c:pt idx="8459">
                  <c:v>27.643999999999998</c:v>
                </c:pt>
                <c:pt idx="8460">
                  <c:v>27.713999999999999</c:v>
                </c:pt>
                <c:pt idx="8461">
                  <c:v>27.715</c:v>
                </c:pt>
                <c:pt idx="8462">
                  <c:v>27.727</c:v>
                </c:pt>
                <c:pt idx="8463">
                  <c:v>27.728999999999999</c:v>
                </c:pt>
                <c:pt idx="8464">
                  <c:v>27.736999999999998</c:v>
                </c:pt>
                <c:pt idx="8465">
                  <c:v>27.739000000000001</c:v>
                </c:pt>
                <c:pt idx="8466">
                  <c:v>27.747</c:v>
                </c:pt>
                <c:pt idx="8467">
                  <c:v>27.748000000000001</c:v>
                </c:pt>
                <c:pt idx="8468">
                  <c:v>27.756</c:v>
                </c:pt>
                <c:pt idx="8469">
                  <c:v>27.757999999999999</c:v>
                </c:pt>
                <c:pt idx="8470">
                  <c:v>27.765999999999998</c:v>
                </c:pt>
                <c:pt idx="8471">
                  <c:v>27.766999999999999</c:v>
                </c:pt>
                <c:pt idx="8472">
                  <c:v>27.774999999999999</c:v>
                </c:pt>
                <c:pt idx="8473">
                  <c:v>27.776</c:v>
                </c:pt>
                <c:pt idx="8474">
                  <c:v>27.783999999999999</c:v>
                </c:pt>
                <c:pt idx="8475">
                  <c:v>27.818000000000001</c:v>
                </c:pt>
                <c:pt idx="8476">
                  <c:v>27.824999999999999</c:v>
                </c:pt>
                <c:pt idx="8477">
                  <c:v>27.827999999999999</c:v>
                </c:pt>
                <c:pt idx="8478">
                  <c:v>27.835999999999999</c:v>
                </c:pt>
                <c:pt idx="8479">
                  <c:v>27.837</c:v>
                </c:pt>
                <c:pt idx="8480">
                  <c:v>27.844000000000001</c:v>
                </c:pt>
                <c:pt idx="8481">
                  <c:v>27.844999999999999</c:v>
                </c:pt>
                <c:pt idx="8482">
                  <c:v>27.852</c:v>
                </c:pt>
                <c:pt idx="8483">
                  <c:v>27.853000000000002</c:v>
                </c:pt>
                <c:pt idx="8484">
                  <c:v>27.861000000000001</c:v>
                </c:pt>
                <c:pt idx="8485">
                  <c:v>27.861999999999998</c:v>
                </c:pt>
                <c:pt idx="8486">
                  <c:v>27.869</c:v>
                </c:pt>
                <c:pt idx="8487">
                  <c:v>27.87</c:v>
                </c:pt>
                <c:pt idx="8488">
                  <c:v>27.876999999999999</c:v>
                </c:pt>
                <c:pt idx="8489">
                  <c:v>27.878</c:v>
                </c:pt>
                <c:pt idx="8490">
                  <c:v>27.885000000000002</c:v>
                </c:pt>
                <c:pt idx="8491">
                  <c:v>27.887</c:v>
                </c:pt>
                <c:pt idx="8492">
                  <c:v>27.893999999999998</c:v>
                </c:pt>
                <c:pt idx="8493">
                  <c:v>27.895</c:v>
                </c:pt>
                <c:pt idx="8494">
                  <c:v>27.902000000000001</c:v>
                </c:pt>
                <c:pt idx="8495">
                  <c:v>27.902999999999999</c:v>
                </c:pt>
                <c:pt idx="8496">
                  <c:v>27.91</c:v>
                </c:pt>
                <c:pt idx="8497">
                  <c:v>27.911000000000001</c:v>
                </c:pt>
                <c:pt idx="8498">
                  <c:v>27.917999999999999</c:v>
                </c:pt>
                <c:pt idx="8499">
                  <c:v>27.919</c:v>
                </c:pt>
                <c:pt idx="8500">
                  <c:v>27.925999999999998</c:v>
                </c:pt>
                <c:pt idx="8501">
                  <c:v>27.927</c:v>
                </c:pt>
                <c:pt idx="8502">
                  <c:v>27.934000000000001</c:v>
                </c:pt>
                <c:pt idx="8503">
                  <c:v>27.934999999999999</c:v>
                </c:pt>
                <c:pt idx="8504">
                  <c:v>27.940999999999999</c:v>
                </c:pt>
                <c:pt idx="8505">
                  <c:v>27.943000000000001</c:v>
                </c:pt>
                <c:pt idx="8506">
                  <c:v>27.949000000000002</c:v>
                </c:pt>
                <c:pt idx="8507">
                  <c:v>27.97</c:v>
                </c:pt>
                <c:pt idx="8508">
                  <c:v>27.971</c:v>
                </c:pt>
                <c:pt idx="8509">
                  <c:v>27.981000000000002</c:v>
                </c:pt>
                <c:pt idx="8510">
                  <c:v>27.983000000000001</c:v>
                </c:pt>
                <c:pt idx="8511">
                  <c:v>27.984000000000002</c:v>
                </c:pt>
                <c:pt idx="8512">
                  <c:v>27.992999999999999</c:v>
                </c:pt>
                <c:pt idx="8513">
                  <c:v>27.992999999999999</c:v>
                </c:pt>
                <c:pt idx="8514">
                  <c:v>27.994</c:v>
                </c:pt>
                <c:pt idx="8515">
                  <c:v>28.004000000000001</c:v>
                </c:pt>
                <c:pt idx="8516">
                  <c:v>28.004000000000001</c:v>
                </c:pt>
                <c:pt idx="8517">
                  <c:v>28.004999999999999</c:v>
                </c:pt>
                <c:pt idx="8518">
                  <c:v>28.013999999999999</c:v>
                </c:pt>
                <c:pt idx="8519">
                  <c:v>28.013999999999999</c:v>
                </c:pt>
                <c:pt idx="8520">
                  <c:v>28.015000000000001</c:v>
                </c:pt>
                <c:pt idx="8521">
                  <c:v>28.024000000000001</c:v>
                </c:pt>
                <c:pt idx="8522">
                  <c:v>28.024000000000001</c:v>
                </c:pt>
                <c:pt idx="8523">
                  <c:v>28.024999999999999</c:v>
                </c:pt>
                <c:pt idx="8524">
                  <c:v>28.033999999999999</c:v>
                </c:pt>
                <c:pt idx="8525">
                  <c:v>28.033999999999999</c:v>
                </c:pt>
                <c:pt idx="8526">
                  <c:v>28.035</c:v>
                </c:pt>
                <c:pt idx="8527">
                  <c:v>28.044</c:v>
                </c:pt>
                <c:pt idx="8528">
                  <c:v>28.044</c:v>
                </c:pt>
                <c:pt idx="8529">
                  <c:v>28.045000000000002</c:v>
                </c:pt>
                <c:pt idx="8530">
                  <c:v>28.053999999999998</c:v>
                </c:pt>
                <c:pt idx="8531">
                  <c:v>28.053999999999998</c:v>
                </c:pt>
                <c:pt idx="8532">
                  <c:v>28.055</c:v>
                </c:pt>
                <c:pt idx="8533">
                  <c:v>28.062999999999999</c:v>
                </c:pt>
                <c:pt idx="8534">
                  <c:v>28.062999999999999</c:v>
                </c:pt>
                <c:pt idx="8535">
                  <c:v>28.064</c:v>
                </c:pt>
                <c:pt idx="8536">
                  <c:v>28.073</c:v>
                </c:pt>
                <c:pt idx="8537">
                  <c:v>28.073</c:v>
                </c:pt>
                <c:pt idx="8538">
                  <c:v>28.074000000000002</c:v>
                </c:pt>
                <c:pt idx="8539">
                  <c:v>28.082000000000001</c:v>
                </c:pt>
                <c:pt idx="8540">
                  <c:v>28.157</c:v>
                </c:pt>
                <c:pt idx="8541">
                  <c:v>28.158000000000001</c:v>
                </c:pt>
                <c:pt idx="8542">
                  <c:v>28.164999999999999</c:v>
                </c:pt>
                <c:pt idx="8543">
                  <c:v>28.218</c:v>
                </c:pt>
                <c:pt idx="8544">
                  <c:v>28.218</c:v>
                </c:pt>
                <c:pt idx="8545">
                  <c:v>28.225000000000001</c:v>
                </c:pt>
                <c:pt idx="8546">
                  <c:v>28.227</c:v>
                </c:pt>
                <c:pt idx="8547">
                  <c:v>28.227</c:v>
                </c:pt>
                <c:pt idx="8548">
                  <c:v>28.234000000000002</c:v>
                </c:pt>
                <c:pt idx="8549">
                  <c:v>28.234000000000002</c:v>
                </c:pt>
                <c:pt idx="8550">
                  <c:v>28.234999999999999</c:v>
                </c:pt>
                <c:pt idx="8551">
                  <c:v>28.241</c:v>
                </c:pt>
                <c:pt idx="8552">
                  <c:v>28.241</c:v>
                </c:pt>
                <c:pt idx="8553">
                  <c:v>28.242000000000001</c:v>
                </c:pt>
                <c:pt idx="8554">
                  <c:v>28.248000000000001</c:v>
                </c:pt>
                <c:pt idx="8555">
                  <c:v>28.248000000000001</c:v>
                </c:pt>
                <c:pt idx="8556">
                  <c:v>28.248999999999999</c:v>
                </c:pt>
                <c:pt idx="8557">
                  <c:v>28.254999999999999</c:v>
                </c:pt>
                <c:pt idx="8558">
                  <c:v>28.254999999999999</c:v>
                </c:pt>
                <c:pt idx="8559">
                  <c:v>28.256</c:v>
                </c:pt>
                <c:pt idx="8560">
                  <c:v>28.262</c:v>
                </c:pt>
                <c:pt idx="8561">
                  <c:v>28.262</c:v>
                </c:pt>
                <c:pt idx="8562">
                  <c:v>28.263000000000002</c:v>
                </c:pt>
                <c:pt idx="8563">
                  <c:v>28.268999999999998</c:v>
                </c:pt>
                <c:pt idx="8564">
                  <c:v>28.268999999999998</c:v>
                </c:pt>
                <c:pt idx="8565">
                  <c:v>28.268999999999998</c:v>
                </c:pt>
                <c:pt idx="8566">
                  <c:v>28.274999999999999</c:v>
                </c:pt>
                <c:pt idx="8567">
                  <c:v>28.276</c:v>
                </c:pt>
                <c:pt idx="8568">
                  <c:v>28.276</c:v>
                </c:pt>
                <c:pt idx="8569">
                  <c:v>28.282</c:v>
                </c:pt>
                <c:pt idx="8570">
                  <c:v>28.282</c:v>
                </c:pt>
                <c:pt idx="8571">
                  <c:v>28.282</c:v>
                </c:pt>
                <c:pt idx="8572">
                  <c:v>28.288</c:v>
                </c:pt>
                <c:pt idx="8573">
                  <c:v>28.288</c:v>
                </c:pt>
                <c:pt idx="8574">
                  <c:v>28.289000000000001</c:v>
                </c:pt>
                <c:pt idx="8575">
                  <c:v>28.294</c:v>
                </c:pt>
                <c:pt idx="8576">
                  <c:v>28.294</c:v>
                </c:pt>
                <c:pt idx="8577">
                  <c:v>28.295000000000002</c:v>
                </c:pt>
                <c:pt idx="8578">
                  <c:v>28.3</c:v>
                </c:pt>
                <c:pt idx="8579">
                  <c:v>28.3</c:v>
                </c:pt>
                <c:pt idx="8580">
                  <c:v>28.300999999999998</c:v>
                </c:pt>
                <c:pt idx="8581">
                  <c:v>28.306000000000001</c:v>
                </c:pt>
                <c:pt idx="8582">
                  <c:v>28.306000000000001</c:v>
                </c:pt>
                <c:pt idx="8583">
                  <c:v>28.306999999999999</c:v>
                </c:pt>
                <c:pt idx="8584">
                  <c:v>28.312000000000001</c:v>
                </c:pt>
                <c:pt idx="8585">
                  <c:v>28.312000000000001</c:v>
                </c:pt>
                <c:pt idx="8586">
                  <c:v>28.312999999999999</c:v>
                </c:pt>
                <c:pt idx="8587">
                  <c:v>28.318000000000001</c:v>
                </c:pt>
                <c:pt idx="8588">
                  <c:v>28.318000000000001</c:v>
                </c:pt>
                <c:pt idx="8589">
                  <c:v>28.318000000000001</c:v>
                </c:pt>
                <c:pt idx="8590">
                  <c:v>28.323</c:v>
                </c:pt>
                <c:pt idx="8591">
                  <c:v>28.323</c:v>
                </c:pt>
                <c:pt idx="8592">
                  <c:v>28.324000000000002</c:v>
                </c:pt>
                <c:pt idx="8593">
                  <c:v>28.329000000000001</c:v>
                </c:pt>
                <c:pt idx="8594">
                  <c:v>28.329000000000001</c:v>
                </c:pt>
                <c:pt idx="8595">
                  <c:v>28.329000000000001</c:v>
                </c:pt>
                <c:pt idx="8596">
                  <c:v>28.334</c:v>
                </c:pt>
                <c:pt idx="8597">
                  <c:v>28.346</c:v>
                </c:pt>
                <c:pt idx="8598">
                  <c:v>28.346</c:v>
                </c:pt>
                <c:pt idx="8599">
                  <c:v>28.35</c:v>
                </c:pt>
                <c:pt idx="8600">
                  <c:v>28.350999999999999</c:v>
                </c:pt>
                <c:pt idx="8601">
                  <c:v>28.350999999999999</c:v>
                </c:pt>
                <c:pt idx="8602">
                  <c:v>28.355</c:v>
                </c:pt>
                <c:pt idx="8603">
                  <c:v>28.355</c:v>
                </c:pt>
                <c:pt idx="8604">
                  <c:v>28.355</c:v>
                </c:pt>
                <c:pt idx="8605">
                  <c:v>28.359000000000002</c:v>
                </c:pt>
                <c:pt idx="8606">
                  <c:v>28.359000000000002</c:v>
                </c:pt>
                <c:pt idx="8607">
                  <c:v>28.359000000000002</c:v>
                </c:pt>
                <c:pt idx="8608">
                  <c:v>28.363</c:v>
                </c:pt>
                <c:pt idx="8609">
                  <c:v>28.363</c:v>
                </c:pt>
                <c:pt idx="8610">
                  <c:v>28.363</c:v>
                </c:pt>
                <c:pt idx="8611">
                  <c:v>28.366</c:v>
                </c:pt>
                <c:pt idx="8612">
                  <c:v>28.367000000000001</c:v>
                </c:pt>
                <c:pt idx="8613">
                  <c:v>28.367000000000001</c:v>
                </c:pt>
                <c:pt idx="8614">
                  <c:v>28.37</c:v>
                </c:pt>
                <c:pt idx="8615">
                  <c:v>28.37</c:v>
                </c:pt>
                <c:pt idx="8616">
                  <c:v>28.37</c:v>
                </c:pt>
                <c:pt idx="8617">
                  <c:v>28.373000000000001</c:v>
                </c:pt>
                <c:pt idx="8618">
                  <c:v>28.373000000000001</c:v>
                </c:pt>
                <c:pt idx="8619">
                  <c:v>28.373999999999999</c:v>
                </c:pt>
                <c:pt idx="8620">
                  <c:v>28.376999999999999</c:v>
                </c:pt>
                <c:pt idx="8621">
                  <c:v>28.38</c:v>
                </c:pt>
                <c:pt idx="8622">
                  <c:v>28.38</c:v>
                </c:pt>
                <c:pt idx="8623">
                  <c:v>28.38</c:v>
                </c:pt>
                <c:pt idx="8624">
                  <c:v>28.382999999999999</c:v>
                </c:pt>
                <c:pt idx="8625">
                  <c:v>28.382999999999999</c:v>
                </c:pt>
                <c:pt idx="8626">
                  <c:v>28.382999999999999</c:v>
                </c:pt>
                <c:pt idx="8627">
                  <c:v>28.385000000000002</c:v>
                </c:pt>
                <c:pt idx="8628">
                  <c:v>28.385999999999999</c:v>
                </c:pt>
                <c:pt idx="8629">
                  <c:v>28.385999999999999</c:v>
                </c:pt>
                <c:pt idx="8630">
                  <c:v>28.388000000000002</c:v>
                </c:pt>
                <c:pt idx="8631">
                  <c:v>28.391999999999999</c:v>
                </c:pt>
                <c:pt idx="8632">
                  <c:v>28.393999999999998</c:v>
                </c:pt>
                <c:pt idx="8633">
                  <c:v>28.393999999999998</c:v>
                </c:pt>
                <c:pt idx="8634">
                  <c:v>28.396000000000001</c:v>
                </c:pt>
                <c:pt idx="8635">
                  <c:v>28.396000000000001</c:v>
                </c:pt>
                <c:pt idx="8636">
                  <c:v>28.396999999999998</c:v>
                </c:pt>
                <c:pt idx="8637">
                  <c:v>28.398</c:v>
                </c:pt>
                <c:pt idx="8638">
                  <c:v>28.399000000000001</c:v>
                </c:pt>
                <c:pt idx="8639">
                  <c:v>28.399000000000001</c:v>
                </c:pt>
                <c:pt idx="8640">
                  <c:v>28.4</c:v>
                </c:pt>
                <c:pt idx="8641">
                  <c:v>28.401</c:v>
                </c:pt>
                <c:pt idx="8642">
                  <c:v>28.402000000000001</c:v>
                </c:pt>
                <c:pt idx="8643">
                  <c:v>28.402000000000001</c:v>
                </c:pt>
                <c:pt idx="8644">
                  <c:v>28.402999999999999</c:v>
                </c:pt>
                <c:pt idx="8645">
                  <c:v>28.402999999999999</c:v>
                </c:pt>
                <c:pt idx="8646">
                  <c:v>28.404</c:v>
                </c:pt>
                <c:pt idx="8647">
                  <c:v>28.405000000000001</c:v>
                </c:pt>
                <c:pt idx="8648">
                  <c:v>28.405999999999999</c:v>
                </c:pt>
                <c:pt idx="8649">
                  <c:v>28.405999999999999</c:v>
                </c:pt>
                <c:pt idx="8650">
                  <c:v>28.407</c:v>
                </c:pt>
                <c:pt idx="8651">
                  <c:v>28.407</c:v>
                </c:pt>
                <c:pt idx="8652">
                  <c:v>28.408000000000001</c:v>
                </c:pt>
                <c:pt idx="8653">
                  <c:v>28.408000000000001</c:v>
                </c:pt>
                <c:pt idx="8654">
                  <c:v>28.408999999999999</c:v>
                </c:pt>
                <c:pt idx="8655">
                  <c:v>28.41</c:v>
                </c:pt>
                <c:pt idx="8656">
                  <c:v>28.41</c:v>
                </c:pt>
                <c:pt idx="8657">
                  <c:v>28.41</c:v>
                </c:pt>
                <c:pt idx="8658">
                  <c:v>28.41</c:v>
                </c:pt>
                <c:pt idx="8659">
                  <c:v>28.411000000000001</c:v>
                </c:pt>
                <c:pt idx="8660">
                  <c:v>28.411000000000001</c:v>
                </c:pt>
                <c:pt idx="8661">
                  <c:v>28.411999999999999</c:v>
                </c:pt>
                <c:pt idx="8662">
                  <c:v>28.413</c:v>
                </c:pt>
                <c:pt idx="8663">
                  <c:v>28.413</c:v>
                </c:pt>
                <c:pt idx="8664">
                  <c:v>28.413</c:v>
                </c:pt>
                <c:pt idx="8665">
                  <c:v>28.413</c:v>
                </c:pt>
                <c:pt idx="8666">
                  <c:v>28.413</c:v>
                </c:pt>
                <c:pt idx="8667">
                  <c:v>28.413</c:v>
                </c:pt>
                <c:pt idx="8668">
                  <c:v>28.413</c:v>
                </c:pt>
                <c:pt idx="8669">
                  <c:v>28.413</c:v>
                </c:pt>
                <c:pt idx="8670">
                  <c:v>28.413</c:v>
                </c:pt>
                <c:pt idx="8671">
                  <c:v>28.413</c:v>
                </c:pt>
                <c:pt idx="8672">
                  <c:v>28.413</c:v>
                </c:pt>
                <c:pt idx="8673">
                  <c:v>28.413</c:v>
                </c:pt>
                <c:pt idx="8674">
                  <c:v>28.413</c:v>
                </c:pt>
                <c:pt idx="8675">
                  <c:v>28.413</c:v>
                </c:pt>
                <c:pt idx="8676">
                  <c:v>28.413</c:v>
                </c:pt>
                <c:pt idx="8677">
                  <c:v>28.413</c:v>
                </c:pt>
                <c:pt idx="8678">
                  <c:v>28.411999999999999</c:v>
                </c:pt>
                <c:pt idx="8679">
                  <c:v>28.411999999999999</c:v>
                </c:pt>
                <c:pt idx="8680">
                  <c:v>28.411999999999999</c:v>
                </c:pt>
                <c:pt idx="8681">
                  <c:v>28.411999999999999</c:v>
                </c:pt>
                <c:pt idx="8682">
                  <c:v>28.411000000000001</c:v>
                </c:pt>
                <c:pt idx="8683">
                  <c:v>28.411000000000001</c:v>
                </c:pt>
                <c:pt idx="8684">
                  <c:v>28.411000000000001</c:v>
                </c:pt>
                <c:pt idx="8685">
                  <c:v>28.411000000000001</c:v>
                </c:pt>
                <c:pt idx="8686">
                  <c:v>28.41</c:v>
                </c:pt>
                <c:pt idx="8687">
                  <c:v>28.41</c:v>
                </c:pt>
                <c:pt idx="8688">
                  <c:v>28.408999999999999</c:v>
                </c:pt>
                <c:pt idx="8689">
                  <c:v>28.408999999999999</c:v>
                </c:pt>
                <c:pt idx="8690">
                  <c:v>28.408000000000001</c:v>
                </c:pt>
                <c:pt idx="8691">
                  <c:v>28.414999999999999</c:v>
                </c:pt>
                <c:pt idx="8692">
                  <c:v>28.414999999999999</c:v>
                </c:pt>
                <c:pt idx="8693">
                  <c:v>28.416</c:v>
                </c:pt>
                <c:pt idx="8694">
                  <c:v>28.417999999999999</c:v>
                </c:pt>
                <c:pt idx="8695">
                  <c:v>28.417999999999999</c:v>
                </c:pt>
                <c:pt idx="8696">
                  <c:v>28.419</c:v>
                </c:pt>
                <c:pt idx="8697">
                  <c:v>28.419</c:v>
                </c:pt>
                <c:pt idx="8698">
                  <c:v>28.419</c:v>
                </c:pt>
                <c:pt idx="8699">
                  <c:v>28.42</c:v>
                </c:pt>
                <c:pt idx="8700">
                  <c:v>28.42</c:v>
                </c:pt>
                <c:pt idx="8701">
                  <c:v>28.42</c:v>
                </c:pt>
                <c:pt idx="8702">
                  <c:v>28.420999999999999</c:v>
                </c:pt>
                <c:pt idx="8703">
                  <c:v>28.422000000000001</c:v>
                </c:pt>
                <c:pt idx="8704">
                  <c:v>28.422000000000001</c:v>
                </c:pt>
                <c:pt idx="8705">
                  <c:v>28.422999999999998</c:v>
                </c:pt>
                <c:pt idx="8706">
                  <c:v>28.422999999999998</c:v>
                </c:pt>
                <c:pt idx="8707">
                  <c:v>28.422999999999998</c:v>
                </c:pt>
                <c:pt idx="8708">
                  <c:v>28.423999999999999</c:v>
                </c:pt>
                <c:pt idx="8709">
                  <c:v>28.423999999999999</c:v>
                </c:pt>
                <c:pt idx="8710">
                  <c:v>28.423999999999999</c:v>
                </c:pt>
                <c:pt idx="8711">
                  <c:v>28.425999999999998</c:v>
                </c:pt>
                <c:pt idx="8712">
                  <c:v>28.425999999999998</c:v>
                </c:pt>
                <c:pt idx="8713">
                  <c:v>28.427</c:v>
                </c:pt>
                <c:pt idx="8714">
                  <c:v>28.427</c:v>
                </c:pt>
                <c:pt idx="8715">
                  <c:v>28.428000000000001</c:v>
                </c:pt>
                <c:pt idx="8716">
                  <c:v>28.428000000000001</c:v>
                </c:pt>
                <c:pt idx="8717">
                  <c:v>28.428000000000001</c:v>
                </c:pt>
                <c:pt idx="8718">
                  <c:v>28.428999999999998</c:v>
                </c:pt>
                <c:pt idx="8719">
                  <c:v>28.428999999999998</c:v>
                </c:pt>
                <c:pt idx="8720">
                  <c:v>28.428999999999998</c:v>
                </c:pt>
                <c:pt idx="8721">
                  <c:v>28.43</c:v>
                </c:pt>
                <c:pt idx="8722">
                  <c:v>28.431000000000001</c:v>
                </c:pt>
                <c:pt idx="8723">
                  <c:v>28.431000000000001</c:v>
                </c:pt>
                <c:pt idx="8724">
                  <c:v>28.431999999999999</c:v>
                </c:pt>
                <c:pt idx="8725">
                  <c:v>28.437000000000001</c:v>
                </c:pt>
                <c:pt idx="8726">
                  <c:v>28.437000000000001</c:v>
                </c:pt>
                <c:pt idx="8727">
                  <c:v>28.439</c:v>
                </c:pt>
                <c:pt idx="8728">
                  <c:v>28.439</c:v>
                </c:pt>
                <c:pt idx="8729">
                  <c:v>28.439</c:v>
                </c:pt>
                <c:pt idx="8730">
                  <c:v>28.440999999999999</c:v>
                </c:pt>
                <c:pt idx="8731">
                  <c:v>28.440999999999999</c:v>
                </c:pt>
                <c:pt idx="8732">
                  <c:v>28.442</c:v>
                </c:pt>
                <c:pt idx="8733">
                  <c:v>28.443000000000001</c:v>
                </c:pt>
                <c:pt idx="8734">
                  <c:v>28.443000000000001</c:v>
                </c:pt>
                <c:pt idx="8735">
                  <c:v>28.443999999999999</c:v>
                </c:pt>
                <c:pt idx="8736">
                  <c:v>28.445</c:v>
                </c:pt>
                <c:pt idx="8737">
                  <c:v>28.445</c:v>
                </c:pt>
                <c:pt idx="8738">
                  <c:v>28.446000000000002</c:v>
                </c:pt>
                <c:pt idx="8739">
                  <c:v>28.446999999999999</c:v>
                </c:pt>
                <c:pt idx="8740">
                  <c:v>28.448</c:v>
                </c:pt>
                <c:pt idx="8741">
                  <c:v>28.449000000000002</c:v>
                </c:pt>
                <c:pt idx="8742">
                  <c:v>28.449000000000002</c:v>
                </c:pt>
                <c:pt idx="8743">
                  <c:v>28.45</c:v>
                </c:pt>
                <c:pt idx="8744">
                  <c:v>28.451000000000001</c:v>
                </c:pt>
                <c:pt idx="8745">
                  <c:v>28.451000000000001</c:v>
                </c:pt>
                <c:pt idx="8746">
                  <c:v>28.451000000000001</c:v>
                </c:pt>
                <c:pt idx="8747">
                  <c:v>28.452999999999999</c:v>
                </c:pt>
                <c:pt idx="8748">
                  <c:v>28.452999999999999</c:v>
                </c:pt>
                <c:pt idx="8749">
                  <c:v>28.452999999999999</c:v>
                </c:pt>
                <c:pt idx="8750">
                  <c:v>28.454999999999998</c:v>
                </c:pt>
                <c:pt idx="8751">
                  <c:v>28.454999999999998</c:v>
                </c:pt>
                <c:pt idx="8752">
                  <c:v>28.454999999999998</c:v>
                </c:pt>
                <c:pt idx="8753">
                  <c:v>28.456</c:v>
                </c:pt>
                <c:pt idx="8754">
                  <c:v>28.456</c:v>
                </c:pt>
                <c:pt idx="8755">
                  <c:v>28.457000000000001</c:v>
                </c:pt>
                <c:pt idx="8756">
                  <c:v>28.457999999999998</c:v>
                </c:pt>
                <c:pt idx="8757">
                  <c:v>28.457999999999998</c:v>
                </c:pt>
                <c:pt idx="8758">
                  <c:v>28.457999999999998</c:v>
                </c:pt>
                <c:pt idx="8759">
                  <c:v>28.46</c:v>
                </c:pt>
                <c:pt idx="8760">
                  <c:v>28.462</c:v>
                </c:pt>
                <c:pt idx="8761">
                  <c:v>28.463000000000001</c:v>
                </c:pt>
                <c:pt idx="8762">
                  <c:v>28.463000000000001</c:v>
                </c:pt>
                <c:pt idx="8763">
                  <c:v>28.463999999999999</c:v>
                </c:pt>
                <c:pt idx="8764">
                  <c:v>28.463999999999999</c:v>
                </c:pt>
                <c:pt idx="8765">
                  <c:v>28.465</c:v>
                </c:pt>
                <c:pt idx="8766">
                  <c:v>28.465</c:v>
                </c:pt>
                <c:pt idx="8767">
                  <c:v>28.466000000000001</c:v>
                </c:pt>
                <c:pt idx="8768">
                  <c:v>28.466000000000001</c:v>
                </c:pt>
                <c:pt idx="8769">
                  <c:v>28.466999999999999</c:v>
                </c:pt>
                <c:pt idx="8770">
                  <c:v>28.466999999999999</c:v>
                </c:pt>
                <c:pt idx="8771">
                  <c:v>28.468</c:v>
                </c:pt>
                <c:pt idx="8772">
                  <c:v>28.468</c:v>
                </c:pt>
                <c:pt idx="8773">
                  <c:v>28.469000000000001</c:v>
                </c:pt>
                <c:pt idx="8774">
                  <c:v>28.469000000000001</c:v>
                </c:pt>
                <c:pt idx="8775">
                  <c:v>28.47</c:v>
                </c:pt>
                <c:pt idx="8776">
                  <c:v>28.47</c:v>
                </c:pt>
                <c:pt idx="8777">
                  <c:v>28.471</c:v>
                </c:pt>
                <c:pt idx="8778">
                  <c:v>28.471</c:v>
                </c:pt>
                <c:pt idx="8779">
                  <c:v>28.472000000000001</c:v>
                </c:pt>
                <c:pt idx="8780">
                  <c:v>28.472000000000001</c:v>
                </c:pt>
                <c:pt idx="8781">
                  <c:v>28.472000000000001</c:v>
                </c:pt>
                <c:pt idx="8782">
                  <c:v>28.472000000000001</c:v>
                </c:pt>
                <c:pt idx="8783">
                  <c:v>28.472999999999999</c:v>
                </c:pt>
                <c:pt idx="8784">
                  <c:v>28.472999999999999</c:v>
                </c:pt>
                <c:pt idx="8785">
                  <c:v>28.472999999999999</c:v>
                </c:pt>
                <c:pt idx="8786">
                  <c:v>28.474</c:v>
                </c:pt>
                <c:pt idx="8787">
                  <c:v>28.474</c:v>
                </c:pt>
                <c:pt idx="8788">
                  <c:v>28.474</c:v>
                </c:pt>
                <c:pt idx="8789">
                  <c:v>28.475000000000001</c:v>
                </c:pt>
                <c:pt idx="8790">
                  <c:v>28.475000000000001</c:v>
                </c:pt>
                <c:pt idx="8791">
                  <c:v>28.475000000000001</c:v>
                </c:pt>
                <c:pt idx="8792">
                  <c:v>28.475999999999999</c:v>
                </c:pt>
                <c:pt idx="8793">
                  <c:v>28.478000000000002</c:v>
                </c:pt>
                <c:pt idx="8794">
                  <c:v>28.478000000000002</c:v>
                </c:pt>
                <c:pt idx="8795">
                  <c:v>28.478000000000002</c:v>
                </c:pt>
                <c:pt idx="8796">
                  <c:v>28.478999999999999</c:v>
                </c:pt>
                <c:pt idx="8797">
                  <c:v>28.478999999999999</c:v>
                </c:pt>
                <c:pt idx="8798">
                  <c:v>28.478999999999999</c:v>
                </c:pt>
                <c:pt idx="8799">
                  <c:v>28.478999999999999</c:v>
                </c:pt>
                <c:pt idx="8800">
                  <c:v>28.478999999999999</c:v>
                </c:pt>
                <c:pt idx="8801">
                  <c:v>28.48</c:v>
                </c:pt>
                <c:pt idx="8802">
                  <c:v>28.48</c:v>
                </c:pt>
                <c:pt idx="8803">
                  <c:v>28.48</c:v>
                </c:pt>
                <c:pt idx="8804">
                  <c:v>28.481000000000002</c:v>
                </c:pt>
                <c:pt idx="8805">
                  <c:v>28.481000000000002</c:v>
                </c:pt>
                <c:pt idx="8806">
                  <c:v>28.481000000000002</c:v>
                </c:pt>
                <c:pt idx="8807">
                  <c:v>28.481000000000002</c:v>
                </c:pt>
                <c:pt idx="8808">
                  <c:v>28.481000000000002</c:v>
                </c:pt>
                <c:pt idx="8809">
                  <c:v>28.481000000000002</c:v>
                </c:pt>
                <c:pt idx="8810">
                  <c:v>28.481999999999999</c:v>
                </c:pt>
                <c:pt idx="8811">
                  <c:v>28.481999999999999</c:v>
                </c:pt>
                <c:pt idx="8812">
                  <c:v>28.481999999999999</c:v>
                </c:pt>
                <c:pt idx="8813">
                  <c:v>28.481999999999999</c:v>
                </c:pt>
                <c:pt idx="8814">
                  <c:v>28.483000000000001</c:v>
                </c:pt>
                <c:pt idx="8815">
                  <c:v>28.483000000000001</c:v>
                </c:pt>
                <c:pt idx="8816">
                  <c:v>28.483000000000001</c:v>
                </c:pt>
                <c:pt idx="8817">
                  <c:v>28.483000000000001</c:v>
                </c:pt>
                <c:pt idx="8818">
                  <c:v>28.483000000000001</c:v>
                </c:pt>
                <c:pt idx="8819">
                  <c:v>28.483000000000001</c:v>
                </c:pt>
                <c:pt idx="8820">
                  <c:v>28.483000000000001</c:v>
                </c:pt>
                <c:pt idx="8821">
                  <c:v>28.483000000000001</c:v>
                </c:pt>
                <c:pt idx="8822">
                  <c:v>28.483000000000001</c:v>
                </c:pt>
                <c:pt idx="8823">
                  <c:v>28.484000000000002</c:v>
                </c:pt>
                <c:pt idx="8824">
                  <c:v>28.484000000000002</c:v>
                </c:pt>
                <c:pt idx="8825">
                  <c:v>28.484000000000002</c:v>
                </c:pt>
                <c:pt idx="8826">
                  <c:v>28.484000000000002</c:v>
                </c:pt>
                <c:pt idx="8827">
                  <c:v>28.484000000000002</c:v>
                </c:pt>
                <c:pt idx="8828">
                  <c:v>28.484000000000002</c:v>
                </c:pt>
                <c:pt idx="8829">
                  <c:v>28.484000000000002</c:v>
                </c:pt>
                <c:pt idx="8830">
                  <c:v>28.484000000000002</c:v>
                </c:pt>
                <c:pt idx="8831">
                  <c:v>28.484000000000002</c:v>
                </c:pt>
                <c:pt idx="8832">
                  <c:v>28.484000000000002</c:v>
                </c:pt>
                <c:pt idx="8833">
                  <c:v>28.484000000000002</c:v>
                </c:pt>
                <c:pt idx="8834">
                  <c:v>28.484000000000002</c:v>
                </c:pt>
                <c:pt idx="8835">
                  <c:v>28.484000000000002</c:v>
                </c:pt>
                <c:pt idx="8836">
                  <c:v>28.484000000000002</c:v>
                </c:pt>
                <c:pt idx="8837">
                  <c:v>28.484000000000002</c:v>
                </c:pt>
                <c:pt idx="8838">
                  <c:v>28.484000000000002</c:v>
                </c:pt>
                <c:pt idx="8839">
                  <c:v>28.484000000000002</c:v>
                </c:pt>
                <c:pt idx="8840">
                  <c:v>28.484000000000002</c:v>
                </c:pt>
                <c:pt idx="8841">
                  <c:v>28.484000000000002</c:v>
                </c:pt>
                <c:pt idx="8842">
                  <c:v>28.484000000000002</c:v>
                </c:pt>
                <c:pt idx="8843">
                  <c:v>28.484000000000002</c:v>
                </c:pt>
                <c:pt idx="8844">
                  <c:v>28.484000000000002</c:v>
                </c:pt>
                <c:pt idx="8845">
                  <c:v>28.484000000000002</c:v>
                </c:pt>
                <c:pt idx="8846">
                  <c:v>28.484000000000002</c:v>
                </c:pt>
                <c:pt idx="8847">
                  <c:v>28.484000000000002</c:v>
                </c:pt>
                <c:pt idx="8848">
                  <c:v>28.484000000000002</c:v>
                </c:pt>
                <c:pt idx="8849">
                  <c:v>28.484000000000002</c:v>
                </c:pt>
                <c:pt idx="8850">
                  <c:v>28.484000000000002</c:v>
                </c:pt>
                <c:pt idx="8851">
                  <c:v>28.484000000000002</c:v>
                </c:pt>
                <c:pt idx="8852">
                  <c:v>28.484000000000002</c:v>
                </c:pt>
                <c:pt idx="8853">
                  <c:v>28.484000000000002</c:v>
                </c:pt>
                <c:pt idx="8854">
                  <c:v>28.484000000000002</c:v>
                </c:pt>
                <c:pt idx="8855">
                  <c:v>28.484000000000002</c:v>
                </c:pt>
                <c:pt idx="8856">
                  <c:v>28.484000000000002</c:v>
                </c:pt>
                <c:pt idx="8857">
                  <c:v>28.484000000000002</c:v>
                </c:pt>
                <c:pt idx="8858">
                  <c:v>28.484000000000002</c:v>
                </c:pt>
                <c:pt idx="8859">
                  <c:v>28.484000000000002</c:v>
                </c:pt>
                <c:pt idx="8860">
                  <c:v>28.484000000000002</c:v>
                </c:pt>
                <c:pt idx="8861">
                  <c:v>28.484000000000002</c:v>
                </c:pt>
                <c:pt idx="8862">
                  <c:v>28.484000000000002</c:v>
                </c:pt>
                <c:pt idx="8863">
                  <c:v>28.484000000000002</c:v>
                </c:pt>
                <c:pt idx="8864">
                  <c:v>28.484000000000002</c:v>
                </c:pt>
                <c:pt idx="8865">
                  <c:v>28.484000000000002</c:v>
                </c:pt>
                <c:pt idx="8866">
                  <c:v>28.484000000000002</c:v>
                </c:pt>
                <c:pt idx="8867">
                  <c:v>28.484000000000002</c:v>
                </c:pt>
                <c:pt idx="8868">
                  <c:v>28.484000000000002</c:v>
                </c:pt>
                <c:pt idx="8869">
                  <c:v>28.484000000000002</c:v>
                </c:pt>
                <c:pt idx="8870">
                  <c:v>28.484000000000002</c:v>
                </c:pt>
                <c:pt idx="8871">
                  <c:v>28.483000000000001</c:v>
                </c:pt>
                <c:pt idx="8872">
                  <c:v>28.483000000000001</c:v>
                </c:pt>
                <c:pt idx="8873">
                  <c:v>28.483000000000001</c:v>
                </c:pt>
                <c:pt idx="8874">
                  <c:v>28.483000000000001</c:v>
                </c:pt>
                <c:pt idx="8875">
                  <c:v>28.483000000000001</c:v>
                </c:pt>
                <c:pt idx="8876">
                  <c:v>28.483000000000001</c:v>
                </c:pt>
                <c:pt idx="8877">
                  <c:v>28.483000000000001</c:v>
                </c:pt>
                <c:pt idx="8878">
                  <c:v>28.483000000000001</c:v>
                </c:pt>
                <c:pt idx="8879">
                  <c:v>28.483000000000001</c:v>
                </c:pt>
                <c:pt idx="8880">
                  <c:v>28.483000000000001</c:v>
                </c:pt>
                <c:pt idx="8881">
                  <c:v>28.483000000000001</c:v>
                </c:pt>
                <c:pt idx="8882">
                  <c:v>28.483000000000001</c:v>
                </c:pt>
                <c:pt idx="8883">
                  <c:v>28.481999999999999</c:v>
                </c:pt>
                <c:pt idx="8884">
                  <c:v>28.481999999999999</c:v>
                </c:pt>
                <c:pt idx="8885">
                  <c:v>28.481999999999999</c:v>
                </c:pt>
                <c:pt idx="8886">
                  <c:v>28.481999999999999</c:v>
                </c:pt>
                <c:pt idx="8887">
                  <c:v>28.481999999999999</c:v>
                </c:pt>
                <c:pt idx="8888">
                  <c:v>28.481999999999999</c:v>
                </c:pt>
                <c:pt idx="8889">
                  <c:v>28.481000000000002</c:v>
                </c:pt>
                <c:pt idx="8890">
                  <c:v>28.481000000000002</c:v>
                </c:pt>
                <c:pt idx="8891">
                  <c:v>28.481000000000002</c:v>
                </c:pt>
                <c:pt idx="8892">
                  <c:v>28.481000000000002</c:v>
                </c:pt>
                <c:pt idx="8893">
                  <c:v>28.481000000000002</c:v>
                </c:pt>
                <c:pt idx="8894">
                  <c:v>28.48</c:v>
                </c:pt>
                <c:pt idx="8895">
                  <c:v>28.48</c:v>
                </c:pt>
                <c:pt idx="8896">
                  <c:v>28.48</c:v>
                </c:pt>
                <c:pt idx="8897">
                  <c:v>28.48</c:v>
                </c:pt>
                <c:pt idx="8898">
                  <c:v>28.478999999999999</c:v>
                </c:pt>
                <c:pt idx="8899">
                  <c:v>28.478999999999999</c:v>
                </c:pt>
                <c:pt idx="8900">
                  <c:v>28.478999999999999</c:v>
                </c:pt>
                <c:pt idx="8901">
                  <c:v>28.478999999999999</c:v>
                </c:pt>
                <c:pt idx="8902">
                  <c:v>28.478000000000002</c:v>
                </c:pt>
                <c:pt idx="8903">
                  <c:v>28.478000000000002</c:v>
                </c:pt>
                <c:pt idx="8904">
                  <c:v>28.478000000000002</c:v>
                </c:pt>
                <c:pt idx="8905">
                  <c:v>28.475000000000001</c:v>
                </c:pt>
                <c:pt idx="8906">
                  <c:v>28.475000000000001</c:v>
                </c:pt>
                <c:pt idx="8907">
                  <c:v>28.474</c:v>
                </c:pt>
                <c:pt idx="8908">
                  <c:v>28.474</c:v>
                </c:pt>
                <c:pt idx="8909">
                  <c:v>28.472999999999999</c:v>
                </c:pt>
                <c:pt idx="8910">
                  <c:v>28.472999999999999</c:v>
                </c:pt>
                <c:pt idx="8911">
                  <c:v>28.472000000000001</c:v>
                </c:pt>
                <c:pt idx="8912">
                  <c:v>28.472000000000001</c:v>
                </c:pt>
                <c:pt idx="8913">
                  <c:v>28.471</c:v>
                </c:pt>
                <c:pt idx="8914">
                  <c:v>28.47</c:v>
                </c:pt>
                <c:pt idx="8915">
                  <c:v>28.469000000000001</c:v>
                </c:pt>
                <c:pt idx="8916">
                  <c:v>28.468</c:v>
                </c:pt>
                <c:pt idx="8917">
                  <c:v>28.468</c:v>
                </c:pt>
                <c:pt idx="8918">
                  <c:v>28.468</c:v>
                </c:pt>
                <c:pt idx="8919">
                  <c:v>28.466000000000001</c:v>
                </c:pt>
                <c:pt idx="8920">
                  <c:v>28.466000000000001</c:v>
                </c:pt>
                <c:pt idx="8921">
                  <c:v>28.466000000000001</c:v>
                </c:pt>
                <c:pt idx="8922">
                  <c:v>28.465</c:v>
                </c:pt>
                <c:pt idx="8923">
                  <c:v>28.465</c:v>
                </c:pt>
                <c:pt idx="8924">
                  <c:v>28.463999999999999</c:v>
                </c:pt>
                <c:pt idx="8925">
                  <c:v>28.463000000000001</c:v>
                </c:pt>
                <c:pt idx="8926">
                  <c:v>28.463000000000001</c:v>
                </c:pt>
                <c:pt idx="8927">
                  <c:v>28.463000000000001</c:v>
                </c:pt>
                <c:pt idx="8928">
                  <c:v>28.460999999999999</c:v>
                </c:pt>
                <c:pt idx="8929">
                  <c:v>28.460999999999999</c:v>
                </c:pt>
                <c:pt idx="8930">
                  <c:v>28.460999999999999</c:v>
                </c:pt>
                <c:pt idx="8931">
                  <c:v>28.459</c:v>
                </c:pt>
                <c:pt idx="8932">
                  <c:v>28.459</c:v>
                </c:pt>
                <c:pt idx="8933">
                  <c:v>28.459</c:v>
                </c:pt>
                <c:pt idx="8934">
                  <c:v>28.457999999999998</c:v>
                </c:pt>
                <c:pt idx="8935">
                  <c:v>28.454000000000001</c:v>
                </c:pt>
                <c:pt idx="8936">
                  <c:v>28.454000000000001</c:v>
                </c:pt>
                <c:pt idx="8937">
                  <c:v>28.452000000000002</c:v>
                </c:pt>
                <c:pt idx="8938">
                  <c:v>28.452000000000002</c:v>
                </c:pt>
                <c:pt idx="8939">
                  <c:v>28.452000000000002</c:v>
                </c:pt>
                <c:pt idx="8940">
                  <c:v>28.45</c:v>
                </c:pt>
                <c:pt idx="8941">
                  <c:v>28.45</c:v>
                </c:pt>
                <c:pt idx="8942">
                  <c:v>28.45</c:v>
                </c:pt>
                <c:pt idx="8943">
                  <c:v>28.449000000000002</c:v>
                </c:pt>
                <c:pt idx="8944">
                  <c:v>28.449000000000002</c:v>
                </c:pt>
                <c:pt idx="8945">
                  <c:v>28.449000000000002</c:v>
                </c:pt>
                <c:pt idx="8946">
                  <c:v>28.446999999999999</c:v>
                </c:pt>
                <c:pt idx="8947">
                  <c:v>28.446999999999999</c:v>
                </c:pt>
                <c:pt idx="8948">
                  <c:v>28.446999999999999</c:v>
                </c:pt>
                <c:pt idx="8949">
                  <c:v>28.445</c:v>
                </c:pt>
                <c:pt idx="8950">
                  <c:v>28.445</c:v>
                </c:pt>
                <c:pt idx="8951">
                  <c:v>28.445</c:v>
                </c:pt>
                <c:pt idx="8952">
                  <c:v>28.443999999999999</c:v>
                </c:pt>
                <c:pt idx="8953">
                  <c:v>28.443999999999999</c:v>
                </c:pt>
                <c:pt idx="8954">
                  <c:v>28.443000000000001</c:v>
                </c:pt>
                <c:pt idx="8955">
                  <c:v>28.442</c:v>
                </c:pt>
                <c:pt idx="8956">
                  <c:v>28.442</c:v>
                </c:pt>
                <c:pt idx="8957">
                  <c:v>28.442</c:v>
                </c:pt>
                <c:pt idx="8958">
                  <c:v>28.44</c:v>
                </c:pt>
                <c:pt idx="8959">
                  <c:v>28.44</c:v>
                </c:pt>
                <c:pt idx="8960">
                  <c:v>28.44</c:v>
                </c:pt>
                <c:pt idx="8961">
                  <c:v>28.437999999999999</c:v>
                </c:pt>
                <c:pt idx="8962">
                  <c:v>28.437999999999999</c:v>
                </c:pt>
                <c:pt idx="8963">
                  <c:v>28.437999999999999</c:v>
                </c:pt>
                <c:pt idx="8964">
                  <c:v>28.437000000000001</c:v>
                </c:pt>
                <c:pt idx="8965">
                  <c:v>28.363</c:v>
                </c:pt>
                <c:pt idx="8966">
                  <c:v>28.363</c:v>
                </c:pt>
                <c:pt idx="8967">
                  <c:v>28.36</c:v>
                </c:pt>
                <c:pt idx="8968">
                  <c:v>28.359000000000002</c:v>
                </c:pt>
                <c:pt idx="8969">
                  <c:v>28.358000000000001</c:v>
                </c:pt>
                <c:pt idx="8970">
                  <c:v>28.355</c:v>
                </c:pt>
                <c:pt idx="8971">
                  <c:v>28.355</c:v>
                </c:pt>
                <c:pt idx="8972">
                  <c:v>28.353999999999999</c:v>
                </c:pt>
                <c:pt idx="8973">
                  <c:v>28.350999999999999</c:v>
                </c:pt>
                <c:pt idx="8974">
                  <c:v>28.350999999999999</c:v>
                </c:pt>
                <c:pt idx="8975">
                  <c:v>28.35</c:v>
                </c:pt>
                <c:pt idx="8976">
                  <c:v>28.347000000000001</c:v>
                </c:pt>
                <c:pt idx="8977">
                  <c:v>28.347000000000001</c:v>
                </c:pt>
                <c:pt idx="8978">
                  <c:v>28.346</c:v>
                </c:pt>
                <c:pt idx="8979">
                  <c:v>28.341999999999999</c:v>
                </c:pt>
                <c:pt idx="8980">
                  <c:v>28.338000000000001</c:v>
                </c:pt>
                <c:pt idx="8981">
                  <c:v>28.33</c:v>
                </c:pt>
                <c:pt idx="8982">
                  <c:v>28.327000000000002</c:v>
                </c:pt>
                <c:pt idx="8983">
                  <c:v>28.326000000000001</c:v>
                </c:pt>
                <c:pt idx="8984">
                  <c:v>28.323</c:v>
                </c:pt>
                <c:pt idx="8985">
                  <c:v>28.323</c:v>
                </c:pt>
                <c:pt idx="8986">
                  <c:v>28.32</c:v>
                </c:pt>
                <c:pt idx="8987">
                  <c:v>28.318999999999999</c:v>
                </c:pt>
                <c:pt idx="8988">
                  <c:v>28.315999999999999</c:v>
                </c:pt>
                <c:pt idx="8989">
                  <c:v>28.315999999999999</c:v>
                </c:pt>
                <c:pt idx="8990">
                  <c:v>28.312999999999999</c:v>
                </c:pt>
                <c:pt idx="8991">
                  <c:v>28.312000000000001</c:v>
                </c:pt>
                <c:pt idx="8992">
                  <c:v>28.309000000000001</c:v>
                </c:pt>
                <c:pt idx="8993">
                  <c:v>28.309000000000001</c:v>
                </c:pt>
                <c:pt idx="8994">
                  <c:v>28.306000000000001</c:v>
                </c:pt>
                <c:pt idx="8995">
                  <c:v>28.306000000000001</c:v>
                </c:pt>
                <c:pt idx="8996">
                  <c:v>28.298999999999999</c:v>
                </c:pt>
                <c:pt idx="8997">
                  <c:v>28.298999999999999</c:v>
                </c:pt>
                <c:pt idx="8998">
                  <c:v>28.295999999999999</c:v>
                </c:pt>
                <c:pt idx="8999">
                  <c:v>28.295000000000002</c:v>
                </c:pt>
                <c:pt idx="9000">
                  <c:v>28.292000000000002</c:v>
                </c:pt>
                <c:pt idx="9001">
                  <c:v>28.292000000000002</c:v>
                </c:pt>
                <c:pt idx="9002">
                  <c:v>28.291</c:v>
                </c:pt>
                <c:pt idx="9003">
                  <c:v>28.286999999999999</c:v>
                </c:pt>
                <c:pt idx="9004">
                  <c:v>28.286999999999999</c:v>
                </c:pt>
                <c:pt idx="9005">
                  <c:v>28.286000000000001</c:v>
                </c:pt>
                <c:pt idx="9006">
                  <c:v>28.282</c:v>
                </c:pt>
                <c:pt idx="9007">
                  <c:v>28.282</c:v>
                </c:pt>
                <c:pt idx="9008">
                  <c:v>28.280999999999999</c:v>
                </c:pt>
                <c:pt idx="9009">
                  <c:v>28.277000000000001</c:v>
                </c:pt>
                <c:pt idx="9010">
                  <c:v>28.277000000000001</c:v>
                </c:pt>
                <c:pt idx="9011">
                  <c:v>28.276</c:v>
                </c:pt>
                <c:pt idx="9012">
                  <c:v>28.271999999999998</c:v>
                </c:pt>
                <c:pt idx="9013">
                  <c:v>28.263999999999999</c:v>
                </c:pt>
                <c:pt idx="9014">
                  <c:v>28.263999999999999</c:v>
                </c:pt>
                <c:pt idx="9015">
                  <c:v>28.26</c:v>
                </c:pt>
                <c:pt idx="9016">
                  <c:v>28.259</c:v>
                </c:pt>
                <c:pt idx="9017">
                  <c:v>28.257999999999999</c:v>
                </c:pt>
                <c:pt idx="9018">
                  <c:v>28.254000000000001</c:v>
                </c:pt>
                <c:pt idx="9019">
                  <c:v>28.254000000000001</c:v>
                </c:pt>
                <c:pt idx="9020">
                  <c:v>28.253</c:v>
                </c:pt>
                <c:pt idx="9021">
                  <c:v>28.248999999999999</c:v>
                </c:pt>
                <c:pt idx="9022">
                  <c:v>28.248999999999999</c:v>
                </c:pt>
                <c:pt idx="9023">
                  <c:v>28.248999999999999</c:v>
                </c:pt>
                <c:pt idx="9024">
                  <c:v>28.244</c:v>
                </c:pt>
                <c:pt idx="9025">
                  <c:v>28.244</c:v>
                </c:pt>
                <c:pt idx="9026">
                  <c:v>28.244</c:v>
                </c:pt>
                <c:pt idx="9027">
                  <c:v>28.24</c:v>
                </c:pt>
                <c:pt idx="9028">
                  <c:v>28.24</c:v>
                </c:pt>
                <c:pt idx="9029">
                  <c:v>28.239000000000001</c:v>
                </c:pt>
                <c:pt idx="9030">
                  <c:v>28.234999999999999</c:v>
                </c:pt>
                <c:pt idx="9031">
                  <c:v>28.234999999999999</c:v>
                </c:pt>
                <c:pt idx="9032">
                  <c:v>28.234000000000002</c:v>
                </c:pt>
                <c:pt idx="9033">
                  <c:v>28.23</c:v>
                </c:pt>
                <c:pt idx="9034">
                  <c:v>28.23</c:v>
                </c:pt>
                <c:pt idx="9035">
                  <c:v>28.23</c:v>
                </c:pt>
                <c:pt idx="9036">
                  <c:v>28.225000000000001</c:v>
                </c:pt>
                <c:pt idx="9037">
                  <c:v>28.225000000000001</c:v>
                </c:pt>
                <c:pt idx="9038">
                  <c:v>28.225000000000001</c:v>
                </c:pt>
                <c:pt idx="9039">
                  <c:v>28.22</c:v>
                </c:pt>
                <c:pt idx="9040">
                  <c:v>28.22</c:v>
                </c:pt>
                <c:pt idx="9041">
                  <c:v>28.22</c:v>
                </c:pt>
                <c:pt idx="9042">
                  <c:v>28.215</c:v>
                </c:pt>
                <c:pt idx="9043">
                  <c:v>28.215</c:v>
                </c:pt>
                <c:pt idx="9044">
                  <c:v>28.215</c:v>
                </c:pt>
                <c:pt idx="9045">
                  <c:v>28.210999999999999</c:v>
                </c:pt>
                <c:pt idx="9046">
                  <c:v>28.210999999999999</c:v>
                </c:pt>
                <c:pt idx="9047">
                  <c:v>28.21</c:v>
                </c:pt>
                <c:pt idx="9048">
                  <c:v>28.206</c:v>
                </c:pt>
                <c:pt idx="9049">
                  <c:v>28.198</c:v>
                </c:pt>
                <c:pt idx="9050">
                  <c:v>28.196999999999999</c:v>
                </c:pt>
                <c:pt idx="9051">
                  <c:v>28.196000000000002</c:v>
                </c:pt>
                <c:pt idx="9052">
                  <c:v>28.193999999999999</c:v>
                </c:pt>
                <c:pt idx="9053">
                  <c:v>28.193999999999999</c:v>
                </c:pt>
                <c:pt idx="9054">
                  <c:v>28.192</c:v>
                </c:pt>
                <c:pt idx="9055">
                  <c:v>28.192</c:v>
                </c:pt>
                <c:pt idx="9056">
                  <c:v>28.192</c:v>
                </c:pt>
                <c:pt idx="9057">
                  <c:v>28.19</c:v>
                </c:pt>
                <c:pt idx="9058">
                  <c:v>28.19</c:v>
                </c:pt>
                <c:pt idx="9059">
                  <c:v>28.189</c:v>
                </c:pt>
                <c:pt idx="9060">
                  <c:v>28.187000000000001</c:v>
                </c:pt>
                <c:pt idx="9061">
                  <c:v>28.187000000000001</c:v>
                </c:pt>
                <c:pt idx="9062">
                  <c:v>28.187000000000001</c:v>
                </c:pt>
                <c:pt idx="9063">
                  <c:v>28.184999999999999</c:v>
                </c:pt>
                <c:pt idx="9064">
                  <c:v>28.184999999999999</c:v>
                </c:pt>
                <c:pt idx="9065">
                  <c:v>28.184000000000001</c:v>
                </c:pt>
                <c:pt idx="9066">
                  <c:v>28.181999999999999</c:v>
                </c:pt>
                <c:pt idx="9067">
                  <c:v>28.181999999999999</c:v>
                </c:pt>
                <c:pt idx="9068">
                  <c:v>28.181999999999999</c:v>
                </c:pt>
                <c:pt idx="9069">
                  <c:v>28.18</c:v>
                </c:pt>
                <c:pt idx="9070">
                  <c:v>28.18</c:v>
                </c:pt>
                <c:pt idx="9071">
                  <c:v>28.178999999999998</c:v>
                </c:pt>
                <c:pt idx="9072">
                  <c:v>28.177</c:v>
                </c:pt>
                <c:pt idx="9073">
                  <c:v>28.177</c:v>
                </c:pt>
                <c:pt idx="9074">
                  <c:v>28.177</c:v>
                </c:pt>
                <c:pt idx="9075">
                  <c:v>28.175000000000001</c:v>
                </c:pt>
                <c:pt idx="9076">
                  <c:v>28.175000000000001</c:v>
                </c:pt>
                <c:pt idx="9077">
                  <c:v>28.173999999999999</c:v>
                </c:pt>
                <c:pt idx="9078">
                  <c:v>28.172999999999998</c:v>
                </c:pt>
                <c:pt idx="9079">
                  <c:v>28.172000000000001</c:v>
                </c:pt>
                <c:pt idx="9080">
                  <c:v>28.172000000000001</c:v>
                </c:pt>
                <c:pt idx="9081">
                  <c:v>28.17</c:v>
                </c:pt>
                <c:pt idx="9082">
                  <c:v>28.17</c:v>
                </c:pt>
                <c:pt idx="9083">
                  <c:v>28.17</c:v>
                </c:pt>
                <c:pt idx="9084">
                  <c:v>28.167999999999999</c:v>
                </c:pt>
                <c:pt idx="9085">
                  <c:v>28.167000000000002</c:v>
                </c:pt>
                <c:pt idx="9086">
                  <c:v>28.167000000000002</c:v>
                </c:pt>
                <c:pt idx="9087">
                  <c:v>28.164999999999999</c:v>
                </c:pt>
                <c:pt idx="9088">
                  <c:v>28.164999999999999</c:v>
                </c:pt>
                <c:pt idx="9089">
                  <c:v>28.164999999999999</c:v>
                </c:pt>
                <c:pt idx="9090">
                  <c:v>28.163</c:v>
                </c:pt>
                <c:pt idx="9091">
                  <c:v>28.163</c:v>
                </c:pt>
                <c:pt idx="9092">
                  <c:v>28.161999999999999</c:v>
                </c:pt>
                <c:pt idx="9093">
                  <c:v>28.16</c:v>
                </c:pt>
                <c:pt idx="9094">
                  <c:v>28.16</c:v>
                </c:pt>
                <c:pt idx="9095">
                  <c:v>28.16</c:v>
                </c:pt>
                <c:pt idx="9096">
                  <c:v>28.158000000000001</c:v>
                </c:pt>
                <c:pt idx="9097">
                  <c:v>28.158000000000001</c:v>
                </c:pt>
                <c:pt idx="9098">
                  <c:v>28.157</c:v>
                </c:pt>
                <c:pt idx="9099">
                  <c:v>28.152999999999999</c:v>
                </c:pt>
                <c:pt idx="9100">
                  <c:v>28.152999999999999</c:v>
                </c:pt>
                <c:pt idx="9101">
                  <c:v>28.152000000000001</c:v>
                </c:pt>
                <c:pt idx="9102">
                  <c:v>28.148</c:v>
                </c:pt>
                <c:pt idx="9103">
                  <c:v>28.148</c:v>
                </c:pt>
                <c:pt idx="9104">
                  <c:v>28.146999999999998</c:v>
                </c:pt>
                <c:pt idx="9105">
                  <c:v>28.143000000000001</c:v>
                </c:pt>
                <c:pt idx="9106">
                  <c:v>28.143000000000001</c:v>
                </c:pt>
                <c:pt idx="9107">
                  <c:v>28.141999999999999</c:v>
                </c:pt>
                <c:pt idx="9108">
                  <c:v>28.138000000000002</c:v>
                </c:pt>
                <c:pt idx="9109">
                  <c:v>28.012</c:v>
                </c:pt>
                <c:pt idx="9110">
                  <c:v>28.007999999999999</c:v>
                </c:pt>
                <c:pt idx="9111">
                  <c:v>28.007000000000001</c:v>
                </c:pt>
                <c:pt idx="9112">
                  <c:v>28.003</c:v>
                </c:pt>
                <c:pt idx="9113">
                  <c:v>28.003</c:v>
                </c:pt>
                <c:pt idx="9114">
                  <c:v>27.998999999999999</c:v>
                </c:pt>
                <c:pt idx="9115">
                  <c:v>27.998000000000001</c:v>
                </c:pt>
                <c:pt idx="9116">
                  <c:v>27.995000000000001</c:v>
                </c:pt>
                <c:pt idx="9117">
                  <c:v>27.994</c:v>
                </c:pt>
                <c:pt idx="9118">
                  <c:v>27.991</c:v>
                </c:pt>
                <c:pt idx="9119">
                  <c:v>27.99</c:v>
                </c:pt>
                <c:pt idx="9120">
                  <c:v>27.986000000000001</c:v>
                </c:pt>
                <c:pt idx="9121">
                  <c:v>27.986000000000001</c:v>
                </c:pt>
                <c:pt idx="9122">
                  <c:v>27.981999999999999</c:v>
                </c:pt>
                <c:pt idx="9123">
                  <c:v>27.981000000000002</c:v>
                </c:pt>
                <c:pt idx="9124">
                  <c:v>27.981000000000002</c:v>
                </c:pt>
                <c:pt idx="9125">
                  <c:v>27.975999999999999</c:v>
                </c:pt>
                <c:pt idx="9126">
                  <c:v>27.975999999999999</c:v>
                </c:pt>
                <c:pt idx="9127">
                  <c:v>27.975000000000001</c:v>
                </c:pt>
                <c:pt idx="9128">
                  <c:v>27.97</c:v>
                </c:pt>
                <c:pt idx="9129">
                  <c:v>27.97</c:v>
                </c:pt>
                <c:pt idx="9130">
                  <c:v>27.969000000000001</c:v>
                </c:pt>
                <c:pt idx="9131">
                  <c:v>27.963999999999999</c:v>
                </c:pt>
                <c:pt idx="9132">
                  <c:v>27.963999999999999</c:v>
                </c:pt>
                <c:pt idx="9133">
                  <c:v>27.963999999999999</c:v>
                </c:pt>
                <c:pt idx="9134">
                  <c:v>27.959</c:v>
                </c:pt>
                <c:pt idx="9135">
                  <c:v>27.957999999999998</c:v>
                </c:pt>
                <c:pt idx="9136">
                  <c:v>27.957999999999998</c:v>
                </c:pt>
                <c:pt idx="9137">
                  <c:v>27.952999999999999</c:v>
                </c:pt>
                <c:pt idx="9138">
                  <c:v>27.952999999999999</c:v>
                </c:pt>
                <c:pt idx="9139">
                  <c:v>27.952000000000002</c:v>
                </c:pt>
                <c:pt idx="9140">
                  <c:v>27.946999999999999</c:v>
                </c:pt>
                <c:pt idx="9141">
                  <c:v>27.931999999999999</c:v>
                </c:pt>
                <c:pt idx="9142">
                  <c:v>27.931999999999999</c:v>
                </c:pt>
                <c:pt idx="9143">
                  <c:v>27.925999999999998</c:v>
                </c:pt>
                <c:pt idx="9144">
                  <c:v>27.925000000000001</c:v>
                </c:pt>
                <c:pt idx="9145">
                  <c:v>27.923999999999999</c:v>
                </c:pt>
                <c:pt idx="9146">
                  <c:v>27.919</c:v>
                </c:pt>
                <c:pt idx="9147">
                  <c:v>27.919</c:v>
                </c:pt>
                <c:pt idx="9148">
                  <c:v>27.913</c:v>
                </c:pt>
                <c:pt idx="9149">
                  <c:v>27.913</c:v>
                </c:pt>
                <c:pt idx="9150">
                  <c:v>27.911999999999999</c:v>
                </c:pt>
                <c:pt idx="9151">
                  <c:v>27.907</c:v>
                </c:pt>
                <c:pt idx="9152">
                  <c:v>27.907</c:v>
                </c:pt>
                <c:pt idx="9153">
                  <c:v>27.905999999999999</c:v>
                </c:pt>
                <c:pt idx="9154">
                  <c:v>27.904</c:v>
                </c:pt>
                <c:pt idx="9155">
                  <c:v>27.904</c:v>
                </c:pt>
                <c:pt idx="9156">
                  <c:v>27.902999999999999</c:v>
                </c:pt>
                <c:pt idx="9157">
                  <c:v>27.901</c:v>
                </c:pt>
                <c:pt idx="9158">
                  <c:v>27.901</c:v>
                </c:pt>
                <c:pt idx="9159">
                  <c:v>27.9</c:v>
                </c:pt>
                <c:pt idx="9160">
                  <c:v>27.898</c:v>
                </c:pt>
                <c:pt idx="9161">
                  <c:v>27.898</c:v>
                </c:pt>
                <c:pt idx="9162">
                  <c:v>27.896999999999998</c:v>
                </c:pt>
                <c:pt idx="9163">
                  <c:v>27.895</c:v>
                </c:pt>
                <c:pt idx="9164">
                  <c:v>27.895</c:v>
                </c:pt>
                <c:pt idx="9165">
                  <c:v>27.893999999999998</c:v>
                </c:pt>
                <c:pt idx="9166">
                  <c:v>27.891999999999999</c:v>
                </c:pt>
                <c:pt idx="9167">
                  <c:v>27.891999999999999</c:v>
                </c:pt>
                <c:pt idx="9168">
                  <c:v>27.890999999999998</c:v>
                </c:pt>
                <c:pt idx="9169">
                  <c:v>27.888999999999999</c:v>
                </c:pt>
                <c:pt idx="9170">
                  <c:v>27.888999999999999</c:v>
                </c:pt>
                <c:pt idx="9171">
                  <c:v>27.888000000000002</c:v>
                </c:pt>
                <c:pt idx="9172">
                  <c:v>27.885999999999999</c:v>
                </c:pt>
                <c:pt idx="9173">
                  <c:v>27.885999999999999</c:v>
                </c:pt>
                <c:pt idx="9174">
                  <c:v>27.885000000000002</c:v>
                </c:pt>
                <c:pt idx="9175">
                  <c:v>27.882999999999999</c:v>
                </c:pt>
                <c:pt idx="9176">
                  <c:v>27.882999999999999</c:v>
                </c:pt>
                <c:pt idx="9177">
                  <c:v>27.882000000000001</c:v>
                </c:pt>
                <c:pt idx="9178">
                  <c:v>27.88</c:v>
                </c:pt>
                <c:pt idx="9179">
                  <c:v>27.88</c:v>
                </c:pt>
                <c:pt idx="9180">
                  <c:v>27.879000000000001</c:v>
                </c:pt>
                <c:pt idx="9181">
                  <c:v>27.876999999999999</c:v>
                </c:pt>
                <c:pt idx="9182">
                  <c:v>27.876999999999999</c:v>
                </c:pt>
                <c:pt idx="9183">
                  <c:v>27.876000000000001</c:v>
                </c:pt>
                <c:pt idx="9184">
                  <c:v>27.873999999999999</c:v>
                </c:pt>
                <c:pt idx="9185">
                  <c:v>27.873999999999999</c:v>
                </c:pt>
                <c:pt idx="9186">
                  <c:v>27.873000000000001</c:v>
                </c:pt>
                <c:pt idx="9187">
                  <c:v>27.870999999999999</c:v>
                </c:pt>
                <c:pt idx="9188">
                  <c:v>27.870999999999999</c:v>
                </c:pt>
                <c:pt idx="9189">
                  <c:v>27.87</c:v>
                </c:pt>
                <c:pt idx="9190">
                  <c:v>27.867999999999999</c:v>
                </c:pt>
                <c:pt idx="9191">
                  <c:v>27.867999999999999</c:v>
                </c:pt>
                <c:pt idx="9192">
                  <c:v>27.867000000000001</c:v>
                </c:pt>
                <c:pt idx="9193">
                  <c:v>27.864999999999998</c:v>
                </c:pt>
                <c:pt idx="9194">
                  <c:v>27.864999999999998</c:v>
                </c:pt>
                <c:pt idx="9195">
                  <c:v>27.864000000000001</c:v>
                </c:pt>
                <c:pt idx="9196">
                  <c:v>27.861999999999998</c:v>
                </c:pt>
                <c:pt idx="9197">
                  <c:v>27.861999999999998</c:v>
                </c:pt>
                <c:pt idx="9198">
                  <c:v>27.861000000000001</c:v>
                </c:pt>
                <c:pt idx="9199">
                  <c:v>27.859000000000002</c:v>
                </c:pt>
                <c:pt idx="9200">
                  <c:v>27.847999999999999</c:v>
                </c:pt>
                <c:pt idx="9201">
                  <c:v>27.843</c:v>
                </c:pt>
                <c:pt idx="9202">
                  <c:v>27.841999999999999</c:v>
                </c:pt>
                <c:pt idx="9203">
                  <c:v>27.841000000000001</c:v>
                </c:pt>
                <c:pt idx="9204">
                  <c:v>27.835999999999999</c:v>
                </c:pt>
                <c:pt idx="9205">
                  <c:v>27.835999999999999</c:v>
                </c:pt>
                <c:pt idx="9206">
                  <c:v>27.835000000000001</c:v>
                </c:pt>
                <c:pt idx="9207">
                  <c:v>27.83</c:v>
                </c:pt>
                <c:pt idx="9208">
                  <c:v>27.83</c:v>
                </c:pt>
                <c:pt idx="9209">
                  <c:v>27.829000000000001</c:v>
                </c:pt>
                <c:pt idx="9210">
                  <c:v>27.824000000000002</c:v>
                </c:pt>
                <c:pt idx="9211">
                  <c:v>27.738</c:v>
                </c:pt>
                <c:pt idx="9212">
                  <c:v>27.738</c:v>
                </c:pt>
                <c:pt idx="9213">
                  <c:v>27.728999999999999</c:v>
                </c:pt>
                <c:pt idx="9214">
                  <c:v>27.724</c:v>
                </c:pt>
                <c:pt idx="9215">
                  <c:v>27.724</c:v>
                </c:pt>
                <c:pt idx="9216">
                  <c:v>27.724</c:v>
                </c:pt>
                <c:pt idx="9217">
                  <c:v>27.719000000000001</c:v>
                </c:pt>
                <c:pt idx="9218">
                  <c:v>27.719000000000001</c:v>
                </c:pt>
                <c:pt idx="9219">
                  <c:v>27.718</c:v>
                </c:pt>
                <c:pt idx="9220">
                  <c:v>27.713000000000001</c:v>
                </c:pt>
                <c:pt idx="9221">
                  <c:v>27.713000000000001</c:v>
                </c:pt>
                <c:pt idx="9222">
                  <c:v>27.713000000000001</c:v>
                </c:pt>
                <c:pt idx="9223">
                  <c:v>27.707999999999998</c:v>
                </c:pt>
                <c:pt idx="9224">
                  <c:v>27.707999999999998</c:v>
                </c:pt>
                <c:pt idx="9225">
                  <c:v>27.707000000000001</c:v>
                </c:pt>
                <c:pt idx="9226">
                  <c:v>27.702999999999999</c:v>
                </c:pt>
                <c:pt idx="9227">
                  <c:v>27.69</c:v>
                </c:pt>
                <c:pt idx="9228">
                  <c:v>27.689</c:v>
                </c:pt>
                <c:pt idx="9229">
                  <c:v>27.684999999999999</c:v>
                </c:pt>
                <c:pt idx="9230">
                  <c:v>27.683</c:v>
                </c:pt>
                <c:pt idx="9231">
                  <c:v>27.683</c:v>
                </c:pt>
                <c:pt idx="9232">
                  <c:v>27.678000000000001</c:v>
                </c:pt>
                <c:pt idx="9233">
                  <c:v>27.678000000000001</c:v>
                </c:pt>
                <c:pt idx="9234">
                  <c:v>27.677</c:v>
                </c:pt>
                <c:pt idx="9235">
                  <c:v>27.672999999999998</c:v>
                </c:pt>
                <c:pt idx="9236">
                  <c:v>27.672999999999998</c:v>
                </c:pt>
                <c:pt idx="9237">
                  <c:v>27.672000000000001</c:v>
                </c:pt>
                <c:pt idx="9238">
                  <c:v>27.667000000000002</c:v>
                </c:pt>
                <c:pt idx="9239">
                  <c:v>27.667000000000002</c:v>
                </c:pt>
                <c:pt idx="9240">
                  <c:v>27.667000000000002</c:v>
                </c:pt>
                <c:pt idx="9241">
                  <c:v>27.661999999999999</c:v>
                </c:pt>
                <c:pt idx="9242">
                  <c:v>27.661999999999999</c:v>
                </c:pt>
                <c:pt idx="9243">
                  <c:v>27.657</c:v>
                </c:pt>
                <c:pt idx="9244">
                  <c:v>27.657</c:v>
                </c:pt>
                <c:pt idx="9245">
                  <c:v>27.655999999999999</c:v>
                </c:pt>
                <c:pt idx="9246">
                  <c:v>27.652000000000001</c:v>
                </c:pt>
                <c:pt idx="9247">
                  <c:v>27.652000000000001</c:v>
                </c:pt>
                <c:pt idx="9248">
                  <c:v>27.651</c:v>
                </c:pt>
                <c:pt idx="9249">
                  <c:v>27.646999999999998</c:v>
                </c:pt>
                <c:pt idx="9250">
                  <c:v>27.646000000000001</c:v>
                </c:pt>
                <c:pt idx="9251">
                  <c:v>27.646000000000001</c:v>
                </c:pt>
                <c:pt idx="9252">
                  <c:v>27.640999999999998</c:v>
                </c:pt>
                <c:pt idx="9253">
                  <c:v>27.640999999999998</c:v>
                </c:pt>
                <c:pt idx="9254">
                  <c:v>27.640999999999998</c:v>
                </c:pt>
                <c:pt idx="9255">
                  <c:v>27.635999999999999</c:v>
                </c:pt>
                <c:pt idx="9256">
                  <c:v>27.635999999999999</c:v>
                </c:pt>
                <c:pt idx="9257">
                  <c:v>27.635999999999999</c:v>
                </c:pt>
                <c:pt idx="9258">
                  <c:v>27.631</c:v>
                </c:pt>
                <c:pt idx="9259">
                  <c:v>27.631</c:v>
                </c:pt>
                <c:pt idx="9260">
                  <c:v>27.628</c:v>
                </c:pt>
                <c:pt idx="9261">
                  <c:v>27.628</c:v>
                </c:pt>
                <c:pt idx="9262">
                  <c:v>27.623999999999999</c:v>
                </c:pt>
                <c:pt idx="9263">
                  <c:v>27.616</c:v>
                </c:pt>
                <c:pt idx="9264">
                  <c:v>27.614999999999998</c:v>
                </c:pt>
                <c:pt idx="9265">
                  <c:v>27.609000000000002</c:v>
                </c:pt>
                <c:pt idx="9266">
                  <c:v>27.605</c:v>
                </c:pt>
                <c:pt idx="9267">
                  <c:v>27.605</c:v>
                </c:pt>
                <c:pt idx="9268">
                  <c:v>27.605</c:v>
                </c:pt>
                <c:pt idx="9269">
                  <c:v>27.6</c:v>
                </c:pt>
                <c:pt idx="9270">
                  <c:v>27.6</c:v>
                </c:pt>
                <c:pt idx="9271">
                  <c:v>27.6</c:v>
                </c:pt>
                <c:pt idx="9272">
                  <c:v>27.596</c:v>
                </c:pt>
                <c:pt idx="9273">
                  <c:v>27.596</c:v>
                </c:pt>
                <c:pt idx="9274">
                  <c:v>27.594999999999999</c:v>
                </c:pt>
                <c:pt idx="9275">
                  <c:v>27.591000000000001</c:v>
                </c:pt>
                <c:pt idx="9276">
                  <c:v>27.591000000000001</c:v>
                </c:pt>
                <c:pt idx="9277">
                  <c:v>27.591000000000001</c:v>
                </c:pt>
                <c:pt idx="9278">
                  <c:v>27.585999999999999</c:v>
                </c:pt>
                <c:pt idx="9279">
                  <c:v>27.585999999999999</c:v>
                </c:pt>
                <c:pt idx="9280">
                  <c:v>27.585999999999999</c:v>
                </c:pt>
                <c:pt idx="9281">
                  <c:v>27.582000000000001</c:v>
                </c:pt>
                <c:pt idx="9282">
                  <c:v>27.582000000000001</c:v>
                </c:pt>
                <c:pt idx="9283">
                  <c:v>27.581</c:v>
                </c:pt>
                <c:pt idx="9284">
                  <c:v>27.577000000000002</c:v>
                </c:pt>
                <c:pt idx="9285">
                  <c:v>27.577000000000002</c:v>
                </c:pt>
                <c:pt idx="9286">
                  <c:v>27.577000000000002</c:v>
                </c:pt>
                <c:pt idx="9287">
                  <c:v>27.573</c:v>
                </c:pt>
                <c:pt idx="9288">
                  <c:v>27.573</c:v>
                </c:pt>
                <c:pt idx="9289">
                  <c:v>27.573</c:v>
                </c:pt>
                <c:pt idx="9290">
                  <c:v>27.571000000000002</c:v>
                </c:pt>
                <c:pt idx="9291">
                  <c:v>27.571000000000002</c:v>
                </c:pt>
                <c:pt idx="9292">
                  <c:v>27.57</c:v>
                </c:pt>
                <c:pt idx="9293">
                  <c:v>27.568999999999999</c:v>
                </c:pt>
                <c:pt idx="9294">
                  <c:v>27.568999999999999</c:v>
                </c:pt>
                <c:pt idx="9295">
                  <c:v>27.568000000000001</c:v>
                </c:pt>
                <c:pt idx="9296">
                  <c:v>27.567</c:v>
                </c:pt>
                <c:pt idx="9297">
                  <c:v>27.565999999999999</c:v>
                </c:pt>
                <c:pt idx="9298">
                  <c:v>27.565999999999999</c:v>
                </c:pt>
                <c:pt idx="9299">
                  <c:v>27.564</c:v>
                </c:pt>
                <c:pt idx="9300">
                  <c:v>27.564</c:v>
                </c:pt>
                <c:pt idx="9301">
                  <c:v>27.564</c:v>
                </c:pt>
                <c:pt idx="9302">
                  <c:v>27.562000000000001</c:v>
                </c:pt>
                <c:pt idx="9303">
                  <c:v>27.562000000000001</c:v>
                </c:pt>
                <c:pt idx="9304">
                  <c:v>27.562000000000001</c:v>
                </c:pt>
                <c:pt idx="9305">
                  <c:v>27.56</c:v>
                </c:pt>
                <c:pt idx="9306">
                  <c:v>27.56</c:v>
                </c:pt>
                <c:pt idx="9307">
                  <c:v>27.56</c:v>
                </c:pt>
                <c:pt idx="9308">
                  <c:v>27.558</c:v>
                </c:pt>
                <c:pt idx="9309">
                  <c:v>27.550999999999998</c:v>
                </c:pt>
                <c:pt idx="9310">
                  <c:v>27.550999999999998</c:v>
                </c:pt>
                <c:pt idx="9311">
                  <c:v>27.548999999999999</c:v>
                </c:pt>
                <c:pt idx="9312">
                  <c:v>27.547999999999998</c:v>
                </c:pt>
                <c:pt idx="9313">
                  <c:v>27.547999999999998</c:v>
                </c:pt>
                <c:pt idx="9314">
                  <c:v>27.545999999999999</c:v>
                </c:pt>
                <c:pt idx="9315">
                  <c:v>27.545999999999999</c:v>
                </c:pt>
                <c:pt idx="9316">
                  <c:v>27.545999999999999</c:v>
                </c:pt>
                <c:pt idx="9317">
                  <c:v>27.544</c:v>
                </c:pt>
                <c:pt idx="9318">
                  <c:v>27.544</c:v>
                </c:pt>
                <c:pt idx="9319">
                  <c:v>27.544</c:v>
                </c:pt>
                <c:pt idx="9320">
                  <c:v>27.542000000000002</c:v>
                </c:pt>
                <c:pt idx="9321">
                  <c:v>27.542000000000002</c:v>
                </c:pt>
                <c:pt idx="9322">
                  <c:v>27.542000000000002</c:v>
                </c:pt>
                <c:pt idx="9323">
                  <c:v>27.54</c:v>
                </c:pt>
                <c:pt idx="9324">
                  <c:v>27.54</c:v>
                </c:pt>
                <c:pt idx="9325">
                  <c:v>27.54</c:v>
                </c:pt>
                <c:pt idx="9326">
                  <c:v>27.539000000000001</c:v>
                </c:pt>
                <c:pt idx="9327">
                  <c:v>27.538</c:v>
                </c:pt>
                <c:pt idx="9328">
                  <c:v>27.538</c:v>
                </c:pt>
                <c:pt idx="9329">
                  <c:v>27.536999999999999</c:v>
                </c:pt>
                <c:pt idx="9330">
                  <c:v>27.536000000000001</c:v>
                </c:pt>
                <c:pt idx="9331">
                  <c:v>27.536000000000001</c:v>
                </c:pt>
                <c:pt idx="9332">
                  <c:v>27.535</c:v>
                </c:pt>
                <c:pt idx="9333">
                  <c:v>27.533999999999999</c:v>
                </c:pt>
                <c:pt idx="9334">
                  <c:v>27.533999999999999</c:v>
                </c:pt>
                <c:pt idx="9335">
                  <c:v>27.530999999999999</c:v>
                </c:pt>
                <c:pt idx="9336">
                  <c:v>27.530999999999999</c:v>
                </c:pt>
                <c:pt idx="9337">
                  <c:v>27.53</c:v>
                </c:pt>
                <c:pt idx="9338">
                  <c:v>27.527000000000001</c:v>
                </c:pt>
                <c:pt idx="9339">
                  <c:v>27.527000000000001</c:v>
                </c:pt>
                <c:pt idx="9340">
                  <c:v>27.527000000000001</c:v>
                </c:pt>
                <c:pt idx="9341">
                  <c:v>27.523</c:v>
                </c:pt>
                <c:pt idx="9342">
                  <c:v>27.523</c:v>
                </c:pt>
                <c:pt idx="9343">
                  <c:v>27.523</c:v>
                </c:pt>
                <c:pt idx="9344">
                  <c:v>27.52</c:v>
                </c:pt>
                <c:pt idx="9345">
                  <c:v>27.52</c:v>
                </c:pt>
                <c:pt idx="9346">
                  <c:v>27.518999999999998</c:v>
                </c:pt>
                <c:pt idx="9347">
                  <c:v>27.515999999999998</c:v>
                </c:pt>
                <c:pt idx="9348">
                  <c:v>27.515999999999998</c:v>
                </c:pt>
                <c:pt idx="9349">
                  <c:v>27.515999999999998</c:v>
                </c:pt>
                <c:pt idx="9350">
                  <c:v>27.513000000000002</c:v>
                </c:pt>
                <c:pt idx="9351">
                  <c:v>27.5</c:v>
                </c:pt>
                <c:pt idx="9352">
                  <c:v>27.5</c:v>
                </c:pt>
                <c:pt idx="9353">
                  <c:v>27.497</c:v>
                </c:pt>
                <c:pt idx="9354">
                  <c:v>27.497</c:v>
                </c:pt>
                <c:pt idx="9355">
                  <c:v>27.495999999999999</c:v>
                </c:pt>
                <c:pt idx="9356">
                  <c:v>27.494</c:v>
                </c:pt>
                <c:pt idx="9357">
                  <c:v>27.494</c:v>
                </c:pt>
                <c:pt idx="9358">
                  <c:v>27.494</c:v>
                </c:pt>
                <c:pt idx="9359">
                  <c:v>27.492000000000001</c:v>
                </c:pt>
                <c:pt idx="9360">
                  <c:v>27.492000000000001</c:v>
                </c:pt>
                <c:pt idx="9361">
                  <c:v>27.491</c:v>
                </c:pt>
                <c:pt idx="9362">
                  <c:v>27.489000000000001</c:v>
                </c:pt>
                <c:pt idx="9363">
                  <c:v>27.489000000000001</c:v>
                </c:pt>
                <c:pt idx="9364">
                  <c:v>27.489000000000001</c:v>
                </c:pt>
                <c:pt idx="9365">
                  <c:v>27.486999999999998</c:v>
                </c:pt>
                <c:pt idx="9366">
                  <c:v>27.486999999999998</c:v>
                </c:pt>
                <c:pt idx="9367">
                  <c:v>27.486999999999998</c:v>
                </c:pt>
                <c:pt idx="9368">
                  <c:v>27.484999999999999</c:v>
                </c:pt>
                <c:pt idx="9369">
                  <c:v>27.484999999999999</c:v>
                </c:pt>
                <c:pt idx="9370">
                  <c:v>27.483000000000001</c:v>
                </c:pt>
                <c:pt idx="9371">
                  <c:v>27.483000000000001</c:v>
                </c:pt>
                <c:pt idx="9372">
                  <c:v>27.481000000000002</c:v>
                </c:pt>
                <c:pt idx="9373">
                  <c:v>27.481000000000002</c:v>
                </c:pt>
                <c:pt idx="9374">
                  <c:v>27.48</c:v>
                </c:pt>
                <c:pt idx="9375">
                  <c:v>27.48</c:v>
                </c:pt>
                <c:pt idx="9376">
                  <c:v>27.478000000000002</c:v>
                </c:pt>
                <c:pt idx="9377">
                  <c:v>27.478000000000002</c:v>
                </c:pt>
                <c:pt idx="9378">
                  <c:v>27.477</c:v>
                </c:pt>
                <c:pt idx="9379">
                  <c:v>27.477</c:v>
                </c:pt>
                <c:pt idx="9380">
                  <c:v>27.475000000000001</c:v>
                </c:pt>
                <c:pt idx="9381">
                  <c:v>27.475000000000001</c:v>
                </c:pt>
                <c:pt idx="9382">
                  <c:v>27.474</c:v>
                </c:pt>
                <c:pt idx="9383">
                  <c:v>27.474</c:v>
                </c:pt>
                <c:pt idx="9384">
                  <c:v>27.472999999999999</c:v>
                </c:pt>
                <c:pt idx="9385">
                  <c:v>27.469000000000001</c:v>
                </c:pt>
                <c:pt idx="9386">
                  <c:v>27.469000000000001</c:v>
                </c:pt>
                <c:pt idx="9387">
                  <c:v>27.466999999999999</c:v>
                </c:pt>
                <c:pt idx="9388">
                  <c:v>27.466999999999999</c:v>
                </c:pt>
                <c:pt idx="9389">
                  <c:v>27.466999999999999</c:v>
                </c:pt>
                <c:pt idx="9390">
                  <c:v>27.466000000000001</c:v>
                </c:pt>
                <c:pt idx="9391">
                  <c:v>27.466000000000001</c:v>
                </c:pt>
                <c:pt idx="9392">
                  <c:v>27.465</c:v>
                </c:pt>
                <c:pt idx="9393">
                  <c:v>27.463999999999999</c:v>
                </c:pt>
                <c:pt idx="9394">
                  <c:v>27.463999999999999</c:v>
                </c:pt>
                <c:pt idx="9395">
                  <c:v>27.463999999999999</c:v>
                </c:pt>
                <c:pt idx="9396">
                  <c:v>27.463000000000001</c:v>
                </c:pt>
                <c:pt idx="9397">
                  <c:v>27.463000000000001</c:v>
                </c:pt>
                <c:pt idx="9398">
                  <c:v>27.463000000000001</c:v>
                </c:pt>
                <c:pt idx="9399">
                  <c:v>27.462</c:v>
                </c:pt>
                <c:pt idx="9400">
                  <c:v>27.462</c:v>
                </c:pt>
                <c:pt idx="9401">
                  <c:v>27.460999999999999</c:v>
                </c:pt>
                <c:pt idx="9402">
                  <c:v>27.460999999999999</c:v>
                </c:pt>
                <c:pt idx="9403">
                  <c:v>27.460999999999999</c:v>
                </c:pt>
                <c:pt idx="9404">
                  <c:v>27.460999999999999</c:v>
                </c:pt>
                <c:pt idx="9405">
                  <c:v>27.46</c:v>
                </c:pt>
                <c:pt idx="9406">
                  <c:v>27.46</c:v>
                </c:pt>
                <c:pt idx="9407">
                  <c:v>27.46</c:v>
                </c:pt>
                <c:pt idx="9408">
                  <c:v>27.46</c:v>
                </c:pt>
                <c:pt idx="9409">
                  <c:v>27.46</c:v>
                </c:pt>
                <c:pt idx="9410">
                  <c:v>27.46</c:v>
                </c:pt>
                <c:pt idx="9411">
                  <c:v>27.46</c:v>
                </c:pt>
                <c:pt idx="9412">
                  <c:v>27.459</c:v>
                </c:pt>
                <c:pt idx="9413">
                  <c:v>27.459</c:v>
                </c:pt>
                <c:pt idx="9414">
                  <c:v>27.459</c:v>
                </c:pt>
                <c:pt idx="9415">
                  <c:v>27.459</c:v>
                </c:pt>
                <c:pt idx="9416">
                  <c:v>27.459</c:v>
                </c:pt>
                <c:pt idx="9417">
                  <c:v>27.459</c:v>
                </c:pt>
                <c:pt idx="9418">
                  <c:v>27.459</c:v>
                </c:pt>
                <c:pt idx="9419">
                  <c:v>27.459</c:v>
                </c:pt>
                <c:pt idx="9420">
                  <c:v>27.457999999999998</c:v>
                </c:pt>
                <c:pt idx="9421">
                  <c:v>27.457999999999998</c:v>
                </c:pt>
                <c:pt idx="9422">
                  <c:v>27.457999999999998</c:v>
                </c:pt>
                <c:pt idx="9423">
                  <c:v>27.457999999999998</c:v>
                </c:pt>
                <c:pt idx="9424">
                  <c:v>27.457999999999998</c:v>
                </c:pt>
                <c:pt idx="9425">
                  <c:v>27.457999999999998</c:v>
                </c:pt>
                <c:pt idx="9426">
                  <c:v>27.457999999999998</c:v>
                </c:pt>
                <c:pt idx="9427">
                  <c:v>27.457999999999998</c:v>
                </c:pt>
                <c:pt idx="9428">
                  <c:v>27.457999999999998</c:v>
                </c:pt>
                <c:pt idx="9429">
                  <c:v>27.457999999999998</c:v>
                </c:pt>
                <c:pt idx="9430">
                  <c:v>27.457000000000001</c:v>
                </c:pt>
                <c:pt idx="9431">
                  <c:v>27.457000000000001</c:v>
                </c:pt>
                <c:pt idx="9432">
                  <c:v>27.457000000000001</c:v>
                </c:pt>
                <c:pt idx="9433">
                  <c:v>27.457000000000001</c:v>
                </c:pt>
                <c:pt idx="9434">
                  <c:v>27.457000000000001</c:v>
                </c:pt>
                <c:pt idx="9435">
                  <c:v>27.457000000000001</c:v>
                </c:pt>
                <c:pt idx="9436">
                  <c:v>27.457000000000001</c:v>
                </c:pt>
                <c:pt idx="9437">
                  <c:v>27.457000000000001</c:v>
                </c:pt>
                <c:pt idx="9438">
                  <c:v>27.457000000000001</c:v>
                </c:pt>
                <c:pt idx="9439">
                  <c:v>27.457000000000001</c:v>
                </c:pt>
                <c:pt idx="9440">
                  <c:v>27.457000000000001</c:v>
                </c:pt>
                <c:pt idx="9441">
                  <c:v>27.457000000000001</c:v>
                </c:pt>
                <c:pt idx="9442">
                  <c:v>27.457000000000001</c:v>
                </c:pt>
                <c:pt idx="9443">
                  <c:v>27.457000000000001</c:v>
                </c:pt>
                <c:pt idx="9444">
                  <c:v>27.457000000000001</c:v>
                </c:pt>
                <c:pt idx="9445">
                  <c:v>27.457000000000001</c:v>
                </c:pt>
                <c:pt idx="9446">
                  <c:v>27.457000000000001</c:v>
                </c:pt>
                <c:pt idx="9447">
                  <c:v>27.456</c:v>
                </c:pt>
                <c:pt idx="9448">
                  <c:v>27.456</c:v>
                </c:pt>
                <c:pt idx="9449">
                  <c:v>27.456</c:v>
                </c:pt>
                <c:pt idx="9450">
                  <c:v>27.456</c:v>
                </c:pt>
                <c:pt idx="9451">
                  <c:v>27.456</c:v>
                </c:pt>
                <c:pt idx="9452">
                  <c:v>27.456</c:v>
                </c:pt>
                <c:pt idx="9453">
                  <c:v>27.456</c:v>
                </c:pt>
                <c:pt idx="9454">
                  <c:v>27.456</c:v>
                </c:pt>
                <c:pt idx="9455">
                  <c:v>27.454999999999998</c:v>
                </c:pt>
                <c:pt idx="9456">
                  <c:v>27.454999999999998</c:v>
                </c:pt>
                <c:pt idx="9457">
                  <c:v>27.454999999999998</c:v>
                </c:pt>
                <c:pt idx="9458">
                  <c:v>27.454999999999998</c:v>
                </c:pt>
                <c:pt idx="9459">
                  <c:v>27.454999999999998</c:v>
                </c:pt>
                <c:pt idx="9460">
                  <c:v>27.454999999999998</c:v>
                </c:pt>
                <c:pt idx="9461">
                  <c:v>27.456</c:v>
                </c:pt>
                <c:pt idx="9462">
                  <c:v>27.456</c:v>
                </c:pt>
                <c:pt idx="9463">
                  <c:v>27.456</c:v>
                </c:pt>
                <c:pt idx="9464">
                  <c:v>27.456</c:v>
                </c:pt>
                <c:pt idx="9465">
                  <c:v>27.456</c:v>
                </c:pt>
                <c:pt idx="9466">
                  <c:v>27.456</c:v>
                </c:pt>
                <c:pt idx="9467">
                  <c:v>27.456</c:v>
                </c:pt>
                <c:pt idx="9468">
                  <c:v>27.456</c:v>
                </c:pt>
                <c:pt idx="9469">
                  <c:v>27.468</c:v>
                </c:pt>
                <c:pt idx="9470">
                  <c:v>27.468</c:v>
                </c:pt>
                <c:pt idx="9471">
                  <c:v>27.47</c:v>
                </c:pt>
                <c:pt idx="9472">
                  <c:v>27.47</c:v>
                </c:pt>
                <c:pt idx="9473">
                  <c:v>27.47</c:v>
                </c:pt>
                <c:pt idx="9474">
                  <c:v>27.472000000000001</c:v>
                </c:pt>
                <c:pt idx="9475">
                  <c:v>27.472000000000001</c:v>
                </c:pt>
                <c:pt idx="9476">
                  <c:v>27.472999999999999</c:v>
                </c:pt>
                <c:pt idx="9477">
                  <c:v>27.475000000000001</c:v>
                </c:pt>
                <c:pt idx="9478">
                  <c:v>27.475000000000001</c:v>
                </c:pt>
                <c:pt idx="9479">
                  <c:v>27.475000000000001</c:v>
                </c:pt>
                <c:pt idx="9480">
                  <c:v>27.477</c:v>
                </c:pt>
                <c:pt idx="9481">
                  <c:v>27.477</c:v>
                </c:pt>
                <c:pt idx="9482">
                  <c:v>27.477</c:v>
                </c:pt>
                <c:pt idx="9483">
                  <c:v>27.478000000000002</c:v>
                </c:pt>
                <c:pt idx="9484">
                  <c:v>27.478999999999999</c:v>
                </c:pt>
                <c:pt idx="9485">
                  <c:v>27.478999999999999</c:v>
                </c:pt>
                <c:pt idx="9486">
                  <c:v>27.48</c:v>
                </c:pt>
                <c:pt idx="9487">
                  <c:v>27.48</c:v>
                </c:pt>
                <c:pt idx="9488">
                  <c:v>27.48</c:v>
                </c:pt>
                <c:pt idx="9489">
                  <c:v>27.481000000000002</c:v>
                </c:pt>
                <c:pt idx="9490">
                  <c:v>27.481000000000002</c:v>
                </c:pt>
                <c:pt idx="9491">
                  <c:v>27.481000000000002</c:v>
                </c:pt>
                <c:pt idx="9492">
                  <c:v>27.481999999999999</c:v>
                </c:pt>
                <c:pt idx="9493">
                  <c:v>27.483000000000001</c:v>
                </c:pt>
                <c:pt idx="9494">
                  <c:v>27.483000000000001</c:v>
                </c:pt>
                <c:pt idx="9495">
                  <c:v>27.484000000000002</c:v>
                </c:pt>
                <c:pt idx="9496">
                  <c:v>27.49</c:v>
                </c:pt>
                <c:pt idx="9497">
                  <c:v>27.49</c:v>
                </c:pt>
                <c:pt idx="9498">
                  <c:v>27.492999999999999</c:v>
                </c:pt>
                <c:pt idx="9499">
                  <c:v>27.492999999999999</c:v>
                </c:pt>
                <c:pt idx="9500">
                  <c:v>27.494</c:v>
                </c:pt>
                <c:pt idx="9501">
                  <c:v>27.497</c:v>
                </c:pt>
                <c:pt idx="9502">
                  <c:v>27.497</c:v>
                </c:pt>
                <c:pt idx="9503">
                  <c:v>27.497</c:v>
                </c:pt>
                <c:pt idx="9504">
                  <c:v>27.5</c:v>
                </c:pt>
                <c:pt idx="9505">
                  <c:v>27.5</c:v>
                </c:pt>
                <c:pt idx="9506">
                  <c:v>27.5</c:v>
                </c:pt>
                <c:pt idx="9507">
                  <c:v>27.504000000000001</c:v>
                </c:pt>
                <c:pt idx="9508">
                  <c:v>27.504000000000001</c:v>
                </c:pt>
                <c:pt idx="9509">
                  <c:v>27.504000000000001</c:v>
                </c:pt>
                <c:pt idx="9510">
                  <c:v>27.507000000000001</c:v>
                </c:pt>
                <c:pt idx="9511">
                  <c:v>27.507000000000001</c:v>
                </c:pt>
                <c:pt idx="9512">
                  <c:v>27.51</c:v>
                </c:pt>
                <c:pt idx="9513">
                  <c:v>27.51</c:v>
                </c:pt>
                <c:pt idx="9514">
                  <c:v>27.513000000000002</c:v>
                </c:pt>
                <c:pt idx="9515">
                  <c:v>27.513000000000002</c:v>
                </c:pt>
                <c:pt idx="9516">
                  <c:v>27.515000000000001</c:v>
                </c:pt>
                <c:pt idx="9517">
                  <c:v>27.515999999999998</c:v>
                </c:pt>
                <c:pt idx="9518">
                  <c:v>27.518000000000001</c:v>
                </c:pt>
                <c:pt idx="9519">
                  <c:v>27.518999999999998</c:v>
                </c:pt>
                <c:pt idx="9520">
                  <c:v>27.521000000000001</c:v>
                </c:pt>
                <c:pt idx="9521">
                  <c:v>27.521999999999998</c:v>
                </c:pt>
                <c:pt idx="9522">
                  <c:v>27.524000000000001</c:v>
                </c:pt>
                <c:pt idx="9523">
                  <c:v>27.524999999999999</c:v>
                </c:pt>
                <c:pt idx="9524">
                  <c:v>27.527999999999999</c:v>
                </c:pt>
                <c:pt idx="9525">
                  <c:v>27.527999999999999</c:v>
                </c:pt>
                <c:pt idx="9526">
                  <c:v>27.530999999999999</c:v>
                </c:pt>
                <c:pt idx="9527">
                  <c:v>27.530999999999999</c:v>
                </c:pt>
                <c:pt idx="9528">
                  <c:v>27.533999999999999</c:v>
                </c:pt>
                <c:pt idx="9529">
                  <c:v>27.545000000000002</c:v>
                </c:pt>
                <c:pt idx="9530">
                  <c:v>27.545999999999999</c:v>
                </c:pt>
                <c:pt idx="9531">
                  <c:v>27.55</c:v>
                </c:pt>
                <c:pt idx="9532">
                  <c:v>27.550999999999998</c:v>
                </c:pt>
                <c:pt idx="9533">
                  <c:v>27.552</c:v>
                </c:pt>
                <c:pt idx="9534">
                  <c:v>27.556000000000001</c:v>
                </c:pt>
                <c:pt idx="9535">
                  <c:v>27.556000000000001</c:v>
                </c:pt>
                <c:pt idx="9536">
                  <c:v>27.556999999999999</c:v>
                </c:pt>
                <c:pt idx="9537">
                  <c:v>27.561</c:v>
                </c:pt>
                <c:pt idx="9538">
                  <c:v>27.561</c:v>
                </c:pt>
                <c:pt idx="9539">
                  <c:v>27.562000000000001</c:v>
                </c:pt>
                <c:pt idx="9540">
                  <c:v>27.565999999999999</c:v>
                </c:pt>
                <c:pt idx="9541">
                  <c:v>27.567</c:v>
                </c:pt>
                <c:pt idx="9542">
                  <c:v>27.567</c:v>
                </c:pt>
                <c:pt idx="9543">
                  <c:v>27.571999999999999</c:v>
                </c:pt>
                <c:pt idx="9544">
                  <c:v>27.571999999999999</c:v>
                </c:pt>
                <c:pt idx="9545">
                  <c:v>27.571999999999999</c:v>
                </c:pt>
                <c:pt idx="9546">
                  <c:v>27.577999999999999</c:v>
                </c:pt>
                <c:pt idx="9547">
                  <c:v>27.577999999999999</c:v>
                </c:pt>
                <c:pt idx="9548">
                  <c:v>27.577999999999999</c:v>
                </c:pt>
                <c:pt idx="9549">
                  <c:v>27.58</c:v>
                </c:pt>
                <c:pt idx="9550">
                  <c:v>27.58</c:v>
                </c:pt>
                <c:pt idx="9551">
                  <c:v>27.581</c:v>
                </c:pt>
                <c:pt idx="9552">
                  <c:v>27.582999999999998</c:v>
                </c:pt>
                <c:pt idx="9553">
                  <c:v>27.582999999999998</c:v>
                </c:pt>
                <c:pt idx="9554">
                  <c:v>27.584</c:v>
                </c:pt>
                <c:pt idx="9555">
                  <c:v>27.585999999999999</c:v>
                </c:pt>
                <c:pt idx="9556">
                  <c:v>27.585999999999999</c:v>
                </c:pt>
                <c:pt idx="9557">
                  <c:v>27.587</c:v>
                </c:pt>
                <c:pt idx="9558">
                  <c:v>27.588999999999999</c:v>
                </c:pt>
                <c:pt idx="9559">
                  <c:v>27.588999999999999</c:v>
                </c:pt>
                <c:pt idx="9560">
                  <c:v>27.588999999999999</c:v>
                </c:pt>
                <c:pt idx="9561">
                  <c:v>27.591999999999999</c:v>
                </c:pt>
                <c:pt idx="9562">
                  <c:v>27.591999999999999</c:v>
                </c:pt>
                <c:pt idx="9563">
                  <c:v>27.591999999999999</c:v>
                </c:pt>
                <c:pt idx="9564">
                  <c:v>27.594999999999999</c:v>
                </c:pt>
                <c:pt idx="9565">
                  <c:v>27.594999999999999</c:v>
                </c:pt>
                <c:pt idx="9566">
                  <c:v>27.594999999999999</c:v>
                </c:pt>
                <c:pt idx="9567">
                  <c:v>27.597999999999999</c:v>
                </c:pt>
                <c:pt idx="9568">
                  <c:v>27.597999999999999</c:v>
                </c:pt>
                <c:pt idx="9569">
                  <c:v>27.597999999999999</c:v>
                </c:pt>
                <c:pt idx="9570">
                  <c:v>27.600999999999999</c:v>
                </c:pt>
                <c:pt idx="9571">
                  <c:v>27.600999999999999</c:v>
                </c:pt>
                <c:pt idx="9572">
                  <c:v>27.600999999999999</c:v>
                </c:pt>
                <c:pt idx="9573">
                  <c:v>27.603999999999999</c:v>
                </c:pt>
                <c:pt idx="9574">
                  <c:v>27.603999999999999</c:v>
                </c:pt>
                <c:pt idx="9575">
                  <c:v>27.603999999999999</c:v>
                </c:pt>
                <c:pt idx="9576">
                  <c:v>27.606999999999999</c:v>
                </c:pt>
                <c:pt idx="9577">
                  <c:v>27.606999999999999</c:v>
                </c:pt>
                <c:pt idx="9578">
                  <c:v>27.606999999999999</c:v>
                </c:pt>
                <c:pt idx="9579">
                  <c:v>27.61</c:v>
                </c:pt>
                <c:pt idx="9580">
                  <c:v>27.61</c:v>
                </c:pt>
                <c:pt idx="9581">
                  <c:v>27.61</c:v>
                </c:pt>
                <c:pt idx="9582">
                  <c:v>27.613</c:v>
                </c:pt>
                <c:pt idx="9583">
                  <c:v>27.625</c:v>
                </c:pt>
                <c:pt idx="9584">
                  <c:v>27.626000000000001</c:v>
                </c:pt>
                <c:pt idx="9585">
                  <c:v>27.632000000000001</c:v>
                </c:pt>
                <c:pt idx="9586">
                  <c:v>27.632999999999999</c:v>
                </c:pt>
                <c:pt idx="9587">
                  <c:v>27.634</c:v>
                </c:pt>
                <c:pt idx="9588">
                  <c:v>27.64</c:v>
                </c:pt>
                <c:pt idx="9589">
                  <c:v>27.64</c:v>
                </c:pt>
                <c:pt idx="9590">
                  <c:v>27.64</c:v>
                </c:pt>
                <c:pt idx="9591">
                  <c:v>27.646000000000001</c:v>
                </c:pt>
                <c:pt idx="9592">
                  <c:v>27.646000000000001</c:v>
                </c:pt>
                <c:pt idx="9593">
                  <c:v>27.646999999999998</c:v>
                </c:pt>
                <c:pt idx="9594">
                  <c:v>27.652999999999999</c:v>
                </c:pt>
                <c:pt idx="9595">
                  <c:v>27.652999999999999</c:v>
                </c:pt>
                <c:pt idx="9596">
                  <c:v>27.654</c:v>
                </c:pt>
                <c:pt idx="9597">
                  <c:v>27.661000000000001</c:v>
                </c:pt>
                <c:pt idx="9598">
                  <c:v>27.667000000000002</c:v>
                </c:pt>
                <c:pt idx="9599">
                  <c:v>27.667000000000002</c:v>
                </c:pt>
                <c:pt idx="9600">
                  <c:v>27.672000000000001</c:v>
                </c:pt>
                <c:pt idx="9601">
                  <c:v>27.672000000000001</c:v>
                </c:pt>
                <c:pt idx="9602">
                  <c:v>27.677</c:v>
                </c:pt>
                <c:pt idx="9603">
                  <c:v>27.677</c:v>
                </c:pt>
                <c:pt idx="9604">
                  <c:v>27.681999999999999</c:v>
                </c:pt>
                <c:pt idx="9605">
                  <c:v>27.683</c:v>
                </c:pt>
                <c:pt idx="9606">
                  <c:v>27.687000000000001</c:v>
                </c:pt>
                <c:pt idx="9607">
                  <c:v>27.687999999999999</c:v>
                </c:pt>
                <c:pt idx="9608">
                  <c:v>27.693000000000001</c:v>
                </c:pt>
                <c:pt idx="9609">
                  <c:v>27.693000000000001</c:v>
                </c:pt>
                <c:pt idx="9610">
                  <c:v>27.698</c:v>
                </c:pt>
                <c:pt idx="9611">
                  <c:v>27.699000000000002</c:v>
                </c:pt>
                <c:pt idx="9612">
                  <c:v>27.704000000000001</c:v>
                </c:pt>
                <c:pt idx="9613">
                  <c:v>27.704000000000001</c:v>
                </c:pt>
                <c:pt idx="9614">
                  <c:v>27.709</c:v>
                </c:pt>
                <c:pt idx="9615">
                  <c:v>27.725000000000001</c:v>
                </c:pt>
                <c:pt idx="9616">
                  <c:v>27.725999999999999</c:v>
                </c:pt>
                <c:pt idx="9617">
                  <c:v>27.733000000000001</c:v>
                </c:pt>
                <c:pt idx="9618">
                  <c:v>27.734999999999999</c:v>
                </c:pt>
                <c:pt idx="9619">
                  <c:v>27.734999999999999</c:v>
                </c:pt>
                <c:pt idx="9620">
                  <c:v>27.742000000000001</c:v>
                </c:pt>
                <c:pt idx="9621">
                  <c:v>27.742000000000001</c:v>
                </c:pt>
                <c:pt idx="9622">
                  <c:v>27.742999999999999</c:v>
                </c:pt>
                <c:pt idx="9623">
                  <c:v>27.75</c:v>
                </c:pt>
                <c:pt idx="9624">
                  <c:v>27.75</c:v>
                </c:pt>
                <c:pt idx="9625">
                  <c:v>27.751000000000001</c:v>
                </c:pt>
                <c:pt idx="9626">
                  <c:v>27.757999999999999</c:v>
                </c:pt>
                <c:pt idx="9627">
                  <c:v>27.757999999999999</c:v>
                </c:pt>
                <c:pt idx="9628">
                  <c:v>27.759</c:v>
                </c:pt>
                <c:pt idx="9629">
                  <c:v>27.765999999999998</c:v>
                </c:pt>
                <c:pt idx="9630">
                  <c:v>27.765999999999998</c:v>
                </c:pt>
                <c:pt idx="9631">
                  <c:v>27.766999999999999</c:v>
                </c:pt>
                <c:pt idx="9632">
                  <c:v>27.774000000000001</c:v>
                </c:pt>
                <c:pt idx="9633">
                  <c:v>27.774000000000001</c:v>
                </c:pt>
                <c:pt idx="9634">
                  <c:v>27.774999999999999</c:v>
                </c:pt>
                <c:pt idx="9635">
                  <c:v>27.782</c:v>
                </c:pt>
                <c:pt idx="9636">
                  <c:v>27.783000000000001</c:v>
                </c:pt>
                <c:pt idx="9637">
                  <c:v>27.783000000000001</c:v>
                </c:pt>
                <c:pt idx="9638">
                  <c:v>27.791</c:v>
                </c:pt>
                <c:pt idx="9639">
                  <c:v>27.791</c:v>
                </c:pt>
                <c:pt idx="9640">
                  <c:v>27.791</c:v>
                </c:pt>
                <c:pt idx="9641">
                  <c:v>27.798999999999999</c:v>
                </c:pt>
                <c:pt idx="9642">
                  <c:v>27.841000000000001</c:v>
                </c:pt>
                <c:pt idx="9643">
                  <c:v>27.841000000000001</c:v>
                </c:pt>
                <c:pt idx="9644">
                  <c:v>27.849</c:v>
                </c:pt>
                <c:pt idx="9645">
                  <c:v>27.850999999999999</c:v>
                </c:pt>
                <c:pt idx="9646">
                  <c:v>27.852</c:v>
                </c:pt>
                <c:pt idx="9647">
                  <c:v>27.859000000000002</c:v>
                </c:pt>
                <c:pt idx="9648">
                  <c:v>27.859000000000002</c:v>
                </c:pt>
                <c:pt idx="9649">
                  <c:v>27.86</c:v>
                </c:pt>
                <c:pt idx="9650">
                  <c:v>27.867999999999999</c:v>
                </c:pt>
                <c:pt idx="9651">
                  <c:v>27.867999999999999</c:v>
                </c:pt>
                <c:pt idx="9652">
                  <c:v>27.869</c:v>
                </c:pt>
                <c:pt idx="9653">
                  <c:v>27.876999999999999</c:v>
                </c:pt>
                <c:pt idx="9654">
                  <c:v>27.876999999999999</c:v>
                </c:pt>
                <c:pt idx="9655">
                  <c:v>27.878</c:v>
                </c:pt>
                <c:pt idx="9656">
                  <c:v>27.885000000000002</c:v>
                </c:pt>
                <c:pt idx="9657">
                  <c:v>27.885999999999999</c:v>
                </c:pt>
                <c:pt idx="9658">
                  <c:v>27.885999999999999</c:v>
                </c:pt>
                <c:pt idx="9659">
                  <c:v>27.896000000000001</c:v>
                </c:pt>
                <c:pt idx="9660">
                  <c:v>27.904</c:v>
                </c:pt>
                <c:pt idx="9661">
                  <c:v>27.904</c:v>
                </c:pt>
                <c:pt idx="9662">
                  <c:v>27.904</c:v>
                </c:pt>
                <c:pt idx="9663">
                  <c:v>27.911999999999999</c:v>
                </c:pt>
                <c:pt idx="9664">
                  <c:v>27.913</c:v>
                </c:pt>
                <c:pt idx="9665">
                  <c:v>27.913</c:v>
                </c:pt>
                <c:pt idx="9666">
                  <c:v>27.920999999999999</c:v>
                </c:pt>
                <c:pt idx="9667">
                  <c:v>27.920999999999999</c:v>
                </c:pt>
                <c:pt idx="9668">
                  <c:v>27.922000000000001</c:v>
                </c:pt>
                <c:pt idx="9669">
                  <c:v>27.93</c:v>
                </c:pt>
                <c:pt idx="9670">
                  <c:v>27.93</c:v>
                </c:pt>
                <c:pt idx="9671">
                  <c:v>27.931000000000001</c:v>
                </c:pt>
                <c:pt idx="9672">
                  <c:v>27.939</c:v>
                </c:pt>
                <c:pt idx="9673">
                  <c:v>27.939</c:v>
                </c:pt>
                <c:pt idx="9674">
                  <c:v>27.94</c:v>
                </c:pt>
                <c:pt idx="9675">
                  <c:v>27.948</c:v>
                </c:pt>
                <c:pt idx="9676">
                  <c:v>27.948</c:v>
                </c:pt>
                <c:pt idx="9677">
                  <c:v>27.949000000000002</c:v>
                </c:pt>
                <c:pt idx="9678">
                  <c:v>27.952000000000002</c:v>
                </c:pt>
                <c:pt idx="9679">
                  <c:v>27.952999999999999</c:v>
                </c:pt>
                <c:pt idx="9680">
                  <c:v>27.952999999999999</c:v>
                </c:pt>
                <c:pt idx="9681">
                  <c:v>27.957000000000001</c:v>
                </c:pt>
                <c:pt idx="9682">
                  <c:v>27.957000000000001</c:v>
                </c:pt>
                <c:pt idx="9683">
                  <c:v>27.957999999999998</c:v>
                </c:pt>
                <c:pt idx="9684">
                  <c:v>27.960999999999999</c:v>
                </c:pt>
                <c:pt idx="9685">
                  <c:v>27.962</c:v>
                </c:pt>
                <c:pt idx="9686">
                  <c:v>27.962</c:v>
                </c:pt>
                <c:pt idx="9687">
                  <c:v>27.966000000000001</c:v>
                </c:pt>
                <c:pt idx="9688">
                  <c:v>27.966999999999999</c:v>
                </c:pt>
                <c:pt idx="9689">
                  <c:v>27.97</c:v>
                </c:pt>
                <c:pt idx="9690">
                  <c:v>27.971</c:v>
                </c:pt>
                <c:pt idx="9691">
                  <c:v>27.972000000000001</c:v>
                </c:pt>
                <c:pt idx="9692">
                  <c:v>27.975000000000001</c:v>
                </c:pt>
                <c:pt idx="9693">
                  <c:v>27.975000000000001</c:v>
                </c:pt>
                <c:pt idx="9694">
                  <c:v>27.975999999999999</c:v>
                </c:pt>
                <c:pt idx="9695">
                  <c:v>27.98</c:v>
                </c:pt>
                <c:pt idx="9696">
                  <c:v>27.98</c:v>
                </c:pt>
                <c:pt idx="9697">
                  <c:v>27.981000000000002</c:v>
                </c:pt>
                <c:pt idx="9698">
                  <c:v>27.984000000000002</c:v>
                </c:pt>
                <c:pt idx="9699">
                  <c:v>27.984000000000002</c:v>
                </c:pt>
                <c:pt idx="9700">
                  <c:v>27.984999999999999</c:v>
                </c:pt>
                <c:pt idx="9701">
                  <c:v>27.989000000000001</c:v>
                </c:pt>
                <c:pt idx="9702">
                  <c:v>27.989000000000001</c:v>
                </c:pt>
                <c:pt idx="9703">
                  <c:v>27.99</c:v>
                </c:pt>
                <c:pt idx="9704">
                  <c:v>27.992999999999999</c:v>
                </c:pt>
                <c:pt idx="9705">
                  <c:v>27.994</c:v>
                </c:pt>
                <c:pt idx="9706">
                  <c:v>27.994</c:v>
                </c:pt>
                <c:pt idx="9707">
                  <c:v>27.998000000000001</c:v>
                </c:pt>
                <c:pt idx="9708">
                  <c:v>27.998000000000001</c:v>
                </c:pt>
                <c:pt idx="9709">
                  <c:v>27.998999999999999</c:v>
                </c:pt>
                <c:pt idx="9710">
                  <c:v>28.001999999999999</c:v>
                </c:pt>
                <c:pt idx="9711">
                  <c:v>28.003</c:v>
                </c:pt>
                <c:pt idx="9712">
                  <c:v>28.004000000000001</c:v>
                </c:pt>
                <c:pt idx="9713">
                  <c:v>28.007000000000001</c:v>
                </c:pt>
                <c:pt idx="9714">
                  <c:v>28.007000000000001</c:v>
                </c:pt>
                <c:pt idx="9715">
                  <c:v>28.007999999999999</c:v>
                </c:pt>
                <c:pt idx="9716">
                  <c:v>28.010999999999999</c:v>
                </c:pt>
                <c:pt idx="9717">
                  <c:v>28.030999999999999</c:v>
                </c:pt>
                <c:pt idx="9718">
                  <c:v>28.032</c:v>
                </c:pt>
                <c:pt idx="9719">
                  <c:v>28.04</c:v>
                </c:pt>
                <c:pt idx="9720">
                  <c:v>28.042999999999999</c:v>
                </c:pt>
                <c:pt idx="9721">
                  <c:v>28.044</c:v>
                </c:pt>
                <c:pt idx="9722">
                  <c:v>28.052</c:v>
                </c:pt>
                <c:pt idx="9723">
                  <c:v>28.053000000000001</c:v>
                </c:pt>
                <c:pt idx="9724">
                  <c:v>28.053000000000001</c:v>
                </c:pt>
                <c:pt idx="9725">
                  <c:v>28.062000000000001</c:v>
                </c:pt>
                <c:pt idx="9726">
                  <c:v>28.062000000000001</c:v>
                </c:pt>
                <c:pt idx="9727">
                  <c:v>28.062999999999999</c:v>
                </c:pt>
                <c:pt idx="9728">
                  <c:v>28.071999999999999</c:v>
                </c:pt>
                <c:pt idx="9729">
                  <c:v>28.071999999999999</c:v>
                </c:pt>
                <c:pt idx="9730">
                  <c:v>28.073</c:v>
                </c:pt>
                <c:pt idx="9731">
                  <c:v>28.082000000000001</c:v>
                </c:pt>
                <c:pt idx="9732">
                  <c:v>28.082000000000001</c:v>
                </c:pt>
                <c:pt idx="9733">
                  <c:v>28.082999999999998</c:v>
                </c:pt>
                <c:pt idx="9734">
                  <c:v>28.091999999999999</c:v>
                </c:pt>
                <c:pt idx="9735">
                  <c:v>28.091999999999999</c:v>
                </c:pt>
                <c:pt idx="9736">
                  <c:v>28.093</c:v>
                </c:pt>
                <c:pt idx="9737">
                  <c:v>28.102</c:v>
                </c:pt>
                <c:pt idx="9738">
                  <c:v>28.102</c:v>
                </c:pt>
                <c:pt idx="9739">
                  <c:v>28.103000000000002</c:v>
                </c:pt>
                <c:pt idx="9740">
                  <c:v>28.111000000000001</c:v>
                </c:pt>
                <c:pt idx="9741">
                  <c:v>28.111999999999998</c:v>
                </c:pt>
                <c:pt idx="9742">
                  <c:v>28.111999999999998</c:v>
                </c:pt>
                <c:pt idx="9743">
                  <c:v>28.120999999999999</c:v>
                </c:pt>
                <c:pt idx="9744">
                  <c:v>28.122</c:v>
                </c:pt>
                <c:pt idx="9745">
                  <c:v>28.122</c:v>
                </c:pt>
                <c:pt idx="9746">
                  <c:v>28.131</c:v>
                </c:pt>
                <c:pt idx="9747">
                  <c:v>28.138000000000002</c:v>
                </c:pt>
                <c:pt idx="9748">
                  <c:v>28.138999999999999</c:v>
                </c:pt>
                <c:pt idx="9749">
                  <c:v>28.145</c:v>
                </c:pt>
                <c:pt idx="9750">
                  <c:v>28.146000000000001</c:v>
                </c:pt>
                <c:pt idx="9751">
                  <c:v>28.152000000000001</c:v>
                </c:pt>
                <c:pt idx="9752">
                  <c:v>28.17</c:v>
                </c:pt>
                <c:pt idx="9753">
                  <c:v>28.170999999999999</c:v>
                </c:pt>
                <c:pt idx="9754">
                  <c:v>28.18</c:v>
                </c:pt>
                <c:pt idx="9755">
                  <c:v>28.181999999999999</c:v>
                </c:pt>
                <c:pt idx="9756">
                  <c:v>28.183</c:v>
                </c:pt>
                <c:pt idx="9757">
                  <c:v>28.192</c:v>
                </c:pt>
                <c:pt idx="9758">
                  <c:v>28.192</c:v>
                </c:pt>
                <c:pt idx="9759">
                  <c:v>28.193000000000001</c:v>
                </c:pt>
                <c:pt idx="9760">
                  <c:v>28.202000000000002</c:v>
                </c:pt>
                <c:pt idx="9761">
                  <c:v>28.202000000000002</c:v>
                </c:pt>
                <c:pt idx="9762">
                  <c:v>28.202999999999999</c:v>
                </c:pt>
                <c:pt idx="9763">
                  <c:v>28.212</c:v>
                </c:pt>
                <c:pt idx="9764">
                  <c:v>28.212</c:v>
                </c:pt>
                <c:pt idx="9765">
                  <c:v>28.213000000000001</c:v>
                </c:pt>
                <c:pt idx="9766">
                  <c:v>28.222999999999999</c:v>
                </c:pt>
                <c:pt idx="9767">
                  <c:v>28.231999999999999</c:v>
                </c:pt>
                <c:pt idx="9768">
                  <c:v>28.231999999999999</c:v>
                </c:pt>
                <c:pt idx="9769">
                  <c:v>28.233000000000001</c:v>
                </c:pt>
                <c:pt idx="9770">
                  <c:v>28.242000000000001</c:v>
                </c:pt>
                <c:pt idx="9771">
                  <c:v>28.242000000000001</c:v>
                </c:pt>
                <c:pt idx="9772">
                  <c:v>28.242999999999999</c:v>
                </c:pt>
                <c:pt idx="9773">
                  <c:v>28.251000000000001</c:v>
                </c:pt>
                <c:pt idx="9774">
                  <c:v>28.251999999999999</c:v>
                </c:pt>
                <c:pt idx="9775">
                  <c:v>28.251999999999999</c:v>
                </c:pt>
                <c:pt idx="9776">
                  <c:v>28.260999999999999</c:v>
                </c:pt>
                <c:pt idx="9777">
                  <c:v>28.260999999999999</c:v>
                </c:pt>
                <c:pt idx="9778">
                  <c:v>28.262</c:v>
                </c:pt>
                <c:pt idx="9779">
                  <c:v>28.271000000000001</c:v>
                </c:pt>
                <c:pt idx="9780">
                  <c:v>28.271000000000001</c:v>
                </c:pt>
                <c:pt idx="9781">
                  <c:v>28.271999999999998</c:v>
                </c:pt>
                <c:pt idx="9782">
                  <c:v>28.276</c:v>
                </c:pt>
                <c:pt idx="9783">
                  <c:v>28.276</c:v>
                </c:pt>
                <c:pt idx="9784">
                  <c:v>28.277000000000001</c:v>
                </c:pt>
                <c:pt idx="9785">
                  <c:v>28.280999999999999</c:v>
                </c:pt>
                <c:pt idx="9786">
                  <c:v>28.280999999999999</c:v>
                </c:pt>
                <c:pt idx="9787">
                  <c:v>28.282</c:v>
                </c:pt>
                <c:pt idx="9788">
                  <c:v>28.285</c:v>
                </c:pt>
                <c:pt idx="9789">
                  <c:v>28.286000000000001</c:v>
                </c:pt>
                <c:pt idx="9790">
                  <c:v>28.286999999999999</c:v>
                </c:pt>
                <c:pt idx="9791">
                  <c:v>28.29</c:v>
                </c:pt>
                <c:pt idx="9792">
                  <c:v>28.31</c:v>
                </c:pt>
                <c:pt idx="9793">
                  <c:v>28.31</c:v>
                </c:pt>
                <c:pt idx="9794">
                  <c:v>28.318999999999999</c:v>
                </c:pt>
                <c:pt idx="9795">
                  <c:v>28.321999999999999</c:v>
                </c:pt>
                <c:pt idx="9796">
                  <c:v>28.323</c:v>
                </c:pt>
                <c:pt idx="9797">
                  <c:v>28.331</c:v>
                </c:pt>
                <c:pt idx="9798">
                  <c:v>28.332000000000001</c:v>
                </c:pt>
                <c:pt idx="9799">
                  <c:v>28.332999999999998</c:v>
                </c:pt>
                <c:pt idx="9800">
                  <c:v>28.341000000000001</c:v>
                </c:pt>
                <c:pt idx="9801">
                  <c:v>28.341999999999999</c:v>
                </c:pt>
                <c:pt idx="9802">
                  <c:v>28.343</c:v>
                </c:pt>
                <c:pt idx="9803">
                  <c:v>28.350999999999999</c:v>
                </c:pt>
                <c:pt idx="9804">
                  <c:v>28.352</c:v>
                </c:pt>
                <c:pt idx="9805">
                  <c:v>28.352</c:v>
                </c:pt>
                <c:pt idx="9806">
                  <c:v>28.361000000000001</c:v>
                </c:pt>
                <c:pt idx="9807">
                  <c:v>28.361999999999998</c:v>
                </c:pt>
                <c:pt idx="9808">
                  <c:v>28.361999999999998</c:v>
                </c:pt>
                <c:pt idx="9809">
                  <c:v>28.370999999999999</c:v>
                </c:pt>
                <c:pt idx="9810">
                  <c:v>28.372</c:v>
                </c:pt>
                <c:pt idx="9811">
                  <c:v>28.372</c:v>
                </c:pt>
                <c:pt idx="9812">
                  <c:v>28.381</c:v>
                </c:pt>
                <c:pt idx="9813">
                  <c:v>28.381</c:v>
                </c:pt>
                <c:pt idx="9814">
                  <c:v>28.382000000000001</c:v>
                </c:pt>
                <c:pt idx="9815">
                  <c:v>28.390999999999998</c:v>
                </c:pt>
                <c:pt idx="9816">
                  <c:v>28.390999999999998</c:v>
                </c:pt>
                <c:pt idx="9817">
                  <c:v>28.391999999999999</c:v>
                </c:pt>
                <c:pt idx="9818">
                  <c:v>28.401</c:v>
                </c:pt>
                <c:pt idx="9819">
                  <c:v>28.401</c:v>
                </c:pt>
                <c:pt idx="9820">
                  <c:v>28.402000000000001</c:v>
                </c:pt>
                <c:pt idx="9821">
                  <c:v>28.411000000000001</c:v>
                </c:pt>
                <c:pt idx="9822">
                  <c:v>28.422999999999998</c:v>
                </c:pt>
                <c:pt idx="9823">
                  <c:v>28.422999999999998</c:v>
                </c:pt>
                <c:pt idx="9824">
                  <c:v>28.417000000000002</c:v>
                </c:pt>
                <c:pt idx="9825">
                  <c:v>28.413</c:v>
                </c:pt>
                <c:pt idx="9826">
                  <c:v>28.411999999999999</c:v>
                </c:pt>
                <c:pt idx="9827">
                  <c:v>28.407</c:v>
                </c:pt>
                <c:pt idx="9828">
                  <c:v>28.407</c:v>
                </c:pt>
                <c:pt idx="9829">
                  <c:v>28.405999999999999</c:v>
                </c:pt>
                <c:pt idx="9830">
                  <c:v>28.4</c:v>
                </c:pt>
                <c:pt idx="9831">
                  <c:v>28.4</c:v>
                </c:pt>
                <c:pt idx="9832">
                  <c:v>28.4</c:v>
                </c:pt>
                <c:pt idx="9833">
                  <c:v>28.393999999999998</c:v>
                </c:pt>
                <c:pt idx="9834">
                  <c:v>28.393999999999998</c:v>
                </c:pt>
                <c:pt idx="9835">
                  <c:v>28.393999999999998</c:v>
                </c:pt>
                <c:pt idx="9836">
                  <c:v>28.388000000000002</c:v>
                </c:pt>
                <c:pt idx="9837">
                  <c:v>28.388000000000002</c:v>
                </c:pt>
                <c:pt idx="9838">
                  <c:v>28.388000000000002</c:v>
                </c:pt>
                <c:pt idx="9839">
                  <c:v>28.382000000000001</c:v>
                </c:pt>
                <c:pt idx="9840">
                  <c:v>28.382000000000001</c:v>
                </c:pt>
                <c:pt idx="9841">
                  <c:v>28.382000000000001</c:v>
                </c:pt>
                <c:pt idx="9842">
                  <c:v>28.38</c:v>
                </c:pt>
                <c:pt idx="9843">
                  <c:v>28.369</c:v>
                </c:pt>
                <c:pt idx="9844">
                  <c:v>28.369</c:v>
                </c:pt>
                <c:pt idx="9845">
                  <c:v>28.363</c:v>
                </c:pt>
                <c:pt idx="9846">
                  <c:v>28.361999999999998</c:v>
                </c:pt>
                <c:pt idx="9847">
                  <c:v>28.355</c:v>
                </c:pt>
                <c:pt idx="9848">
                  <c:v>28.355</c:v>
                </c:pt>
                <c:pt idx="9849">
                  <c:v>28.353999999999999</c:v>
                </c:pt>
                <c:pt idx="9850">
                  <c:v>28.352</c:v>
                </c:pt>
                <c:pt idx="9851">
                  <c:v>28.350999999999999</c:v>
                </c:pt>
                <c:pt idx="9852">
                  <c:v>28.344999999999999</c:v>
                </c:pt>
                <c:pt idx="9853">
                  <c:v>28.344000000000001</c:v>
                </c:pt>
                <c:pt idx="9854">
                  <c:v>28.344000000000001</c:v>
                </c:pt>
                <c:pt idx="9855">
                  <c:v>28.34</c:v>
                </c:pt>
                <c:pt idx="9856">
                  <c:v>28.34</c:v>
                </c:pt>
                <c:pt idx="9857">
                  <c:v>28.34</c:v>
                </c:pt>
                <c:pt idx="9858">
                  <c:v>28.335000000000001</c:v>
                </c:pt>
                <c:pt idx="9859">
                  <c:v>28.335000000000001</c:v>
                </c:pt>
                <c:pt idx="9860">
                  <c:v>28.335000000000001</c:v>
                </c:pt>
                <c:pt idx="9861">
                  <c:v>28.331</c:v>
                </c:pt>
                <c:pt idx="9862">
                  <c:v>28.331</c:v>
                </c:pt>
                <c:pt idx="9863">
                  <c:v>28.331</c:v>
                </c:pt>
                <c:pt idx="9864">
                  <c:v>28.327000000000002</c:v>
                </c:pt>
                <c:pt idx="9865">
                  <c:v>28.327000000000002</c:v>
                </c:pt>
                <c:pt idx="9866">
                  <c:v>28.327000000000002</c:v>
                </c:pt>
                <c:pt idx="9867">
                  <c:v>28.323</c:v>
                </c:pt>
                <c:pt idx="9868">
                  <c:v>28.323</c:v>
                </c:pt>
                <c:pt idx="9869">
                  <c:v>28.323</c:v>
                </c:pt>
                <c:pt idx="9870">
                  <c:v>28.318999999999999</c:v>
                </c:pt>
                <c:pt idx="9871">
                  <c:v>28.318999999999999</c:v>
                </c:pt>
                <c:pt idx="9872">
                  <c:v>28.318999999999999</c:v>
                </c:pt>
                <c:pt idx="9873">
                  <c:v>28.315999999999999</c:v>
                </c:pt>
                <c:pt idx="9874">
                  <c:v>28.315999999999999</c:v>
                </c:pt>
                <c:pt idx="9875">
                  <c:v>28.315000000000001</c:v>
                </c:pt>
                <c:pt idx="9876">
                  <c:v>28.306999999999999</c:v>
                </c:pt>
                <c:pt idx="9877">
                  <c:v>28.305</c:v>
                </c:pt>
                <c:pt idx="9878">
                  <c:v>28.305</c:v>
                </c:pt>
                <c:pt idx="9879">
                  <c:v>28.303999999999998</c:v>
                </c:pt>
                <c:pt idx="9880">
                  <c:v>28.303000000000001</c:v>
                </c:pt>
                <c:pt idx="9881">
                  <c:v>28.303000000000001</c:v>
                </c:pt>
                <c:pt idx="9882">
                  <c:v>28.303000000000001</c:v>
                </c:pt>
                <c:pt idx="9883">
                  <c:v>28.302</c:v>
                </c:pt>
                <c:pt idx="9884">
                  <c:v>28.302</c:v>
                </c:pt>
                <c:pt idx="9885">
                  <c:v>28.300999999999998</c:v>
                </c:pt>
                <c:pt idx="9886">
                  <c:v>28.3</c:v>
                </c:pt>
                <c:pt idx="9887">
                  <c:v>28.3</c:v>
                </c:pt>
                <c:pt idx="9888">
                  <c:v>28.3</c:v>
                </c:pt>
                <c:pt idx="9889">
                  <c:v>28.298999999999999</c:v>
                </c:pt>
                <c:pt idx="9890">
                  <c:v>28.298999999999999</c:v>
                </c:pt>
                <c:pt idx="9891">
                  <c:v>28.298999999999999</c:v>
                </c:pt>
                <c:pt idx="9892">
                  <c:v>28.297999999999998</c:v>
                </c:pt>
                <c:pt idx="9893">
                  <c:v>28.297000000000001</c:v>
                </c:pt>
                <c:pt idx="9894">
                  <c:v>28.297000000000001</c:v>
                </c:pt>
                <c:pt idx="9895">
                  <c:v>28.295999999999999</c:v>
                </c:pt>
                <c:pt idx="9896">
                  <c:v>28.295999999999999</c:v>
                </c:pt>
                <c:pt idx="9897">
                  <c:v>28.295999999999999</c:v>
                </c:pt>
                <c:pt idx="9898">
                  <c:v>28.295000000000002</c:v>
                </c:pt>
                <c:pt idx="9899">
                  <c:v>28.295000000000002</c:v>
                </c:pt>
                <c:pt idx="9900">
                  <c:v>28.295000000000002</c:v>
                </c:pt>
                <c:pt idx="9901">
                  <c:v>28.294</c:v>
                </c:pt>
                <c:pt idx="9902">
                  <c:v>28.294</c:v>
                </c:pt>
                <c:pt idx="9903">
                  <c:v>28.292999999999999</c:v>
                </c:pt>
                <c:pt idx="9904">
                  <c:v>28.292999999999999</c:v>
                </c:pt>
                <c:pt idx="9905">
                  <c:v>28.292000000000002</c:v>
                </c:pt>
                <c:pt idx="9906">
                  <c:v>28.292000000000002</c:v>
                </c:pt>
                <c:pt idx="9907">
                  <c:v>28.291</c:v>
                </c:pt>
                <c:pt idx="9908">
                  <c:v>28.279</c:v>
                </c:pt>
                <c:pt idx="9909">
                  <c:v>28.277999999999999</c:v>
                </c:pt>
                <c:pt idx="9910">
                  <c:v>28.277000000000001</c:v>
                </c:pt>
                <c:pt idx="9911">
                  <c:v>28.277000000000001</c:v>
                </c:pt>
                <c:pt idx="9912">
                  <c:v>28.277000000000001</c:v>
                </c:pt>
                <c:pt idx="9913">
                  <c:v>28.276</c:v>
                </c:pt>
                <c:pt idx="9914">
                  <c:v>28.276</c:v>
                </c:pt>
                <c:pt idx="9915">
                  <c:v>28.276</c:v>
                </c:pt>
                <c:pt idx="9916">
                  <c:v>28.274999999999999</c:v>
                </c:pt>
                <c:pt idx="9917">
                  <c:v>28.274999999999999</c:v>
                </c:pt>
                <c:pt idx="9918">
                  <c:v>28.274999999999999</c:v>
                </c:pt>
                <c:pt idx="9919">
                  <c:v>28.274999999999999</c:v>
                </c:pt>
                <c:pt idx="9920">
                  <c:v>28.274999999999999</c:v>
                </c:pt>
                <c:pt idx="9921">
                  <c:v>28.274999999999999</c:v>
                </c:pt>
                <c:pt idx="9922">
                  <c:v>28.274999999999999</c:v>
                </c:pt>
                <c:pt idx="9923">
                  <c:v>28.274999999999999</c:v>
                </c:pt>
                <c:pt idx="9924">
                  <c:v>28.274999999999999</c:v>
                </c:pt>
                <c:pt idx="9925">
                  <c:v>28.274000000000001</c:v>
                </c:pt>
                <c:pt idx="9926">
                  <c:v>28.274000000000001</c:v>
                </c:pt>
                <c:pt idx="9927">
                  <c:v>28.274000000000001</c:v>
                </c:pt>
                <c:pt idx="9928">
                  <c:v>28.274999999999999</c:v>
                </c:pt>
                <c:pt idx="9929">
                  <c:v>28.274999999999999</c:v>
                </c:pt>
                <c:pt idx="9930">
                  <c:v>28.274999999999999</c:v>
                </c:pt>
                <c:pt idx="9931">
                  <c:v>28.274999999999999</c:v>
                </c:pt>
                <c:pt idx="9932">
                  <c:v>28.274999999999999</c:v>
                </c:pt>
                <c:pt idx="9933">
                  <c:v>28.274999999999999</c:v>
                </c:pt>
                <c:pt idx="9934">
                  <c:v>28.274999999999999</c:v>
                </c:pt>
                <c:pt idx="9935">
                  <c:v>28.274999999999999</c:v>
                </c:pt>
                <c:pt idx="9936">
                  <c:v>28.274999999999999</c:v>
                </c:pt>
                <c:pt idx="9937">
                  <c:v>28.276</c:v>
                </c:pt>
                <c:pt idx="9938">
                  <c:v>28.276</c:v>
                </c:pt>
                <c:pt idx="9939">
                  <c:v>28.276</c:v>
                </c:pt>
                <c:pt idx="9940">
                  <c:v>28.277000000000001</c:v>
                </c:pt>
                <c:pt idx="9941">
                  <c:v>28.277000000000001</c:v>
                </c:pt>
                <c:pt idx="9942">
                  <c:v>28.277000000000001</c:v>
                </c:pt>
                <c:pt idx="9943">
                  <c:v>28.277999999999999</c:v>
                </c:pt>
                <c:pt idx="9944">
                  <c:v>28.28</c:v>
                </c:pt>
                <c:pt idx="9945">
                  <c:v>28.28</c:v>
                </c:pt>
                <c:pt idx="9946">
                  <c:v>28.280999999999999</c:v>
                </c:pt>
                <c:pt idx="9947">
                  <c:v>28.280999999999999</c:v>
                </c:pt>
                <c:pt idx="9948">
                  <c:v>28.280999999999999</c:v>
                </c:pt>
                <c:pt idx="9949">
                  <c:v>28.282</c:v>
                </c:pt>
                <c:pt idx="9950">
                  <c:v>28.283000000000001</c:v>
                </c:pt>
                <c:pt idx="9951">
                  <c:v>28.283000000000001</c:v>
                </c:pt>
                <c:pt idx="9952">
                  <c:v>28.283999999999999</c:v>
                </c:pt>
                <c:pt idx="9953">
                  <c:v>28.283999999999999</c:v>
                </c:pt>
                <c:pt idx="9954">
                  <c:v>28.283999999999999</c:v>
                </c:pt>
                <c:pt idx="9955">
                  <c:v>28.286000000000001</c:v>
                </c:pt>
                <c:pt idx="9956">
                  <c:v>28.286000000000001</c:v>
                </c:pt>
                <c:pt idx="9957">
                  <c:v>28.286000000000001</c:v>
                </c:pt>
                <c:pt idx="9958">
                  <c:v>28.288</c:v>
                </c:pt>
                <c:pt idx="9959">
                  <c:v>28.288</c:v>
                </c:pt>
                <c:pt idx="9960">
                  <c:v>28.288</c:v>
                </c:pt>
                <c:pt idx="9961">
                  <c:v>28.29</c:v>
                </c:pt>
                <c:pt idx="9962">
                  <c:v>28.29</c:v>
                </c:pt>
                <c:pt idx="9963">
                  <c:v>28.29</c:v>
                </c:pt>
                <c:pt idx="9964">
                  <c:v>28.292000000000002</c:v>
                </c:pt>
                <c:pt idx="9965">
                  <c:v>28.292000000000002</c:v>
                </c:pt>
                <c:pt idx="9966">
                  <c:v>28.292000000000002</c:v>
                </c:pt>
                <c:pt idx="9967">
                  <c:v>28.294</c:v>
                </c:pt>
                <c:pt idx="9968">
                  <c:v>28.294</c:v>
                </c:pt>
                <c:pt idx="9969">
                  <c:v>28.295000000000002</c:v>
                </c:pt>
                <c:pt idx="9970">
                  <c:v>28.297000000000001</c:v>
                </c:pt>
                <c:pt idx="9971">
                  <c:v>28.297000000000001</c:v>
                </c:pt>
                <c:pt idx="9972">
                  <c:v>28.297000000000001</c:v>
                </c:pt>
                <c:pt idx="9973">
                  <c:v>28.3</c:v>
                </c:pt>
                <c:pt idx="9974">
                  <c:v>28.3</c:v>
                </c:pt>
                <c:pt idx="9975">
                  <c:v>28.3</c:v>
                </c:pt>
                <c:pt idx="9976">
                  <c:v>28.303000000000001</c:v>
                </c:pt>
                <c:pt idx="9977">
                  <c:v>28.312999999999999</c:v>
                </c:pt>
                <c:pt idx="9978">
                  <c:v>28.312999999999999</c:v>
                </c:pt>
                <c:pt idx="9979">
                  <c:v>28.317</c:v>
                </c:pt>
                <c:pt idx="9980">
                  <c:v>28.318000000000001</c:v>
                </c:pt>
                <c:pt idx="9981">
                  <c:v>28.321999999999999</c:v>
                </c:pt>
                <c:pt idx="9982">
                  <c:v>28.321999999999999</c:v>
                </c:pt>
                <c:pt idx="9983">
                  <c:v>28.321999999999999</c:v>
                </c:pt>
                <c:pt idx="9984">
                  <c:v>28.326000000000001</c:v>
                </c:pt>
                <c:pt idx="9985">
                  <c:v>28.326000000000001</c:v>
                </c:pt>
                <c:pt idx="9986">
                  <c:v>28.327000000000002</c:v>
                </c:pt>
                <c:pt idx="9987">
                  <c:v>28.331</c:v>
                </c:pt>
                <c:pt idx="9988">
                  <c:v>28.331</c:v>
                </c:pt>
                <c:pt idx="9989">
                  <c:v>28.331</c:v>
                </c:pt>
                <c:pt idx="9990">
                  <c:v>28.335000000000001</c:v>
                </c:pt>
                <c:pt idx="9991">
                  <c:v>28.335000000000001</c:v>
                </c:pt>
                <c:pt idx="9992">
                  <c:v>28.335999999999999</c:v>
                </c:pt>
                <c:pt idx="9993">
                  <c:v>28.34</c:v>
                </c:pt>
                <c:pt idx="9994">
                  <c:v>28.34</c:v>
                </c:pt>
                <c:pt idx="9995">
                  <c:v>28.341000000000001</c:v>
                </c:pt>
                <c:pt idx="9996">
                  <c:v>28.344999999999999</c:v>
                </c:pt>
                <c:pt idx="9997">
                  <c:v>28.344999999999999</c:v>
                </c:pt>
                <c:pt idx="9998">
                  <c:v>28.346</c:v>
                </c:pt>
                <c:pt idx="9999">
                  <c:v>28.35</c:v>
                </c:pt>
                <c:pt idx="10000">
                  <c:v>28.35</c:v>
                </c:pt>
                <c:pt idx="10001">
                  <c:v>28.350999999999999</c:v>
                </c:pt>
                <c:pt idx="10002">
                  <c:v>28.355</c:v>
                </c:pt>
                <c:pt idx="10003">
                  <c:v>28.356000000000002</c:v>
                </c:pt>
                <c:pt idx="10004">
                  <c:v>28.356000000000002</c:v>
                </c:pt>
                <c:pt idx="10005">
                  <c:v>28.361000000000001</c:v>
                </c:pt>
                <c:pt idx="10006">
                  <c:v>28.361000000000001</c:v>
                </c:pt>
                <c:pt idx="10007">
                  <c:v>28.361999999999998</c:v>
                </c:pt>
                <c:pt idx="10008">
                  <c:v>28.367000000000001</c:v>
                </c:pt>
                <c:pt idx="10009">
                  <c:v>28.367000000000001</c:v>
                </c:pt>
                <c:pt idx="10010">
                  <c:v>28.367000000000001</c:v>
                </c:pt>
                <c:pt idx="10011">
                  <c:v>28.385000000000002</c:v>
                </c:pt>
                <c:pt idx="10012">
                  <c:v>28.385999999999999</c:v>
                </c:pt>
                <c:pt idx="10013">
                  <c:v>28.390999999999998</c:v>
                </c:pt>
                <c:pt idx="10014">
                  <c:v>28.393000000000001</c:v>
                </c:pt>
                <c:pt idx="10015">
                  <c:v>28.393000000000001</c:v>
                </c:pt>
                <c:pt idx="10016">
                  <c:v>28.399000000000001</c:v>
                </c:pt>
                <c:pt idx="10017">
                  <c:v>28.399000000000001</c:v>
                </c:pt>
                <c:pt idx="10018">
                  <c:v>28.4</c:v>
                </c:pt>
                <c:pt idx="10019">
                  <c:v>28.405999999999999</c:v>
                </c:pt>
                <c:pt idx="10020">
                  <c:v>28.405999999999999</c:v>
                </c:pt>
                <c:pt idx="10021">
                  <c:v>28.405999999999999</c:v>
                </c:pt>
                <c:pt idx="10022">
                  <c:v>28.411999999999999</c:v>
                </c:pt>
                <c:pt idx="10023">
                  <c:v>28.411999999999999</c:v>
                </c:pt>
                <c:pt idx="10024">
                  <c:v>28.413</c:v>
                </c:pt>
                <c:pt idx="10025">
                  <c:v>28.419</c:v>
                </c:pt>
                <c:pt idx="10026">
                  <c:v>28.419</c:v>
                </c:pt>
                <c:pt idx="10027">
                  <c:v>28.42</c:v>
                </c:pt>
                <c:pt idx="10028">
                  <c:v>28.425999999999998</c:v>
                </c:pt>
                <c:pt idx="10029">
                  <c:v>28.425999999999998</c:v>
                </c:pt>
                <c:pt idx="10030">
                  <c:v>28.427</c:v>
                </c:pt>
                <c:pt idx="10031">
                  <c:v>28.433</c:v>
                </c:pt>
                <c:pt idx="10032">
                  <c:v>28.433</c:v>
                </c:pt>
                <c:pt idx="10033">
                  <c:v>28.434000000000001</c:v>
                </c:pt>
                <c:pt idx="10034">
                  <c:v>28.44</c:v>
                </c:pt>
                <c:pt idx="10035">
                  <c:v>28.440999999999999</c:v>
                </c:pt>
                <c:pt idx="10036">
                  <c:v>28.440999999999999</c:v>
                </c:pt>
                <c:pt idx="10037">
                  <c:v>28.448</c:v>
                </c:pt>
                <c:pt idx="10038">
                  <c:v>28.448</c:v>
                </c:pt>
                <c:pt idx="10039">
                  <c:v>28.449000000000002</c:v>
                </c:pt>
                <c:pt idx="10040">
                  <c:v>28.454999999999998</c:v>
                </c:pt>
                <c:pt idx="10041">
                  <c:v>28.456</c:v>
                </c:pt>
                <c:pt idx="10042">
                  <c:v>28.456</c:v>
                </c:pt>
                <c:pt idx="10043">
                  <c:v>28.463000000000001</c:v>
                </c:pt>
                <c:pt idx="10044">
                  <c:v>28.463000000000001</c:v>
                </c:pt>
                <c:pt idx="10045">
                  <c:v>28.463999999999999</c:v>
                </c:pt>
                <c:pt idx="10046">
                  <c:v>28.471</c:v>
                </c:pt>
                <c:pt idx="10047">
                  <c:v>28.494</c:v>
                </c:pt>
                <c:pt idx="10048">
                  <c:v>28.494</c:v>
                </c:pt>
                <c:pt idx="10049">
                  <c:v>28.494</c:v>
                </c:pt>
                <c:pt idx="10050">
                  <c:v>28.494</c:v>
                </c:pt>
                <c:pt idx="10051">
                  <c:v>28.494</c:v>
                </c:pt>
                <c:pt idx="10052">
                  <c:v>28.494</c:v>
                </c:pt>
                <c:pt idx="10053">
                  <c:v>28.494</c:v>
                </c:pt>
                <c:pt idx="10054">
                  <c:v>28.494</c:v>
                </c:pt>
                <c:pt idx="10055">
                  <c:v>28.494</c:v>
                </c:pt>
                <c:pt idx="10056">
                  <c:v>28.494</c:v>
                </c:pt>
                <c:pt idx="10057">
                  <c:v>28.494</c:v>
                </c:pt>
                <c:pt idx="10058">
                  <c:v>28.492999999999999</c:v>
                </c:pt>
                <c:pt idx="10059">
                  <c:v>28.492999999999999</c:v>
                </c:pt>
                <c:pt idx="10060">
                  <c:v>28.492999999999999</c:v>
                </c:pt>
                <c:pt idx="10061">
                  <c:v>28.492999999999999</c:v>
                </c:pt>
                <c:pt idx="10062">
                  <c:v>28.492999999999999</c:v>
                </c:pt>
                <c:pt idx="10063">
                  <c:v>28.492999999999999</c:v>
                </c:pt>
                <c:pt idx="10064">
                  <c:v>28.492999999999999</c:v>
                </c:pt>
                <c:pt idx="10065">
                  <c:v>28.492000000000001</c:v>
                </c:pt>
                <c:pt idx="10066">
                  <c:v>28.492000000000001</c:v>
                </c:pt>
                <c:pt idx="10067">
                  <c:v>28.492000000000001</c:v>
                </c:pt>
                <c:pt idx="10068">
                  <c:v>28.492000000000001</c:v>
                </c:pt>
                <c:pt idx="10069">
                  <c:v>28.492000000000001</c:v>
                </c:pt>
                <c:pt idx="10070">
                  <c:v>28.492000000000001</c:v>
                </c:pt>
                <c:pt idx="10071">
                  <c:v>28.492000000000001</c:v>
                </c:pt>
                <c:pt idx="10072">
                  <c:v>28.492000000000001</c:v>
                </c:pt>
                <c:pt idx="10073">
                  <c:v>28.492000000000001</c:v>
                </c:pt>
                <c:pt idx="10074">
                  <c:v>28.492000000000001</c:v>
                </c:pt>
                <c:pt idx="10075">
                  <c:v>28.491</c:v>
                </c:pt>
                <c:pt idx="10076">
                  <c:v>28.491</c:v>
                </c:pt>
                <c:pt idx="10077">
                  <c:v>28.491</c:v>
                </c:pt>
                <c:pt idx="10078">
                  <c:v>28.491</c:v>
                </c:pt>
                <c:pt idx="10079">
                  <c:v>28.491</c:v>
                </c:pt>
                <c:pt idx="10080">
                  <c:v>28.491</c:v>
                </c:pt>
                <c:pt idx="10081">
                  <c:v>28.491</c:v>
                </c:pt>
                <c:pt idx="10082">
                  <c:v>28.491</c:v>
                </c:pt>
                <c:pt idx="10083">
                  <c:v>28.491</c:v>
                </c:pt>
                <c:pt idx="10084">
                  <c:v>28.491</c:v>
                </c:pt>
                <c:pt idx="10085">
                  <c:v>28.491</c:v>
                </c:pt>
                <c:pt idx="10086">
                  <c:v>28.491</c:v>
                </c:pt>
                <c:pt idx="10087">
                  <c:v>28.491</c:v>
                </c:pt>
                <c:pt idx="10088">
                  <c:v>28.491</c:v>
                </c:pt>
                <c:pt idx="10089">
                  <c:v>28.491</c:v>
                </c:pt>
                <c:pt idx="10090">
                  <c:v>28.491</c:v>
                </c:pt>
                <c:pt idx="10091">
                  <c:v>28.491</c:v>
                </c:pt>
                <c:pt idx="10092">
                  <c:v>28.491</c:v>
                </c:pt>
                <c:pt idx="10093">
                  <c:v>28.491</c:v>
                </c:pt>
                <c:pt idx="10094">
                  <c:v>28.49</c:v>
                </c:pt>
                <c:pt idx="10095">
                  <c:v>28.49</c:v>
                </c:pt>
                <c:pt idx="10096">
                  <c:v>28.49</c:v>
                </c:pt>
                <c:pt idx="10097">
                  <c:v>28.49</c:v>
                </c:pt>
                <c:pt idx="10098">
                  <c:v>28.49</c:v>
                </c:pt>
                <c:pt idx="10099">
                  <c:v>28.49</c:v>
                </c:pt>
                <c:pt idx="10100">
                  <c:v>28.49</c:v>
                </c:pt>
                <c:pt idx="10101">
                  <c:v>28.49</c:v>
                </c:pt>
                <c:pt idx="10102">
                  <c:v>28.49</c:v>
                </c:pt>
                <c:pt idx="10103">
                  <c:v>28.49</c:v>
                </c:pt>
                <c:pt idx="10104">
                  <c:v>28.49</c:v>
                </c:pt>
                <c:pt idx="10105">
                  <c:v>28.489000000000001</c:v>
                </c:pt>
                <c:pt idx="10106">
                  <c:v>28.489000000000001</c:v>
                </c:pt>
                <c:pt idx="10107">
                  <c:v>28.489000000000001</c:v>
                </c:pt>
                <c:pt idx="10108">
                  <c:v>28.489000000000001</c:v>
                </c:pt>
                <c:pt idx="10109">
                  <c:v>28.489000000000001</c:v>
                </c:pt>
                <c:pt idx="10110">
                  <c:v>28.489000000000001</c:v>
                </c:pt>
                <c:pt idx="10111">
                  <c:v>28.489000000000001</c:v>
                </c:pt>
                <c:pt idx="10112">
                  <c:v>28.489000000000001</c:v>
                </c:pt>
                <c:pt idx="10113">
                  <c:v>28.489000000000001</c:v>
                </c:pt>
                <c:pt idx="10114">
                  <c:v>28.489000000000001</c:v>
                </c:pt>
                <c:pt idx="10115">
                  <c:v>28.489000000000001</c:v>
                </c:pt>
                <c:pt idx="10116">
                  <c:v>28.489000000000001</c:v>
                </c:pt>
                <c:pt idx="10117">
                  <c:v>28.488</c:v>
                </c:pt>
                <c:pt idx="10118">
                  <c:v>28.488</c:v>
                </c:pt>
                <c:pt idx="10119">
                  <c:v>28.488</c:v>
                </c:pt>
                <c:pt idx="10120">
                  <c:v>28.488</c:v>
                </c:pt>
                <c:pt idx="10121">
                  <c:v>28.488</c:v>
                </c:pt>
                <c:pt idx="10122">
                  <c:v>28.488</c:v>
                </c:pt>
                <c:pt idx="10123">
                  <c:v>28.488</c:v>
                </c:pt>
                <c:pt idx="10124">
                  <c:v>28.488</c:v>
                </c:pt>
                <c:pt idx="10125">
                  <c:v>28.488</c:v>
                </c:pt>
                <c:pt idx="10126">
                  <c:v>28.488</c:v>
                </c:pt>
                <c:pt idx="10127">
                  <c:v>28.488</c:v>
                </c:pt>
                <c:pt idx="10128">
                  <c:v>28.488</c:v>
                </c:pt>
                <c:pt idx="10129">
                  <c:v>28.486999999999998</c:v>
                </c:pt>
                <c:pt idx="10130">
                  <c:v>28.486999999999998</c:v>
                </c:pt>
                <c:pt idx="10131">
                  <c:v>28.486999999999998</c:v>
                </c:pt>
                <c:pt idx="10132">
                  <c:v>28.486999999999998</c:v>
                </c:pt>
                <c:pt idx="10133">
                  <c:v>28.486999999999998</c:v>
                </c:pt>
                <c:pt idx="10134">
                  <c:v>28.486999999999998</c:v>
                </c:pt>
                <c:pt idx="10135">
                  <c:v>28.486999999999998</c:v>
                </c:pt>
                <c:pt idx="10136">
                  <c:v>28.484999999999999</c:v>
                </c:pt>
                <c:pt idx="10137">
                  <c:v>28.484999999999999</c:v>
                </c:pt>
                <c:pt idx="10138">
                  <c:v>28.484000000000002</c:v>
                </c:pt>
                <c:pt idx="10139">
                  <c:v>28.484000000000002</c:v>
                </c:pt>
                <c:pt idx="10140">
                  <c:v>28.483000000000001</c:v>
                </c:pt>
                <c:pt idx="10141">
                  <c:v>28.481999999999999</c:v>
                </c:pt>
                <c:pt idx="10142">
                  <c:v>28.481999999999999</c:v>
                </c:pt>
                <c:pt idx="10143">
                  <c:v>28.481999999999999</c:v>
                </c:pt>
                <c:pt idx="10144">
                  <c:v>28.481000000000002</c:v>
                </c:pt>
                <c:pt idx="10145">
                  <c:v>28.481000000000002</c:v>
                </c:pt>
                <c:pt idx="10146">
                  <c:v>28.481000000000002</c:v>
                </c:pt>
                <c:pt idx="10147">
                  <c:v>28.48</c:v>
                </c:pt>
                <c:pt idx="10148">
                  <c:v>28.48</c:v>
                </c:pt>
                <c:pt idx="10149">
                  <c:v>28.478999999999999</c:v>
                </c:pt>
                <c:pt idx="10150">
                  <c:v>28.478000000000002</c:v>
                </c:pt>
                <c:pt idx="10151">
                  <c:v>28.478000000000002</c:v>
                </c:pt>
                <c:pt idx="10152">
                  <c:v>28.478000000000002</c:v>
                </c:pt>
                <c:pt idx="10153">
                  <c:v>28.477</c:v>
                </c:pt>
                <c:pt idx="10154">
                  <c:v>28.477</c:v>
                </c:pt>
                <c:pt idx="10155">
                  <c:v>28.477</c:v>
                </c:pt>
                <c:pt idx="10156">
                  <c:v>28.475000000000001</c:v>
                </c:pt>
                <c:pt idx="10157">
                  <c:v>28.475000000000001</c:v>
                </c:pt>
                <c:pt idx="10158">
                  <c:v>28.475000000000001</c:v>
                </c:pt>
                <c:pt idx="10159">
                  <c:v>28.474</c:v>
                </c:pt>
                <c:pt idx="10160">
                  <c:v>28.474</c:v>
                </c:pt>
                <c:pt idx="10161">
                  <c:v>28.474</c:v>
                </c:pt>
                <c:pt idx="10162">
                  <c:v>28.472000000000001</c:v>
                </c:pt>
                <c:pt idx="10163">
                  <c:v>28.472000000000001</c:v>
                </c:pt>
                <c:pt idx="10164">
                  <c:v>28.472000000000001</c:v>
                </c:pt>
                <c:pt idx="10165">
                  <c:v>28.471</c:v>
                </c:pt>
                <c:pt idx="10166">
                  <c:v>28.471</c:v>
                </c:pt>
                <c:pt idx="10167">
                  <c:v>28.47</c:v>
                </c:pt>
                <c:pt idx="10168">
                  <c:v>28.469000000000001</c:v>
                </c:pt>
                <c:pt idx="10169">
                  <c:v>28.469000000000001</c:v>
                </c:pt>
                <c:pt idx="10170">
                  <c:v>28.469000000000001</c:v>
                </c:pt>
                <c:pt idx="10171">
                  <c:v>28.466999999999999</c:v>
                </c:pt>
                <c:pt idx="10172">
                  <c:v>28.463999999999999</c:v>
                </c:pt>
                <c:pt idx="10173">
                  <c:v>28.463999999999999</c:v>
                </c:pt>
                <c:pt idx="10174">
                  <c:v>28.462</c:v>
                </c:pt>
                <c:pt idx="10175">
                  <c:v>28.460999999999999</c:v>
                </c:pt>
                <c:pt idx="10176">
                  <c:v>28.460999999999999</c:v>
                </c:pt>
                <c:pt idx="10177">
                  <c:v>28.459</c:v>
                </c:pt>
                <c:pt idx="10178">
                  <c:v>28.459</c:v>
                </c:pt>
                <c:pt idx="10179">
                  <c:v>28.459</c:v>
                </c:pt>
                <c:pt idx="10180">
                  <c:v>28.457000000000001</c:v>
                </c:pt>
                <c:pt idx="10181">
                  <c:v>28.457000000000001</c:v>
                </c:pt>
                <c:pt idx="10182">
                  <c:v>28.457000000000001</c:v>
                </c:pt>
                <c:pt idx="10183">
                  <c:v>28.448</c:v>
                </c:pt>
                <c:pt idx="10184">
                  <c:v>28.448</c:v>
                </c:pt>
                <c:pt idx="10185">
                  <c:v>28.446999999999999</c:v>
                </c:pt>
                <c:pt idx="10186">
                  <c:v>28.445</c:v>
                </c:pt>
                <c:pt idx="10187">
                  <c:v>28.445</c:v>
                </c:pt>
                <c:pt idx="10188">
                  <c:v>28.445</c:v>
                </c:pt>
                <c:pt idx="10189">
                  <c:v>28.443000000000001</c:v>
                </c:pt>
                <c:pt idx="10190">
                  <c:v>28.443000000000001</c:v>
                </c:pt>
                <c:pt idx="10191">
                  <c:v>28.443000000000001</c:v>
                </c:pt>
                <c:pt idx="10192">
                  <c:v>28.44</c:v>
                </c:pt>
                <c:pt idx="10193">
                  <c:v>28.44</c:v>
                </c:pt>
                <c:pt idx="10194">
                  <c:v>28.44</c:v>
                </c:pt>
                <c:pt idx="10195">
                  <c:v>28.437999999999999</c:v>
                </c:pt>
                <c:pt idx="10196">
                  <c:v>28.437999999999999</c:v>
                </c:pt>
                <c:pt idx="10197">
                  <c:v>28.437999999999999</c:v>
                </c:pt>
                <c:pt idx="10198">
                  <c:v>28.434999999999999</c:v>
                </c:pt>
                <c:pt idx="10199">
                  <c:v>28.405000000000001</c:v>
                </c:pt>
                <c:pt idx="10200">
                  <c:v>28.405000000000001</c:v>
                </c:pt>
                <c:pt idx="10201">
                  <c:v>28.402000000000001</c:v>
                </c:pt>
                <c:pt idx="10202">
                  <c:v>28.402000000000001</c:v>
                </c:pt>
                <c:pt idx="10203">
                  <c:v>28.402000000000001</c:v>
                </c:pt>
                <c:pt idx="10204">
                  <c:v>28.399000000000001</c:v>
                </c:pt>
                <c:pt idx="10205">
                  <c:v>28.399000000000001</c:v>
                </c:pt>
                <c:pt idx="10206">
                  <c:v>28.398</c:v>
                </c:pt>
                <c:pt idx="10207">
                  <c:v>28.395</c:v>
                </c:pt>
                <c:pt idx="10208">
                  <c:v>28.395</c:v>
                </c:pt>
                <c:pt idx="10209">
                  <c:v>28.395</c:v>
                </c:pt>
                <c:pt idx="10210">
                  <c:v>28.391999999999999</c:v>
                </c:pt>
                <c:pt idx="10211">
                  <c:v>28.384</c:v>
                </c:pt>
                <c:pt idx="10212">
                  <c:v>28.381</c:v>
                </c:pt>
                <c:pt idx="10213">
                  <c:v>28.381</c:v>
                </c:pt>
                <c:pt idx="10214">
                  <c:v>28.379000000000001</c:v>
                </c:pt>
                <c:pt idx="10215">
                  <c:v>28.379000000000001</c:v>
                </c:pt>
                <c:pt idx="10216">
                  <c:v>28.376000000000001</c:v>
                </c:pt>
                <c:pt idx="10217">
                  <c:v>28.36</c:v>
                </c:pt>
                <c:pt idx="10218">
                  <c:v>28.359000000000002</c:v>
                </c:pt>
                <c:pt idx="10219">
                  <c:v>28.356000000000002</c:v>
                </c:pt>
                <c:pt idx="10220">
                  <c:v>28.355</c:v>
                </c:pt>
                <c:pt idx="10221">
                  <c:v>28.355</c:v>
                </c:pt>
                <c:pt idx="10222">
                  <c:v>28.350999999999999</c:v>
                </c:pt>
                <c:pt idx="10223">
                  <c:v>28.350999999999999</c:v>
                </c:pt>
                <c:pt idx="10224">
                  <c:v>28.350999999999999</c:v>
                </c:pt>
                <c:pt idx="10225">
                  <c:v>28.347999999999999</c:v>
                </c:pt>
                <c:pt idx="10226">
                  <c:v>28.347999999999999</c:v>
                </c:pt>
                <c:pt idx="10227">
                  <c:v>28.347000000000001</c:v>
                </c:pt>
                <c:pt idx="10228">
                  <c:v>28.344000000000001</c:v>
                </c:pt>
                <c:pt idx="10229">
                  <c:v>28.344000000000001</c:v>
                </c:pt>
                <c:pt idx="10230">
                  <c:v>28.344000000000001</c:v>
                </c:pt>
                <c:pt idx="10231">
                  <c:v>28.34</c:v>
                </c:pt>
                <c:pt idx="10232">
                  <c:v>28.335999999999999</c:v>
                </c:pt>
                <c:pt idx="10233">
                  <c:v>28.335999999999999</c:v>
                </c:pt>
                <c:pt idx="10234">
                  <c:v>28.335999999999999</c:v>
                </c:pt>
                <c:pt idx="10235">
                  <c:v>28.332999999999998</c:v>
                </c:pt>
                <c:pt idx="10236">
                  <c:v>28.332000000000001</c:v>
                </c:pt>
                <c:pt idx="10237">
                  <c:v>28.332000000000001</c:v>
                </c:pt>
                <c:pt idx="10238">
                  <c:v>28.329000000000001</c:v>
                </c:pt>
                <c:pt idx="10239">
                  <c:v>28.329000000000001</c:v>
                </c:pt>
                <c:pt idx="10240">
                  <c:v>28.327999999999999</c:v>
                </c:pt>
                <c:pt idx="10241">
                  <c:v>28.324999999999999</c:v>
                </c:pt>
                <c:pt idx="10242">
                  <c:v>28.324999999999999</c:v>
                </c:pt>
                <c:pt idx="10243">
                  <c:v>28.324000000000002</c:v>
                </c:pt>
                <c:pt idx="10244">
                  <c:v>28.321000000000002</c:v>
                </c:pt>
                <c:pt idx="10245">
                  <c:v>28.321000000000002</c:v>
                </c:pt>
                <c:pt idx="10246">
                  <c:v>28.32</c:v>
                </c:pt>
                <c:pt idx="10247">
                  <c:v>28.317</c:v>
                </c:pt>
                <c:pt idx="10248">
                  <c:v>28.317</c:v>
                </c:pt>
                <c:pt idx="10249">
                  <c:v>28.315999999999999</c:v>
                </c:pt>
                <c:pt idx="10250">
                  <c:v>28.312999999999999</c:v>
                </c:pt>
                <c:pt idx="10251">
                  <c:v>28.305</c:v>
                </c:pt>
                <c:pt idx="10252">
                  <c:v>28.305</c:v>
                </c:pt>
                <c:pt idx="10253">
                  <c:v>28.300999999999998</c:v>
                </c:pt>
                <c:pt idx="10254">
                  <c:v>28.3</c:v>
                </c:pt>
                <c:pt idx="10255">
                  <c:v>28.3</c:v>
                </c:pt>
                <c:pt idx="10256">
                  <c:v>28.295999999999999</c:v>
                </c:pt>
                <c:pt idx="10257">
                  <c:v>28.295999999999999</c:v>
                </c:pt>
                <c:pt idx="10258">
                  <c:v>28.295999999999999</c:v>
                </c:pt>
                <c:pt idx="10259">
                  <c:v>28.292000000000002</c:v>
                </c:pt>
                <c:pt idx="10260">
                  <c:v>28.292000000000002</c:v>
                </c:pt>
                <c:pt idx="10261">
                  <c:v>28.292000000000002</c:v>
                </c:pt>
                <c:pt idx="10262">
                  <c:v>28.288</c:v>
                </c:pt>
                <c:pt idx="10263">
                  <c:v>28.288</c:v>
                </c:pt>
                <c:pt idx="10264">
                  <c:v>28.288</c:v>
                </c:pt>
                <c:pt idx="10265">
                  <c:v>28.283999999999999</c:v>
                </c:pt>
                <c:pt idx="10266">
                  <c:v>28.283999999999999</c:v>
                </c:pt>
                <c:pt idx="10267">
                  <c:v>28.283999999999999</c:v>
                </c:pt>
                <c:pt idx="10268">
                  <c:v>28.28</c:v>
                </c:pt>
                <c:pt idx="10269">
                  <c:v>28.28</c:v>
                </c:pt>
                <c:pt idx="10270">
                  <c:v>28.28</c:v>
                </c:pt>
                <c:pt idx="10271">
                  <c:v>28.276</c:v>
                </c:pt>
                <c:pt idx="10272">
                  <c:v>28.276</c:v>
                </c:pt>
                <c:pt idx="10273">
                  <c:v>28.276</c:v>
                </c:pt>
                <c:pt idx="10274">
                  <c:v>28.271999999999998</c:v>
                </c:pt>
                <c:pt idx="10275">
                  <c:v>28.271999999999998</c:v>
                </c:pt>
                <c:pt idx="10276">
                  <c:v>28.271999999999998</c:v>
                </c:pt>
                <c:pt idx="10277">
                  <c:v>28.268000000000001</c:v>
                </c:pt>
                <c:pt idx="10278">
                  <c:v>28.268000000000001</c:v>
                </c:pt>
                <c:pt idx="10279">
                  <c:v>28.268000000000001</c:v>
                </c:pt>
                <c:pt idx="10280">
                  <c:v>28.263999999999999</c:v>
                </c:pt>
                <c:pt idx="10281">
                  <c:v>28.263999999999999</c:v>
                </c:pt>
                <c:pt idx="10282">
                  <c:v>28.263999999999999</c:v>
                </c:pt>
                <c:pt idx="10283">
                  <c:v>28.259</c:v>
                </c:pt>
                <c:pt idx="10284">
                  <c:v>28.256</c:v>
                </c:pt>
                <c:pt idx="10285">
                  <c:v>28.248000000000001</c:v>
                </c:pt>
                <c:pt idx="10286">
                  <c:v>28.247</c:v>
                </c:pt>
                <c:pt idx="10287">
                  <c:v>28.244</c:v>
                </c:pt>
                <c:pt idx="10288">
                  <c:v>28.242000000000001</c:v>
                </c:pt>
                <c:pt idx="10289">
                  <c:v>28.242000000000001</c:v>
                </c:pt>
                <c:pt idx="10290">
                  <c:v>28.238</c:v>
                </c:pt>
                <c:pt idx="10291">
                  <c:v>28.238</c:v>
                </c:pt>
                <c:pt idx="10292">
                  <c:v>28.238</c:v>
                </c:pt>
                <c:pt idx="10293">
                  <c:v>28.234000000000002</c:v>
                </c:pt>
                <c:pt idx="10294">
                  <c:v>28.234000000000002</c:v>
                </c:pt>
                <c:pt idx="10295">
                  <c:v>28.233000000000001</c:v>
                </c:pt>
                <c:pt idx="10296">
                  <c:v>28.228999999999999</c:v>
                </c:pt>
                <c:pt idx="10297">
                  <c:v>28.228999999999999</c:v>
                </c:pt>
                <c:pt idx="10298">
                  <c:v>28.228999999999999</c:v>
                </c:pt>
                <c:pt idx="10299">
                  <c:v>28.225000000000001</c:v>
                </c:pt>
                <c:pt idx="10300">
                  <c:v>28.225000000000001</c:v>
                </c:pt>
                <c:pt idx="10301">
                  <c:v>28.224</c:v>
                </c:pt>
                <c:pt idx="10302">
                  <c:v>28.22</c:v>
                </c:pt>
                <c:pt idx="10303">
                  <c:v>28.22</c:v>
                </c:pt>
                <c:pt idx="10304">
                  <c:v>28.22</c:v>
                </c:pt>
                <c:pt idx="10305">
                  <c:v>28.216000000000001</c:v>
                </c:pt>
                <c:pt idx="10306">
                  <c:v>28.216000000000001</c:v>
                </c:pt>
                <c:pt idx="10307">
                  <c:v>28.215</c:v>
                </c:pt>
                <c:pt idx="10308">
                  <c:v>28.210999999999999</c:v>
                </c:pt>
                <c:pt idx="10309">
                  <c:v>28.210999999999999</c:v>
                </c:pt>
                <c:pt idx="10310">
                  <c:v>28.210999999999999</c:v>
                </c:pt>
                <c:pt idx="10311">
                  <c:v>28.207000000000001</c:v>
                </c:pt>
                <c:pt idx="10312">
                  <c:v>28.207000000000001</c:v>
                </c:pt>
                <c:pt idx="10313">
                  <c:v>28.206</c:v>
                </c:pt>
                <c:pt idx="10314">
                  <c:v>28.202000000000002</c:v>
                </c:pt>
                <c:pt idx="10315">
                  <c:v>28.202000000000002</c:v>
                </c:pt>
                <c:pt idx="10316">
                  <c:v>28.202000000000002</c:v>
                </c:pt>
                <c:pt idx="10317">
                  <c:v>28.198</c:v>
                </c:pt>
                <c:pt idx="10318">
                  <c:v>28.198</c:v>
                </c:pt>
                <c:pt idx="10319">
                  <c:v>28.198</c:v>
                </c:pt>
                <c:pt idx="10320">
                  <c:v>28.193000000000001</c:v>
                </c:pt>
                <c:pt idx="10321">
                  <c:v>28.167000000000002</c:v>
                </c:pt>
                <c:pt idx="10322">
                  <c:v>28.164000000000001</c:v>
                </c:pt>
                <c:pt idx="10323">
                  <c:v>28.164000000000001</c:v>
                </c:pt>
                <c:pt idx="10324">
                  <c:v>28.161000000000001</c:v>
                </c:pt>
                <c:pt idx="10325">
                  <c:v>28.16</c:v>
                </c:pt>
                <c:pt idx="10326">
                  <c:v>28.157</c:v>
                </c:pt>
                <c:pt idx="10327">
                  <c:v>28.157</c:v>
                </c:pt>
                <c:pt idx="10328">
                  <c:v>28.154</c:v>
                </c:pt>
                <c:pt idx="10329">
                  <c:v>28.154</c:v>
                </c:pt>
                <c:pt idx="10330">
                  <c:v>28.151</c:v>
                </c:pt>
                <c:pt idx="10331">
                  <c:v>28.15</c:v>
                </c:pt>
                <c:pt idx="10332">
                  <c:v>28.146999999999998</c:v>
                </c:pt>
                <c:pt idx="10333">
                  <c:v>28.097999999999999</c:v>
                </c:pt>
                <c:pt idx="10334">
                  <c:v>28.097999999999999</c:v>
                </c:pt>
                <c:pt idx="10335">
                  <c:v>28.094000000000001</c:v>
                </c:pt>
                <c:pt idx="10336">
                  <c:v>28.091999999999999</c:v>
                </c:pt>
                <c:pt idx="10337">
                  <c:v>28.091999999999999</c:v>
                </c:pt>
                <c:pt idx="10338">
                  <c:v>28.088000000000001</c:v>
                </c:pt>
                <c:pt idx="10339">
                  <c:v>28.088000000000001</c:v>
                </c:pt>
                <c:pt idx="10340">
                  <c:v>28.088000000000001</c:v>
                </c:pt>
                <c:pt idx="10341">
                  <c:v>28.084</c:v>
                </c:pt>
                <c:pt idx="10342">
                  <c:v>28.084</c:v>
                </c:pt>
                <c:pt idx="10343">
                  <c:v>28.082999999999998</c:v>
                </c:pt>
                <c:pt idx="10344">
                  <c:v>28.08</c:v>
                </c:pt>
                <c:pt idx="10345">
                  <c:v>28.08</c:v>
                </c:pt>
                <c:pt idx="10346">
                  <c:v>28.079000000000001</c:v>
                </c:pt>
                <c:pt idx="10347">
                  <c:v>28.076000000000001</c:v>
                </c:pt>
                <c:pt idx="10348">
                  <c:v>28.076000000000001</c:v>
                </c:pt>
                <c:pt idx="10349">
                  <c:v>28.074999999999999</c:v>
                </c:pt>
                <c:pt idx="10350">
                  <c:v>28.071999999999999</c:v>
                </c:pt>
                <c:pt idx="10351">
                  <c:v>28.071999999999999</c:v>
                </c:pt>
                <c:pt idx="10352">
                  <c:v>28.071000000000002</c:v>
                </c:pt>
                <c:pt idx="10353">
                  <c:v>28.07</c:v>
                </c:pt>
                <c:pt idx="10354">
                  <c:v>28.062000000000001</c:v>
                </c:pt>
                <c:pt idx="10355">
                  <c:v>28.062000000000001</c:v>
                </c:pt>
                <c:pt idx="10356">
                  <c:v>28.058</c:v>
                </c:pt>
                <c:pt idx="10357">
                  <c:v>28.056999999999999</c:v>
                </c:pt>
                <c:pt idx="10358">
                  <c:v>28.055</c:v>
                </c:pt>
                <c:pt idx="10359">
                  <c:v>28.053999999999998</c:v>
                </c:pt>
                <c:pt idx="10360">
                  <c:v>28.052</c:v>
                </c:pt>
                <c:pt idx="10361">
                  <c:v>28.052</c:v>
                </c:pt>
                <c:pt idx="10362">
                  <c:v>28.048999999999999</c:v>
                </c:pt>
                <c:pt idx="10363">
                  <c:v>28.048999999999999</c:v>
                </c:pt>
                <c:pt idx="10364">
                  <c:v>28.045999999999999</c:v>
                </c:pt>
                <c:pt idx="10365">
                  <c:v>28.045999999999999</c:v>
                </c:pt>
                <c:pt idx="10366">
                  <c:v>28.044</c:v>
                </c:pt>
                <c:pt idx="10367">
                  <c:v>28.042999999999999</c:v>
                </c:pt>
                <c:pt idx="10368">
                  <c:v>28.041</c:v>
                </c:pt>
                <c:pt idx="10369">
                  <c:v>28.041</c:v>
                </c:pt>
                <c:pt idx="10370">
                  <c:v>28.038</c:v>
                </c:pt>
                <c:pt idx="10371">
                  <c:v>28.038</c:v>
                </c:pt>
                <c:pt idx="10372">
                  <c:v>28.035</c:v>
                </c:pt>
                <c:pt idx="10373">
                  <c:v>27.998999999999999</c:v>
                </c:pt>
                <c:pt idx="10374">
                  <c:v>27.998000000000001</c:v>
                </c:pt>
                <c:pt idx="10375">
                  <c:v>27.995999999999999</c:v>
                </c:pt>
                <c:pt idx="10376">
                  <c:v>27.995000000000001</c:v>
                </c:pt>
                <c:pt idx="10377">
                  <c:v>27.995000000000001</c:v>
                </c:pt>
                <c:pt idx="10378">
                  <c:v>27.992999999999999</c:v>
                </c:pt>
                <c:pt idx="10379">
                  <c:v>27.992000000000001</c:v>
                </c:pt>
                <c:pt idx="10380">
                  <c:v>27.992000000000001</c:v>
                </c:pt>
                <c:pt idx="10381">
                  <c:v>27.99</c:v>
                </c:pt>
                <c:pt idx="10382">
                  <c:v>27.989000000000001</c:v>
                </c:pt>
                <c:pt idx="10383">
                  <c:v>27.989000000000001</c:v>
                </c:pt>
                <c:pt idx="10384">
                  <c:v>27.986999999999998</c:v>
                </c:pt>
                <c:pt idx="10385">
                  <c:v>27.986999999999998</c:v>
                </c:pt>
                <c:pt idx="10386">
                  <c:v>27.986000000000001</c:v>
                </c:pt>
                <c:pt idx="10387">
                  <c:v>27.984000000000002</c:v>
                </c:pt>
                <c:pt idx="10388">
                  <c:v>27.984000000000002</c:v>
                </c:pt>
                <c:pt idx="10389">
                  <c:v>27.98</c:v>
                </c:pt>
                <c:pt idx="10390">
                  <c:v>27.978000000000002</c:v>
                </c:pt>
                <c:pt idx="10391">
                  <c:v>27.978000000000002</c:v>
                </c:pt>
                <c:pt idx="10392">
                  <c:v>27.978000000000002</c:v>
                </c:pt>
                <c:pt idx="10393">
                  <c:v>27.975000000000001</c:v>
                </c:pt>
                <c:pt idx="10394">
                  <c:v>27.975000000000001</c:v>
                </c:pt>
                <c:pt idx="10395">
                  <c:v>27.975000000000001</c:v>
                </c:pt>
                <c:pt idx="10396">
                  <c:v>27.972999999999999</c:v>
                </c:pt>
                <c:pt idx="10397">
                  <c:v>27.968</c:v>
                </c:pt>
                <c:pt idx="10398">
                  <c:v>27.966000000000001</c:v>
                </c:pt>
                <c:pt idx="10399">
                  <c:v>27.965</c:v>
                </c:pt>
                <c:pt idx="10400">
                  <c:v>27.963000000000001</c:v>
                </c:pt>
                <c:pt idx="10401">
                  <c:v>27.963000000000001</c:v>
                </c:pt>
                <c:pt idx="10402">
                  <c:v>27.960999999999999</c:v>
                </c:pt>
                <c:pt idx="10403">
                  <c:v>27.960999999999999</c:v>
                </c:pt>
                <c:pt idx="10404">
                  <c:v>27.959</c:v>
                </c:pt>
                <c:pt idx="10405">
                  <c:v>27.959</c:v>
                </c:pt>
                <c:pt idx="10406">
                  <c:v>27.957000000000001</c:v>
                </c:pt>
                <c:pt idx="10407">
                  <c:v>27.957000000000001</c:v>
                </c:pt>
                <c:pt idx="10408">
                  <c:v>27.954999999999998</c:v>
                </c:pt>
                <c:pt idx="10409">
                  <c:v>27.954999999999998</c:v>
                </c:pt>
                <c:pt idx="10410">
                  <c:v>27.952999999999999</c:v>
                </c:pt>
                <c:pt idx="10411">
                  <c:v>27.951000000000001</c:v>
                </c:pt>
                <c:pt idx="10412">
                  <c:v>27.951000000000001</c:v>
                </c:pt>
                <c:pt idx="10413">
                  <c:v>27.949000000000002</c:v>
                </c:pt>
                <c:pt idx="10414">
                  <c:v>27.931999999999999</c:v>
                </c:pt>
                <c:pt idx="10415">
                  <c:v>27.931999999999999</c:v>
                </c:pt>
                <c:pt idx="10416">
                  <c:v>27.931000000000001</c:v>
                </c:pt>
                <c:pt idx="10417">
                  <c:v>27.93</c:v>
                </c:pt>
                <c:pt idx="10418">
                  <c:v>27.93</c:v>
                </c:pt>
                <c:pt idx="10419">
                  <c:v>27.928999999999998</c:v>
                </c:pt>
                <c:pt idx="10420">
                  <c:v>27.928999999999998</c:v>
                </c:pt>
                <c:pt idx="10421">
                  <c:v>27.928999999999998</c:v>
                </c:pt>
                <c:pt idx="10422">
                  <c:v>27.928000000000001</c:v>
                </c:pt>
                <c:pt idx="10423">
                  <c:v>27.928000000000001</c:v>
                </c:pt>
                <c:pt idx="10424">
                  <c:v>27.928000000000001</c:v>
                </c:pt>
                <c:pt idx="10425">
                  <c:v>27.925999999999998</c:v>
                </c:pt>
                <c:pt idx="10426">
                  <c:v>27.925999999999998</c:v>
                </c:pt>
                <c:pt idx="10427">
                  <c:v>27.925999999999998</c:v>
                </c:pt>
                <c:pt idx="10428">
                  <c:v>27.925000000000001</c:v>
                </c:pt>
                <c:pt idx="10429">
                  <c:v>27.925000000000001</c:v>
                </c:pt>
                <c:pt idx="10430">
                  <c:v>27.925000000000001</c:v>
                </c:pt>
                <c:pt idx="10431">
                  <c:v>27.923999999999999</c:v>
                </c:pt>
                <c:pt idx="10432">
                  <c:v>27.923999999999999</c:v>
                </c:pt>
                <c:pt idx="10433">
                  <c:v>27.923999999999999</c:v>
                </c:pt>
                <c:pt idx="10434">
                  <c:v>27.922999999999998</c:v>
                </c:pt>
                <c:pt idx="10435">
                  <c:v>27.922999999999998</c:v>
                </c:pt>
                <c:pt idx="10436">
                  <c:v>27.922999999999998</c:v>
                </c:pt>
                <c:pt idx="10437">
                  <c:v>27.922000000000001</c:v>
                </c:pt>
                <c:pt idx="10438">
                  <c:v>27.922000000000001</c:v>
                </c:pt>
                <c:pt idx="10439">
                  <c:v>27.922000000000001</c:v>
                </c:pt>
                <c:pt idx="10440">
                  <c:v>27.920999999999999</c:v>
                </c:pt>
                <c:pt idx="10441">
                  <c:v>27.920999999999999</c:v>
                </c:pt>
                <c:pt idx="10442">
                  <c:v>27.920999999999999</c:v>
                </c:pt>
                <c:pt idx="10443">
                  <c:v>27.92</c:v>
                </c:pt>
                <c:pt idx="10444">
                  <c:v>27.92</c:v>
                </c:pt>
                <c:pt idx="10445">
                  <c:v>27.92</c:v>
                </c:pt>
                <c:pt idx="10446">
                  <c:v>27.919</c:v>
                </c:pt>
                <c:pt idx="10447">
                  <c:v>27.919</c:v>
                </c:pt>
                <c:pt idx="10448">
                  <c:v>27.919</c:v>
                </c:pt>
                <c:pt idx="10449">
                  <c:v>27.917999999999999</c:v>
                </c:pt>
                <c:pt idx="10450">
                  <c:v>27.917000000000002</c:v>
                </c:pt>
                <c:pt idx="10451">
                  <c:v>27.916</c:v>
                </c:pt>
                <c:pt idx="10452">
                  <c:v>27.916</c:v>
                </c:pt>
                <c:pt idx="10453">
                  <c:v>27.916</c:v>
                </c:pt>
                <c:pt idx="10454">
                  <c:v>27.916</c:v>
                </c:pt>
                <c:pt idx="10455">
                  <c:v>27.916</c:v>
                </c:pt>
                <c:pt idx="10456">
                  <c:v>27.916</c:v>
                </c:pt>
                <c:pt idx="10457">
                  <c:v>27.914999999999999</c:v>
                </c:pt>
                <c:pt idx="10458">
                  <c:v>27.914999999999999</c:v>
                </c:pt>
                <c:pt idx="10459">
                  <c:v>27.914999999999999</c:v>
                </c:pt>
                <c:pt idx="10460">
                  <c:v>27.914999999999999</c:v>
                </c:pt>
                <c:pt idx="10461">
                  <c:v>27.914999999999999</c:v>
                </c:pt>
                <c:pt idx="10462">
                  <c:v>27.914999999999999</c:v>
                </c:pt>
                <c:pt idx="10463">
                  <c:v>27.914999999999999</c:v>
                </c:pt>
                <c:pt idx="10464">
                  <c:v>27.914999999999999</c:v>
                </c:pt>
                <c:pt idx="10465">
                  <c:v>27.914999999999999</c:v>
                </c:pt>
                <c:pt idx="10466">
                  <c:v>27.914999999999999</c:v>
                </c:pt>
                <c:pt idx="10467">
                  <c:v>27.914999999999999</c:v>
                </c:pt>
                <c:pt idx="10468">
                  <c:v>27.914000000000001</c:v>
                </c:pt>
                <c:pt idx="10469">
                  <c:v>27.914000000000001</c:v>
                </c:pt>
                <c:pt idx="10470">
                  <c:v>27.914000000000001</c:v>
                </c:pt>
                <c:pt idx="10471">
                  <c:v>27.914000000000001</c:v>
                </c:pt>
                <c:pt idx="10472">
                  <c:v>27.914999999999999</c:v>
                </c:pt>
                <c:pt idx="10473">
                  <c:v>27.916</c:v>
                </c:pt>
                <c:pt idx="10474">
                  <c:v>27.916</c:v>
                </c:pt>
                <c:pt idx="10475">
                  <c:v>27.916</c:v>
                </c:pt>
                <c:pt idx="10476">
                  <c:v>27.916</c:v>
                </c:pt>
                <c:pt idx="10477">
                  <c:v>27.916</c:v>
                </c:pt>
                <c:pt idx="10478">
                  <c:v>27.916</c:v>
                </c:pt>
                <c:pt idx="10479">
                  <c:v>27.916</c:v>
                </c:pt>
                <c:pt idx="10480">
                  <c:v>27.917000000000002</c:v>
                </c:pt>
                <c:pt idx="10481">
                  <c:v>27.917000000000002</c:v>
                </c:pt>
                <c:pt idx="10482">
                  <c:v>27.917000000000002</c:v>
                </c:pt>
                <c:pt idx="10483">
                  <c:v>27.917000000000002</c:v>
                </c:pt>
                <c:pt idx="10484">
                  <c:v>27.917000000000002</c:v>
                </c:pt>
                <c:pt idx="10485">
                  <c:v>27.917000000000002</c:v>
                </c:pt>
                <c:pt idx="10486">
                  <c:v>27.917000000000002</c:v>
                </c:pt>
                <c:pt idx="10487">
                  <c:v>27.917000000000002</c:v>
                </c:pt>
                <c:pt idx="10488">
                  <c:v>27.917999999999999</c:v>
                </c:pt>
                <c:pt idx="10489">
                  <c:v>27.917999999999999</c:v>
                </c:pt>
                <c:pt idx="10490">
                  <c:v>27.917999999999999</c:v>
                </c:pt>
                <c:pt idx="10491">
                  <c:v>27.917999999999999</c:v>
                </c:pt>
                <c:pt idx="10492">
                  <c:v>27.917999999999999</c:v>
                </c:pt>
                <c:pt idx="10493">
                  <c:v>27.917999999999999</c:v>
                </c:pt>
                <c:pt idx="10494">
                  <c:v>27.919</c:v>
                </c:pt>
                <c:pt idx="10495">
                  <c:v>27.919</c:v>
                </c:pt>
                <c:pt idx="10496">
                  <c:v>27.919</c:v>
                </c:pt>
                <c:pt idx="10497">
                  <c:v>27.919</c:v>
                </c:pt>
                <c:pt idx="10498">
                  <c:v>27.919</c:v>
                </c:pt>
                <c:pt idx="10499">
                  <c:v>27.919</c:v>
                </c:pt>
                <c:pt idx="10500">
                  <c:v>27.92</c:v>
                </c:pt>
                <c:pt idx="10501">
                  <c:v>27.92</c:v>
                </c:pt>
                <c:pt idx="10502">
                  <c:v>27.92</c:v>
                </c:pt>
                <c:pt idx="10503">
                  <c:v>27.92</c:v>
                </c:pt>
                <c:pt idx="10504">
                  <c:v>27.92</c:v>
                </c:pt>
                <c:pt idx="10505">
                  <c:v>27.92</c:v>
                </c:pt>
                <c:pt idx="10506">
                  <c:v>27.920999999999999</c:v>
                </c:pt>
                <c:pt idx="10507">
                  <c:v>27.920999999999999</c:v>
                </c:pt>
                <c:pt idx="10508">
                  <c:v>27.920999999999999</c:v>
                </c:pt>
                <c:pt idx="10509">
                  <c:v>27.922000000000001</c:v>
                </c:pt>
                <c:pt idx="10510">
                  <c:v>27.922000000000001</c:v>
                </c:pt>
                <c:pt idx="10511">
                  <c:v>27.922000000000001</c:v>
                </c:pt>
                <c:pt idx="10512">
                  <c:v>27.923999999999999</c:v>
                </c:pt>
                <c:pt idx="10513">
                  <c:v>27.923999999999999</c:v>
                </c:pt>
                <c:pt idx="10514">
                  <c:v>27.923999999999999</c:v>
                </c:pt>
                <c:pt idx="10515">
                  <c:v>27.925000000000001</c:v>
                </c:pt>
                <c:pt idx="10516">
                  <c:v>27.925000000000001</c:v>
                </c:pt>
                <c:pt idx="10517">
                  <c:v>27.925000000000001</c:v>
                </c:pt>
                <c:pt idx="10518">
                  <c:v>27.925999999999998</c:v>
                </c:pt>
                <c:pt idx="10519">
                  <c:v>27.925999999999998</c:v>
                </c:pt>
                <c:pt idx="10520">
                  <c:v>27.927</c:v>
                </c:pt>
                <c:pt idx="10521">
                  <c:v>27.928000000000001</c:v>
                </c:pt>
                <c:pt idx="10522">
                  <c:v>27.928000000000001</c:v>
                </c:pt>
                <c:pt idx="10523">
                  <c:v>27.928000000000001</c:v>
                </c:pt>
                <c:pt idx="10524">
                  <c:v>27.928999999999998</c:v>
                </c:pt>
                <c:pt idx="10525">
                  <c:v>27.91</c:v>
                </c:pt>
                <c:pt idx="10526">
                  <c:v>27.908999999999999</c:v>
                </c:pt>
                <c:pt idx="10527">
                  <c:v>27.905000000000001</c:v>
                </c:pt>
                <c:pt idx="10528">
                  <c:v>27.904</c:v>
                </c:pt>
                <c:pt idx="10529">
                  <c:v>27.902999999999999</c:v>
                </c:pt>
                <c:pt idx="10530">
                  <c:v>27.899000000000001</c:v>
                </c:pt>
                <c:pt idx="10531">
                  <c:v>27.899000000000001</c:v>
                </c:pt>
                <c:pt idx="10532">
                  <c:v>27.898</c:v>
                </c:pt>
                <c:pt idx="10533">
                  <c:v>27.893999999999998</c:v>
                </c:pt>
                <c:pt idx="10534">
                  <c:v>27.893999999999998</c:v>
                </c:pt>
                <c:pt idx="10535">
                  <c:v>27.893999999999998</c:v>
                </c:pt>
                <c:pt idx="10536">
                  <c:v>27.891999999999999</c:v>
                </c:pt>
                <c:pt idx="10537">
                  <c:v>27.891999999999999</c:v>
                </c:pt>
                <c:pt idx="10538">
                  <c:v>27.890999999999998</c:v>
                </c:pt>
                <c:pt idx="10539">
                  <c:v>27.888999999999999</c:v>
                </c:pt>
                <c:pt idx="10540">
                  <c:v>27.888999999999999</c:v>
                </c:pt>
                <c:pt idx="10541">
                  <c:v>27.888999999999999</c:v>
                </c:pt>
                <c:pt idx="10542">
                  <c:v>27.887</c:v>
                </c:pt>
                <c:pt idx="10543">
                  <c:v>27.887</c:v>
                </c:pt>
                <c:pt idx="10544">
                  <c:v>27.885999999999999</c:v>
                </c:pt>
                <c:pt idx="10545">
                  <c:v>27.885000000000002</c:v>
                </c:pt>
                <c:pt idx="10546">
                  <c:v>27.884</c:v>
                </c:pt>
                <c:pt idx="10547">
                  <c:v>27.884</c:v>
                </c:pt>
                <c:pt idx="10548">
                  <c:v>27.882000000000001</c:v>
                </c:pt>
                <c:pt idx="10549">
                  <c:v>27.882000000000001</c:v>
                </c:pt>
                <c:pt idx="10550">
                  <c:v>27.881</c:v>
                </c:pt>
                <c:pt idx="10551">
                  <c:v>27.88</c:v>
                </c:pt>
                <c:pt idx="10552">
                  <c:v>27.879000000000001</c:v>
                </c:pt>
                <c:pt idx="10553">
                  <c:v>27.879000000000001</c:v>
                </c:pt>
                <c:pt idx="10554">
                  <c:v>27.876999999999999</c:v>
                </c:pt>
                <c:pt idx="10555">
                  <c:v>27.867999999999999</c:v>
                </c:pt>
                <c:pt idx="10556">
                  <c:v>27.867000000000001</c:v>
                </c:pt>
                <c:pt idx="10557">
                  <c:v>27.863</c:v>
                </c:pt>
                <c:pt idx="10558">
                  <c:v>27.861999999999998</c:v>
                </c:pt>
                <c:pt idx="10559">
                  <c:v>27.861000000000001</c:v>
                </c:pt>
                <c:pt idx="10560">
                  <c:v>27.856999999999999</c:v>
                </c:pt>
                <c:pt idx="10561">
                  <c:v>27.856999999999999</c:v>
                </c:pt>
                <c:pt idx="10562">
                  <c:v>27.856999999999999</c:v>
                </c:pt>
                <c:pt idx="10563">
                  <c:v>27.853000000000002</c:v>
                </c:pt>
                <c:pt idx="10564">
                  <c:v>27.852</c:v>
                </c:pt>
                <c:pt idx="10565">
                  <c:v>27.852</c:v>
                </c:pt>
                <c:pt idx="10566">
                  <c:v>27.847999999999999</c:v>
                </c:pt>
                <c:pt idx="10567">
                  <c:v>27.847999999999999</c:v>
                </c:pt>
                <c:pt idx="10568">
                  <c:v>27.847000000000001</c:v>
                </c:pt>
                <c:pt idx="10569">
                  <c:v>27.843</c:v>
                </c:pt>
                <c:pt idx="10570">
                  <c:v>27.843</c:v>
                </c:pt>
                <c:pt idx="10571">
                  <c:v>27.843</c:v>
                </c:pt>
                <c:pt idx="10572">
                  <c:v>27.838999999999999</c:v>
                </c:pt>
                <c:pt idx="10573">
                  <c:v>27.838999999999999</c:v>
                </c:pt>
                <c:pt idx="10574">
                  <c:v>27.838000000000001</c:v>
                </c:pt>
                <c:pt idx="10575">
                  <c:v>27.834</c:v>
                </c:pt>
                <c:pt idx="10576">
                  <c:v>27.834</c:v>
                </c:pt>
                <c:pt idx="10577">
                  <c:v>27.834</c:v>
                </c:pt>
                <c:pt idx="10578">
                  <c:v>27.83</c:v>
                </c:pt>
                <c:pt idx="10579">
                  <c:v>27.83</c:v>
                </c:pt>
                <c:pt idx="10580">
                  <c:v>27.829000000000001</c:v>
                </c:pt>
                <c:pt idx="10581">
                  <c:v>27.824999999999999</c:v>
                </c:pt>
                <c:pt idx="10582">
                  <c:v>27.824999999999999</c:v>
                </c:pt>
                <c:pt idx="10583">
                  <c:v>27.824999999999999</c:v>
                </c:pt>
                <c:pt idx="10584">
                  <c:v>27.821000000000002</c:v>
                </c:pt>
                <c:pt idx="10585">
                  <c:v>27.821000000000002</c:v>
                </c:pt>
                <c:pt idx="10586">
                  <c:v>27.82</c:v>
                </c:pt>
                <c:pt idx="10587">
                  <c:v>27.817</c:v>
                </c:pt>
                <c:pt idx="10588">
                  <c:v>27.815999999999999</c:v>
                </c:pt>
                <c:pt idx="10589">
                  <c:v>27.815999999999999</c:v>
                </c:pt>
                <c:pt idx="10590">
                  <c:v>27.812000000000001</c:v>
                </c:pt>
                <c:pt idx="10591">
                  <c:v>27.762</c:v>
                </c:pt>
                <c:pt idx="10592">
                  <c:v>27.762</c:v>
                </c:pt>
                <c:pt idx="10593">
                  <c:v>27.759</c:v>
                </c:pt>
                <c:pt idx="10594">
                  <c:v>27.753</c:v>
                </c:pt>
                <c:pt idx="10595">
                  <c:v>27.753</c:v>
                </c:pt>
                <c:pt idx="10596">
                  <c:v>27.748999999999999</c:v>
                </c:pt>
                <c:pt idx="10597">
                  <c:v>27.748999999999999</c:v>
                </c:pt>
                <c:pt idx="10598">
                  <c:v>27.745999999999999</c:v>
                </c:pt>
                <c:pt idx="10599">
                  <c:v>27.745999999999999</c:v>
                </c:pt>
                <c:pt idx="10600">
                  <c:v>27.744</c:v>
                </c:pt>
                <c:pt idx="10601">
                  <c:v>27.742999999999999</c:v>
                </c:pt>
                <c:pt idx="10602">
                  <c:v>27.741</c:v>
                </c:pt>
                <c:pt idx="10603">
                  <c:v>27.741</c:v>
                </c:pt>
                <c:pt idx="10604">
                  <c:v>27.739000000000001</c:v>
                </c:pt>
                <c:pt idx="10605">
                  <c:v>27.738</c:v>
                </c:pt>
                <c:pt idx="10606">
                  <c:v>27.736000000000001</c:v>
                </c:pt>
                <c:pt idx="10607">
                  <c:v>27.736000000000001</c:v>
                </c:pt>
                <c:pt idx="10608">
                  <c:v>27.734000000000002</c:v>
                </c:pt>
                <c:pt idx="10609">
                  <c:v>27.733000000000001</c:v>
                </c:pt>
                <c:pt idx="10610">
                  <c:v>27.733000000000001</c:v>
                </c:pt>
                <c:pt idx="10611">
                  <c:v>27.73</c:v>
                </c:pt>
                <c:pt idx="10612">
                  <c:v>27.73</c:v>
                </c:pt>
                <c:pt idx="10613">
                  <c:v>27.73</c:v>
                </c:pt>
                <c:pt idx="10614">
                  <c:v>27.727</c:v>
                </c:pt>
                <c:pt idx="10615">
                  <c:v>27.707999999999998</c:v>
                </c:pt>
                <c:pt idx="10616">
                  <c:v>27.707000000000001</c:v>
                </c:pt>
                <c:pt idx="10617">
                  <c:v>27.704999999999998</c:v>
                </c:pt>
                <c:pt idx="10618">
                  <c:v>27.704999999999998</c:v>
                </c:pt>
                <c:pt idx="10619">
                  <c:v>27.704000000000001</c:v>
                </c:pt>
                <c:pt idx="10620">
                  <c:v>27.702000000000002</c:v>
                </c:pt>
                <c:pt idx="10621">
                  <c:v>27.702000000000002</c:v>
                </c:pt>
                <c:pt idx="10622">
                  <c:v>27.702000000000002</c:v>
                </c:pt>
                <c:pt idx="10623">
                  <c:v>27.7</c:v>
                </c:pt>
                <c:pt idx="10624">
                  <c:v>27.7</c:v>
                </c:pt>
                <c:pt idx="10625">
                  <c:v>27.7</c:v>
                </c:pt>
                <c:pt idx="10626">
                  <c:v>27.696999999999999</c:v>
                </c:pt>
                <c:pt idx="10627">
                  <c:v>27.696999999999999</c:v>
                </c:pt>
                <c:pt idx="10628">
                  <c:v>27.696999999999999</c:v>
                </c:pt>
                <c:pt idx="10629">
                  <c:v>27.695</c:v>
                </c:pt>
                <c:pt idx="10630">
                  <c:v>27.695</c:v>
                </c:pt>
                <c:pt idx="10631">
                  <c:v>27.695</c:v>
                </c:pt>
                <c:pt idx="10632">
                  <c:v>27.693000000000001</c:v>
                </c:pt>
                <c:pt idx="10633">
                  <c:v>27.693000000000001</c:v>
                </c:pt>
                <c:pt idx="10634">
                  <c:v>27.693000000000001</c:v>
                </c:pt>
                <c:pt idx="10635">
                  <c:v>27.690999999999999</c:v>
                </c:pt>
                <c:pt idx="10636">
                  <c:v>27.690999999999999</c:v>
                </c:pt>
                <c:pt idx="10637">
                  <c:v>27.690999999999999</c:v>
                </c:pt>
                <c:pt idx="10638">
                  <c:v>27.689</c:v>
                </c:pt>
                <c:pt idx="10639">
                  <c:v>27.689</c:v>
                </c:pt>
                <c:pt idx="10640">
                  <c:v>27.687999999999999</c:v>
                </c:pt>
                <c:pt idx="10641">
                  <c:v>27.687000000000001</c:v>
                </c:pt>
                <c:pt idx="10642">
                  <c:v>27.687000000000001</c:v>
                </c:pt>
                <c:pt idx="10643">
                  <c:v>27.686</c:v>
                </c:pt>
                <c:pt idx="10644">
                  <c:v>27.684999999999999</c:v>
                </c:pt>
                <c:pt idx="10645">
                  <c:v>27.684999999999999</c:v>
                </c:pt>
                <c:pt idx="10646">
                  <c:v>27.684999999999999</c:v>
                </c:pt>
                <c:pt idx="10647">
                  <c:v>27.683</c:v>
                </c:pt>
                <c:pt idx="10648">
                  <c:v>27.683</c:v>
                </c:pt>
                <c:pt idx="10649">
                  <c:v>27.683</c:v>
                </c:pt>
                <c:pt idx="10650">
                  <c:v>27.681000000000001</c:v>
                </c:pt>
                <c:pt idx="10651">
                  <c:v>27.666</c:v>
                </c:pt>
                <c:pt idx="10652">
                  <c:v>27.666</c:v>
                </c:pt>
                <c:pt idx="10653">
                  <c:v>27.664000000000001</c:v>
                </c:pt>
                <c:pt idx="10654">
                  <c:v>27.664000000000001</c:v>
                </c:pt>
                <c:pt idx="10655">
                  <c:v>27.664000000000001</c:v>
                </c:pt>
                <c:pt idx="10656">
                  <c:v>27.661999999999999</c:v>
                </c:pt>
                <c:pt idx="10657">
                  <c:v>27.661999999999999</c:v>
                </c:pt>
                <c:pt idx="10658">
                  <c:v>27.66</c:v>
                </c:pt>
                <c:pt idx="10659">
                  <c:v>27.66</c:v>
                </c:pt>
                <c:pt idx="10660">
                  <c:v>27.658000000000001</c:v>
                </c:pt>
                <c:pt idx="10661">
                  <c:v>27.658000000000001</c:v>
                </c:pt>
                <c:pt idx="10662">
                  <c:v>27.658000000000001</c:v>
                </c:pt>
                <c:pt idx="10663">
                  <c:v>27.657</c:v>
                </c:pt>
                <c:pt idx="10664">
                  <c:v>27.657</c:v>
                </c:pt>
                <c:pt idx="10665">
                  <c:v>27.655999999999999</c:v>
                </c:pt>
                <c:pt idx="10666">
                  <c:v>27.655000000000001</c:v>
                </c:pt>
                <c:pt idx="10667">
                  <c:v>27.655000000000001</c:v>
                </c:pt>
                <c:pt idx="10668">
                  <c:v>27.655000000000001</c:v>
                </c:pt>
                <c:pt idx="10669">
                  <c:v>27.654</c:v>
                </c:pt>
                <c:pt idx="10670">
                  <c:v>27.654</c:v>
                </c:pt>
                <c:pt idx="10671">
                  <c:v>27.654</c:v>
                </c:pt>
                <c:pt idx="10672">
                  <c:v>27.687000000000001</c:v>
                </c:pt>
                <c:pt idx="10673">
                  <c:v>27.689</c:v>
                </c:pt>
                <c:pt idx="10674">
                  <c:v>27.689</c:v>
                </c:pt>
                <c:pt idx="10675">
                  <c:v>27.690999999999999</c:v>
                </c:pt>
                <c:pt idx="10676">
                  <c:v>27.690999999999999</c:v>
                </c:pt>
                <c:pt idx="10677">
                  <c:v>27.692</c:v>
                </c:pt>
                <c:pt idx="10678">
                  <c:v>27.692</c:v>
                </c:pt>
                <c:pt idx="10679">
                  <c:v>27.692</c:v>
                </c:pt>
                <c:pt idx="10680">
                  <c:v>27.695</c:v>
                </c:pt>
                <c:pt idx="10681">
                  <c:v>27.695</c:v>
                </c:pt>
                <c:pt idx="10682">
                  <c:v>27.696999999999999</c:v>
                </c:pt>
                <c:pt idx="10683">
                  <c:v>27.696999999999999</c:v>
                </c:pt>
                <c:pt idx="10684">
                  <c:v>27.696999999999999</c:v>
                </c:pt>
                <c:pt idx="10685">
                  <c:v>27.699000000000002</c:v>
                </c:pt>
                <c:pt idx="10686">
                  <c:v>27.699000000000002</c:v>
                </c:pt>
                <c:pt idx="10687">
                  <c:v>27.699000000000002</c:v>
                </c:pt>
                <c:pt idx="10688">
                  <c:v>27.701000000000001</c:v>
                </c:pt>
                <c:pt idx="10689">
                  <c:v>27.701000000000001</c:v>
                </c:pt>
                <c:pt idx="10690">
                  <c:v>27.701000000000001</c:v>
                </c:pt>
                <c:pt idx="10691">
                  <c:v>27.702999999999999</c:v>
                </c:pt>
                <c:pt idx="10692">
                  <c:v>27.702999999999999</c:v>
                </c:pt>
                <c:pt idx="10693">
                  <c:v>27.704000000000001</c:v>
                </c:pt>
                <c:pt idx="10694">
                  <c:v>27.706</c:v>
                </c:pt>
                <c:pt idx="10695">
                  <c:v>27.706</c:v>
                </c:pt>
                <c:pt idx="10696">
                  <c:v>27.706</c:v>
                </c:pt>
                <c:pt idx="10697">
                  <c:v>27.707999999999998</c:v>
                </c:pt>
                <c:pt idx="10698">
                  <c:v>27.707999999999998</c:v>
                </c:pt>
                <c:pt idx="10699">
                  <c:v>27.707999999999998</c:v>
                </c:pt>
                <c:pt idx="10700">
                  <c:v>27.71</c:v>
                </c:pt>
                <c:pt idx="10701">
                  <c:v>27.71</c:v>
                </c:pt>
                <c:pt idx="10702">
                  <c:v>27.71</c:v>
                </c:pt>
                <c:pt idx="10703">
                  <c:v>27.712</c:v>
                </c:pt>
                <c:pt idx="10704">
                  <c:v>27.712</c:v>
                </c:pt>
                <c:pt idx="10705">
                  <c:v>27.712</c:v>
                </c:pt>
                <c:pt idx="10706">
                  <c:v>27.713999999999999</c:v>
                </c:pt>
                <c:pt idx="10707">
                  <c:v>27.718</c:v>
                </c:pt>
                <c:pt idx="10708">
                  <c:v>27.72</c:v>
                </c:pt>
                <c:pt idx="10709">
                  <c:v>27.721</c:v>
                </c:pt>
                <c:pt idx="10710">
                  <c:v>27.721</c:v>
                </c:pt>
                <c:pt idx="10711">
                  <c:v>27.722999999999999</c:v>
                </c:pt>
                <c:pt idx="10712">
                  <c:v>27.722999999999999</c:v>
                </c:pt>
                <c:pt idx="10713">
                  <c:v>27.722999999999999</c:v>
                </c:pt>
                <c:pt idx="10714">
                  <c:v>27.725000000000001</c:v>
                </c:pt>
                <c:pt idx="10715">
                  <c:v>27.725000000000001</c:v>
                </c:pt>
                <c:pt idx="10716">
                  <c:v>27.727</c:v>
                </c:pt>
                <c:pt idx="10717">
                  <c:v>27.727</c:v>
                </c:pt>
                <c:pt idx="10718">
                  <c:v>27.728000000000002</c:v>
                </c:pt>
                <c:pt idx="10719">
                  <c:v>27.73</c:v>
                </c:pt>
                <c:pt idx="10720">
                  <c:v>27.73</c:v>
                </c:pt>
                <c:pt idx="10721">
                  <c:v>27.73</c:v>
                </c:pt>
                <c:pt idx="10722">
                  <c:v>27.731999999999999</c:v>
                </c:pt>
                <c:pt idx="10723">
                  <c:v>27.731999999999999</c:v>
                </c:pt>
                <c:pt idx="10724">
                  <c:v>27.731999999999999</c:v>
                </c:pt>
                <c:pt idx="10725">
                  <c:v>27.734999999999999</c:v>
                </c:pt>
                <c:pt idx="10726">
                  <c:v>27.734999999999999</c:v>
                </c:pt>
                <c:pt idx="10727">
                  <c:v>27.734999999999999</c:v>
                </c:pt>
                <c:pt idx="10728">
                  <c:v>27.736999999999998</c:v>
                </c:pt>
                <c:pt idx="10729">
                  <c:v>27.736999999999998</c:v>
                </c:pt>
                <c:pt idx="10730">
                  <c:v>27.736999999999998</c:v>
                </c:pt>
                <c:pt idx="10731">
                  <c:v>27.739000000000001</c:v>
                </c:pt>
                <c:pt idx="10732">
                  <c:v>27.74</c:v>
                </c:pt>
                <c:pt idx="10733">
                  <c:v>27.74</c:v>
                </c:pt>
                <c:pt idx="10734">
                  <c:v>27.742000000000001</c:v>
                </c:pt>
                <c:pt idx="10735">
                  <c:v>27.742000000000001</c:v>
                </c:pt>
                <c:pt idx="10736">
                  <c:v>27.742000000000001</c:v>
                </c:pt>
                <c:pt idx="10737">
                  <c:v>27.745000000000001</c:v>
                </c:pt>
                <c:pt idx="10738">
                  <c:v>27.745000000000001</c:v>
                </c:pt>
                <c:pt idx="10739">
                  <c:v>27.745000000000001</c:v>
                </c:pt>
                <c:pt idx="10740">
                  <c:v>27.747</c:v>
                </c:pt>
                <c:pt idx="10741">
                  <c:v>27.803999999999998</c:v>
                </c:pt>
                <c:pt idx="10742">
                  <c:v>27.803999999999998</c:v>
                </c:pt>
                <c:pt idx="10743">
                  <c:v>27.806999999999999</c:v>
                </c:pt>
                <c:pt idx="10744">
                  <c:v>27.808</c:v>
                </c:pt>
                <c:pt idx="10745">
                  <c:v>27.808</c:v>
                </c:pt>
                <c:pt idx="10746">
                  <c:v>27.812000000000001</c:v>
                </c:pt>
                <c:pt idx="10747">
                  <c:v>27.812000000000001</c:v>
                </c:pt>
                <c:pt idx="10748">
                  <c:v>27.812000000000001</c:v>
                </c:pt>
                <c:pt idx="10749">
                  <c:v>27.815999999999999</c:v>
                </c:pt>
                <c:pt idx="10750">
                  <c:v>27.815999999999999</c:v>
                </c:pt>
                <c:pt idx="10751">
                  <c:v>27.815999999999999</c:v>
                </c:pt>
                <c:pt idx="10752">
                  <c:v>27.82</c:v>
                </c:pt>
                <c:pt idx="10753">
                  <c:v>27.82</c:v>
                </c:pt>
                <c:pt idx="10754">
                  <c:v>27.82</c:v>
                </c:pt>
                <c:pt idx="10755">
                  <c:v>27.824000000000002</c:v>
                </c:pt>
                <c:pt idx="10756">
                  <c:v>27.827000000000002</c:v>
                </c:pt>
                <c:pt idx="10757">
                  <c:v>27.827999999999999</c:v>
                </c:pt>
                <c:pt idx="10758">
                  <c:v>27.827999999999999</c:v>
                </c:pt>
                <c:pt idx="10759">
                  <c:v>27.831</c:v>
                </c:pt>
                <c:pt idx="10760">
                  <c:v>27.832000000000001</c:v>
                </c:pt>
                <c:pt idx="10761">
                  <c:v>27.832000000000001</c:v>
                </c:pt>
                <c:pt idx="10762">
                  <c:v>27.835000000000001</c:v>
                </c:pt>
                <c:pt idx="10763">
                  <c:v>27.835999999999999</c:v>
                </c:pt>
                <c:pt idx="10764">
                  <c:v>27.835999999999999</c:v>
                </c:pt>
                <c:pt idx="10765">
                  <c:v>27.84</c:v>
                </c:pt>
                <c:pt idx="10766">
                  <c:v>27.84</c:v>
                </c:pt>
                <c:pt idx="10767">
                  <c:v>27.84</c:v>
                </c:pt>
                <c:pt idx="10768">
                  <c:v>27.844000000000001</c:v>
                </c:pt>
                <c:pt idx="10769">
                  <c:v>27.844000000000001</c:v>
                </c:pt>
                <c:pt idx="10770">
                  <c:v>27.844000000000001</c:v>
                </c:pt>
                <c:pt idx="10771">
                  <c:v>27.847999999999999</c:v>
                </c:pt>
                <c:pt idx="10772">
                  <c:v>27.847999999999999</c:v>
                </c:pt>
                <c:pt idx="10773">
                  <c:v>27.847999999999999</c:v>
                </c:pt>
                <c:pt idx="10774">
                  <c:v>27.852</c:v>
                </c:pt>
                <c:pt idx="10775">
                  <c:v>27.861000000000001</c:v>
                </c:pt>
                <c:pt idx="10776">
                  <c:v>27.864000000000001</c:v>
                </c:pt>
                <c:pt idx="10777">
                  <c:v>27.864999999999998</c:v>
                </c:pt>
                <c:pt idx="10778">
                  <c:v>27.867999999999999</c:v>
                </c:pt>
                <c:pt idx="10779">
                  <c:v>27.867999999999999</c:v>
                </c:pt>
                <c:pt idx="10780">
                  <c:v>27.872</c:v>
                </c:pt>
                <c:pt idx="10781">
                  <c:v>27.872</c:v>
                </c:pt>
                <c:pt idx="10782">
                  <c:v>27.876000000000001</c:v>
                </c:pt>
                <c:pt idx="10783">
                  <c:v>27.876000000000001</c:v>
                </c:pt>
                <c:pt idx="10784">
                  <c:v>27.876999999999999</c:v>
                </c:pt>
                <c:pt idx="10785">
                  <c:v>27.881</c:v>
                </c:pt>
                <c:pt idx="10786">
                  <c:v>27.881</c:v>
                </c:pt>
                <c:pt idx="10787">
                  <c:v>27.881</c:v>
                </c:pt>
                <c:pt idx="10788">
                  <c:v>27.885999999999999</c:v>
                </c:pt>
                <c:pt idx="10789">
                  <c:v>27.885999999999999</c:v>
                </c:pt>
                <c:pt idx="10790">
                  <c:v>27.89</c:v>
                </c:pt>
                <c:pt idx="10791">
                  <c:v>27.89</c:v>
                </c:pt>
                <c:pt idx="10792">
                  <c:v>27.890999999999998</c:v>
                </c:pt>
                <c:pt idx="10793">
                  <c:v>27.895</c:v>
                </c:pt>
                <c:pt idx="10794">
                  <c:v>27.895</c:v>
                </c:pt>
                <c:pt idx="10795">
                  <c:v>27.896000000000001</c:v>
                </c:pt>
                <c:pt idx="10796">
                  <c:v>27.9</c:v>
                </c:pt>
                <c:pt idx="10797">
                  <c:v>27.9</c:v>
                </c:pt>
                <c:pt idx="10798">
                  <c:v>27.9</c:v>
                </c:pt>
                <c:pt idx="10799">
                  <c:v>27.905000000000001</c:v>
                </c:pt>
                <c:pt idx="10800">
                  <c:v>27.905000000000001</c:v>
                </c:pt>
                <c:pt idx="10801">
                  <c:v>27.905000000000001</c:v>
                </c:pt>
                <c:pt idx="10802">
                  <c:v>27.91</c:v>
                </c:pt>
                <c:pt idx="10803">
                  <c:v>27.91</c:v>
                </c:pt>
                <c:pt idx="10804">
                  <c:v>27.91</c:v>
                </c:pt>
                <c:pt idx="10805">
                  <c:v>27.914999999999999</c:v>
                </c:pt>
                <c:pt idx="10806">
                  <c:v>27.914999999999999</c:v>
                </c:pt>
                <c:pt idx="10807">
                  <c:v>27.914999999999999</c:v>
                </c:pt>
                <c:pt idx="10808">
                  <c:v>27.92</c:v>
                </c:pt>
                <c:pt idx="10809">
                  <c:v>27.957000000000001</c:v>
                </c:pt>
                <c:pt idx="10810">
                  <c:v>27.957000000000001</c:v>
                </c:pt>
                <c:pt idx="10811">
                  <c:v>27.960999999999999</c:v>
                </c:pt>
                <c:pt idx="10812">
                  <c:v>27.963000000000001</c:v>
                </c:pt>
                <c:pt idx="10813">
                  <c:v>27.963000000000001</c:v>
                </c:pt>
                <c:pt idx="10814">
                  <c:v>27.968</c:v>
                </c:pt>
                <c:pt idx="10815">
                  <c:v>27.968</c:v>
                </c:pt>
                <c:pt idx="10816">
                  <c:v>27.968</c:v>
                </c:pt>
                <c:pt idx="10817">
                  <c:v>27.972999999999999</c:v>
                </c:pt>
                <c:pt idx="10818">
                  <c:v>27.972999999999999</c:v>
                </c:pt>
                <c:pt idx="10819">
                  <c:v>27.972999999999999</c:v>
                </c:pt>
                <c:pt idx="10820">
                  <c:v>27.978000000000002</c:v>
                </c:pt>
                <c:pt idx="10821">
                  <c:v>27.978000000000002</c:v>
                </c:pt>
                <c:pt idx="10822">
                  <c:v>27.978000000000002</c:v>
                </c:pt>
                <c:pt idx="10823">
                  <c:v>27.983000000000001</c:v>
                </c:pt>
                <c:pt idx="10824">
                  <c:v>27.983000000000001</c:v>
                </c:pt>
                <c:pt idx="10825">
                  <c:v>27.983000000000001</c:v>
                </c:pt>
                <c:pt idx="10826">
                  <c:v>27.988</c:v>
                </c:pt>
                <c:pt idx="10827">
                  <c:v>28.152000000000001</c:v>
                </c:pt>
                <c:pt idx="10828">
                  <c:v>28.155000000000001</c:v>
                </c:pt>
                <c:pt idx="10829">
                  <c:v>28.157</c:v>
                </c:pt>
                <c:pt idx="10830">
                  <c:v>28.164999999999999</c:v>
                </c:pt>
                <c:pt idx="10831">
                  <c:v>28.164999999999999</c:v>
                </c:pt>
                <c:pt idx="10832">
                  <c:v>28.166</c:v>
                </c:pt>
                <c:pt idx="10833">
                  <c:v>28.170999999999999</c:v>
                </c:pt>
                <c:pt idx="10834">
                  <c:v>28.170999999999999</c:v>
                </c:pt>
                <c:pt idx="10835">
                  <c:v>28.172000000000001</c:v>
                </c:pt>
                <c:pt idx="10836">
                  <c:v>28.177</c:v>
                </c:pt>
                <c:pt idx="10837">
                  <c:v>28.178000000000001</c:v>
                </c:pt>
                <c:pt idx="10838">
                  <c:v>28.178000000000001</c:v>
                </c:pt>
                <c:pt idx="10839">
                  <c:v>28.183</c:v>
                </c:pt>
                <c:pt idx="10840">
                  <c:v>28.184000000000001</c:v>
                </c:pt>
                <c:pt idx="10841">
                  <c:v>28.184000000000001</c:v>
                </c:pt>
                <c:pt idx="10842">
                  <c:v>28.189</c:v>
                </c:pt>
                <c:pt idx="10843">
                  <c:v>28.19</c:v>
                </c:pt>
                <c:pt idx="10844">
                  <c:v>28.19</c:v>
                </c:pt>
                <c:pt idx="10845">
                  <c:v>28.195</c:v>
                </c:pt>
                <c:pt idx="10846">
                  <c:v>28.196000000000002</c:v>
                </c:pt>
                <c:pt idx="10847">
                  <c:v>28.196000000000002</c:v>
                </c:pt>
                <c:pt idx="10848">
                  <c:v>28.202000000000002</c:v>
                </c:pt>
                <c:pt idx="10849">
                  <c:v>28.202000000000002</c:v>
                </c:pt>
                <c:pt idx="10850">
                  <c:v>28.202000000000002</c:v>
                </c:pt>
                <c:pt idx="10851">
                  <c:v>28.207999999999998</c:v>
                </c:pt>
                <c:pt idx="10852">
                  <c:v>28.207999999999998</c:v>
                </c:pt>
                <c:pt idx="10853">
                  <c:v>28.207999999999998</c:v>
                </c:pt>
                <c:pt idx="10854">
                  <c:v>28.213999999999999</c:v>
                </c:pt>
                <c:pt idx="10855">
                  <c:v>28.213999999999999</c:v>
                </c:pt>
                <c:pt idx="10856">
                  <c:v>28.213999999999999</c:v>
                </c:pt>
                <c:pt idx="10857">
                  <c:v>28.22</c:v>
                </c:pt>
                <c:pt idx="10858">
                  <c:v>28.22</c:v>
                </c:pt>
                <c:pt idx="10859">
                  <c:v>28.22</c:v>
                </c:pt>
                <c:pt idx="10860">
                  <c:v>28.225999999999999</c:v>
                </c:pt>
                <c:pt idx="10861">
                  <c:v>28.236999999999998</c:v>
                </c:pt>
                <c:pt idx="10862">
                  <c:v>28.236999999999998</c:v>
                </c:pt>
                <c:pt idx="10863">
                  <c:v>28.242999999999999</c:v>
                </c:pt>
                <c:pt idx="10864">
                  <c:v>28.244</c:v>
                </c:pt>
                <c:pt idx="10865">
                  <c:v>28.245000000000001</c:v>
                </c:pt>
                <c:pt idx="10866">
                  <c:v>28.25</c:v>
                </c:pt>
                <c:pt idx="10867">
                  <c:v>28.25</c:v>
                </c:pt>
                <c:pt idx="10868">
                  <c:v>28.25</c:v>
                </c:pt>
                <c:pt idx="10869">
                  <c:v>28.256</c:v>
                </c:pt>
                <c:pt idx="10870">
                  <c:v>28.256</c:v>
                </c:pt>
                <c:pt idx="10871">
                  <c:v>28.256</c:v>
                </c:pt>
                <c:pt idx="10872">
                  <c:v>28.262</c:v>
                </c:pt>
                <c:pt idx="10873">
                  <c:v>28.262</c:v>
                </c:pt>
                <c:pt idx="10874">
                  <c:v>28.262</c:v>
                </c:pt>
                <c:pt idx="10875">
                  <c:v>28.268000000000001</c:v>
                </c:pt>
                <c:pt idx="10876">
                  <c:v>28.268000000000001</c:v>
                </c:pt>
                <c:pt idx="10877">
                  <c:v>28.268000000000001</c:v>
                </c:pt>
                <c:pt idx="10878">
                  <c:v>28.273</c:v>
                </c:pt>
                <c:pt idx="10879">
                  <c:v>28.274000000000001</c:v>
                </c:pt>
                <c:pt idx="10880">
                  <c:v>28.274000000000001</c:v>
                </c:pt>
                <c:pt idx="10881">
                  <c:v>28.279</c:v>
                </c:pt>
                <c:pt idx="10882">
                  <c:v>28.28</c:v>
                </c:pt>
                <c:pt idx="10883">
                  <c:v>28.28</c:v>
                </c:pt>
                <c:pt idx="10884">
                  <c:v>28.285</c:v>
                </c:pt>
                <c:pt idx="10885">
                  <c:v>28.285</c:v>
                </c:pt>
                <c:pt idx="10886">
                  <c:v>28.286000000000001</c:v>
                </c:pt>
                <c:pt idx="10887">
                  <c:v>28.291</c:v>
                </c:pt>
                <c:pt idx="10888">
                  <c:v>28.291</c:v>
                </c:pt>
                <c:pt idx="10889">
                  <c:v>28.292000000000002</c:v>
                </c:pt>
                <c:pt idx="10890">
                  <c:v>28.297000000000001</c:v>
                </c:pt>
                <c:pt idx="10891">
                  <c:v>28.297000000000001</c:v>
                </c:pt>
                <c:pt idx="10892">
                  <c:v>28.297999999999998</c:v>
                </c:pt>
                <c:pt idx="10893">
                  <c:v>28.303000000000001</c:v>
                </c:pt>
                <c:pt idx="10894">
                  <c:v>28.331</c:v>
                </c:pt>
                <c:pt idx="10895">
                  <c:v>28.332000000000001</c:v>
                </c:pt>
                <c:pt idx="10896">
                  <c:v>28.334</c:v>
                </c:pt>
                <c:pt idx="10897">
                  <c:v>28.335999999999999</c:v>
                </c:pt>
                <c:pt idx="10898">
                  <c:v>28.335999999999999</c:v>
                </c:pt>
                <c:pt idx="10899">
                  <c:v>28.338999999999999</c:v>
                </c:pt>
                <c:pt idx="10900">
                  <c:v>28.338999999999999</c:v>
                </c:pt>
                <c:pt idx="10901">
                  <c:v>28.338999999999999</c:v>
                </c:pt>
                <c:pt idx="10902">
                  <c:v>28.341999999999999</c:v>
                </c:pt>
                <c:pt idx="10903">
                  <c:v>28.341999999999999</c:v>
                </c:pt>
                <c:pt idx="10904">
                  <c:v>28.341999999999999</c:v>
                </c:pt>
                <c:pt idx="10905">
                  <c:v>28.344999999999999</c:v>
                </c:pt>
                <c:pt idx="10906">
                  <c:v>28.344999999999999</c:v>
                </c:pt>
                <c:pt idx="10907">
                  <c:v>28.346</c:v>
                </c:pt>
                <c:pt idx="10908">
                  <c:v>28.347999999999999</c:v>
                </c:pt>
                <c:pt idx="10909">
                  <c:v>28.347999999999999</c:v>
                </c:pt>
                <c:pt idx="10910">
                  <c:v>28.349</c:v>
                </c:pt>
                <c:pt idx="10911">
                  <c:v>28.350999999999999</c:v>
                </c:pt>
                <c:pt idx="10912">
                  <c:v>28.350999999999999</c:v>
                </c:pt>
                <c:pt idx="10913">
                  <c:v>28.352</c:v>
                </c:pt>
                <c:pt idx="10914">
                  <c:v>28.353999999999999</c:v>
                </c:pt>
                <c:pt idx="10915">
                  <c:v>28.353999999999999</c:v>
                </c:pt>
                <c:pt idx="10916">
                  <c:v>28.355</c:v>
                </c:pt>
                <c:pt idx="10917">
                  <c:v>28.356999999999999</c:v>
                </c:pt>
                <c:pt idx="10918">
                  <c:v>28.356999999999999</c:v>
                </c:pt>
                <c:pt idx="10919">
                  <c:v>28.358000000000001</c:v>
                </c:pt>
                <c:pt idx="10920">
                  <c:v>28.36</c:v>
                </c:pt>
                <c:pt idx="10921">
                  <c:v>28.36</c:v>
                </c:pt>
                <c:pt idx="10922">
                  <c:v>28.361000000000001</c:v>
                </c:pt>
                <c:pt idx="10923">
                  <c:v>28.363</c:v>
                </c:pt>
                <c:pt idx="10924">
                  <c:v>28.363</c:v>
                </c:pt>
                <c:pt idx="10925">
                  <c:v>28.364000000000001</c:v>
                </c:pt>
                <c:pt idx="10926">
                  <c:v>28.366</c:v>
                </c:pt>
                <c:pt idx="10927">
                  <c:v>28.367000000000001</c:v>
                </c:pt>
                <c:pt idx="10928">
                  <c:v>28.367000000000001</c:v>
                </c:pt>
                <c:pt idx="10929">
                  <c:v>28.369</c:v>
                </c:pt>
                <c:pt idx="10930">
                  <c:v>28.37</c:v>
                </c:pt>
                <c:pt idx="10931">
                  <c:v>28.37</c:v>
                </c:pt>
                <c:pt idx="10932">
                  <c:v>28.373000000000001</c:v>
                </c:pt>
                <c:pt idx="10933">
                  <c:v>28.376000000000001</c:v>
                </c:pt>
                <c:pt idx="10934">
                  <c:v>28.376000000000001</c:v>
                </c:pt>
                <c:pt idx="10935">
                  <c:v>28.376000000000001</c:v>
                </c:pt>
                <c:pt idx="10936">
                  <c:v>28.379000000000001</c:v>
                </c:pt>
                <c:pt idx="10937">
                  <c:v>28.379000000000001</c:v>
                </c:pt>
                <c:pt idx="10938">
                  <c:v>28.379000000000001</c:v>
                </c:pt>
                <c:pt idx="10939">
                  <c:v>28.382000000000001</c:v>
                </c:pt>
                <c:pt idx="10940">
                  <c:v>28.382000000000001</c:v>
                </c:pt>
                <c:pt idx="10941">
                  <c:v>28.382999999999999</c:v>
                </c:pt>
                <c:pt idx="10942">
                  <c:v>28.385000000000002</c:v>
                </c:pt>
                <c:pt idx="10943">
                  <c:v>28.385000000000002</c:v>
                </c:pt>
                <c:pt idx="10944">
                  <c:v>28.385999999999999</c:v>
                </c:pt>
                <c:pt idx="10945">
                  <c:v>28.388000000000002</c:v>
                </c:pt>
                <c:pt idx="10946">
                  <c:v>28.388000000000002</c:v>
                </c:pt>
                <c:pt idx="10947">
                  <c:v>28.388999999999999</c:v>
                </c:pt>
                <c:pt idx="10948">
                  <c:v>28.393999999999998</c:v>
                </c:pt>
                <c:pt idx="10949">
                  <c:v>28.393999999999998</c:v>
                </c:pt>
                <c:pt idx="10950">
                  <c:v>28.395</c:v>
                </c:pt>
                <c:pt idx="10951">
                  <c:v>28.401</c:v>
                </c:pt>
                <c:pt idx="10952">
                  <c:v>28.401</c:v>
                </c:pt>
                <c:pt idx="10953">
                  <c:v>28.401</c:v>
                </c:pt>
                <c:pt idx="10954">
                  <c:v>28.407</c:v>
                </c:pt>
                <c:pt idx="10955">
                  <c:v>28.407</c:v>
                </c:pt>
                <c:pt idx="10956">
                  <c:v>28.407</c:v>
                </c:pt>
                <c:pt idx="10957">
                  <c:v>28.413</c:v>
                </c:pt>
                <c:pt idx="10958">
                  <c:v>28.413</c:v>
                </c:pt>
                <c:pt idx="10959">
                  <c:v>28.414000000000001</c:v>
                </c:pt>
                <c:pt idx="10960">
                  <c:v>28.419</c:v>
                </c:pt>
                <c:pt idx="10961">
                  <c:v>28.419</c:v>
                </c:pt>
                <c:pt idx="10962">
                  <c:v>28.42</c:v>
                </c:pt>
                <c:pt idx="10963">
                  <c:v>28.425000000000001</c:v>
                </c:pt>
                <c:pt idx="10964">
                  <c:v>28.425999999999998</c:v>
                </c:pt>
                <c:pt idx="10965">
                  <c:v>28.425999999999998</c:v>
                </c:pt>
                <c:pt idx="10966">
                  <c:v>28.431999999999999</c:v>
                </c:pt>
                <c:pt idx="10967">
                  <c:v>28.431999999999999</c:v>
                </c:pt>
                <c:pt idx="10968">
                  <c:v>28.431999999999999</c:v>
                </c:pt>
                <c:pt idx="10969">
                  <c:v>28.437999999999999</c:v>
                </c:pt>
                <c:pt idx="10970">
                  <c:v>28.452000000000002</c:v>
                </c:pt>
                <c:pt idx="10971">
                  <c:v>28.452000000000002</c:v>
                </c:pt>
                <c:pt idx="10972">
                  <c:v>28.457999999999998</c:v>
                </c:pt>
                <c:pt idx="10973">
                  <c:v>28.459</c:v>
                </c:pt>
                <c:pt idx="10974">
                  <c:v>28.459</c:v>
                </c:pt>
                <c:pt idx="10975">
                  <c:v>28.465</c:v>
                </c:pt>
                <c:pt idx="10976">
                  <c:v>28.465</c:v>
                </c:pt>
                <c:pt idx="10977">
                  <c:v>28.465</c:v>
                </c:pt>
                <c:pt idx="10978">
                  <c:v>28.471</c:v>
                </c:pt>
                <c:pt idx="10979">
                  <c:v>28.471</c:v>
                </c:pt>
                <c:pt idx="10980">
                  <c:v>28.471</c:v>
                </c:pt>
                <c:pt idx="10981">
                  <c:v>28.477</c:v>
                </c:pt>
                <c:pt idx="10982">
                  <c:v>28.477</c:v>
                </c:pt>
                <c:pt idx="10983">
                  <c:v>28.477</c:v>
                </c:pt>
                <c:pt idx="10984">
                  <c:v>28.483000000000001</c:v>
                </c:pt>
                <c:pt idx="10985">
                  <c:v>28.483000000000001</c:v>
                </c:pt>
                <c:pt idx="10986">
                  <c:v>28.483000000000001</c:v>
                </c:pt>
                <c:pt idx="10987">
                  <c:v>28.489000000000001</c:v>
                </c:pt>
                <c:pt idx="10988">
                  <c:v>28.489000000000001</c:v>
                </c:pt>
                <c:pt idx="10989">
                  <c:v>28.489000000000001</c:v>
                </c:pt>
                <c:pt idx="10990">
                  <c:v>28.495000000000001</c:v>
                </c:pt>
                <c:pt idx="10991">
                  <c:v>28.495000000000001</c:v>
                </c:pt>
                <c:pt idx="10992">
                  <c:v>28.495999999999999</c:v>
                </c:pt>
                <c:pt idx="10993">
                  <c:v>28.501000000000001</c:v>
                </c:pt>
                <c:pt idx="10994">
                  <c:v>28.501000000000001</c:v>
                </c:pt>
                <c:pt idx="10995">
                  <c:v>28.501999999999999</c:v>
                </c:pt>
                <c:pt idx="10996">
                  <c:v>28.507000000000001</c:v>
                </c:pt>
                <c:pt idx="10997">
                  <c:v>28.507000000000001</c:v>
                </c:pt>
                <c:pt idx="10998">
                  <c:v>28.507999999999999</c:v>
                </c:pt>
                <c:pt idx="10999">
                  <c:v>28.513000000000002</c:v>
                </c:pt>
                <c:pt idx="11000">
                  <c:v>28.513999999999999</c:v>
                </c:pt>
                <c:pt idx="11001">
                  <c:v>28.518999999999998</c:v>
                </c:pt>
                <c:pt idx="11002">
                  <c:v>28.518999999999998</c:v>
                </c:pt>
                <c:pt idx="11003">
                  <c:v>28.518999999999998</c:v>
                </c:pt>
                <c:pt idx="11004">
                  <c:v>28.524999999999999</c:v>
                </c:pt>
                <c:pt idx="11005">
                  <c:v>28.54</c:v>
                </c:pt>
                <c:pt idx="11006">
                  <c:v>28.542000000000002</c:v>
                </c:pt>
                <c:pt idx="11007">
                  <c:v>28.545000000000002</c:v>
                </c:pt>
                <c:pt idx="11008">
                  <c:v>28.545999999999999</c:v>
                </c:pt>
                <c:pt idx="11009">
                  <c:v>28.55</c:v>
                </c:pt>
                <c:pt idx="11010">
                  <c:v>28.55</c:v>
                </c:pt>
                <c:pt idx="11011">
                  <c:v>28.550999999999998</c:v>
                </c:pt>
                <c:pt idx="11012">
                  <c:v>28.556000000000001</c:v>
                </c:pt>
                <c:pt idx="11013">
                  <c:v>28.556999999999999</c:v>
                </c:pt>
                <c:pt idx="11014">
                  <c:v>28.556999999999999</c:v>
                </c:pt>
                <c:pt idx="11015">
                  <c:v>28.562000000000001</c:v>
                </c:pt>
                <c:pt idx="11016">
                  <c:v>28.562999999999999</c:v>
                </c:pt>
                <c:pt idx="11017">
                  <c:v>28.562999999999999</c:v>
                </c:pt>
                <c:pt idx="11018">
                  <c:v>28.568000000000001</c:v>
                </c:pt>
                <c:pt idx="11019">
                  <c:v>28.568000000000001</c:v>
                </c:pt>
                <c:pt idx="11020">
                  <c:v>28.568999999999999</c:v>
                </c:pt>
                <c:pt idx="11021">
                  <c:v>28.574000000000002</c:v>
                </c:pt>
                <c:pt idx="11022">
                  <c:v>28.574000000000002</c:v>
                </c:pt>
                <c:pt idx="11023">
                  <c:v>28.574999999999999</c:v>
                </c:pt>
                <c:pt idx="11024">
                  <c:v>28.581</c:v>
                </c:pt>
                <c:pt idx="11025">
                  <c:v>28.581</c:v>
                </c:pt>
                <c:pt idx="11026">
                  <c:v>28.585999999999999</c:v>
                </c:pt>
                <c:pt idx="11027">
                  <c:v>28.587</c:v>
                </c:pt>
                <c:pt idx="11028">
                  <c:v>28.587</c:v>
                </c:pt>
                <c:pt idx="11029">
                  <c:v>28.591999999999999</c:v>
                </c:pt>
                <c:pt idx="11030">
                  <c:v>28.593</c:v>
                </c:pt>
                <c:pt idx="11031">
                  <c:v>28.593</c:v>
                </c:pt>
                <c:pt idx="11032">
                  <c:v>28.597999999999999</c:v>
                </c:pt>
                <c:pt idx="11033">
                  <c:v>28.597999999999999</c:v>
                </c:pt>
                <c:pt idx="11034">
                  <c:v>28.599</c:v>
                </c:pt>
                <c:pt idx="11035">
                  <c:v>28.603999999999999</c:v>
                </c:pt>
                <c:pt idx="11036">
                  <c:v>28.603999999999999</c:v>
                </c:pt>
                <c:pt idx="11037">
                  <c:v>28.605</c:v>
                </c:pt>
                <c:pt idx="11038">
                  <c:v>28.61</c:v>
                </c:pt>
                <c:pt idx="11039">
                  <c:v>28.620999999999999</c:v>
                </c:pt>
                <c:pt idx="11040">
                  <c:v>28.620999999999999</c:v>
                </c:pt>
                <c:pt idx="11041">
                  <c:v>28.626000000000001</c:v>
                </c:pt>
                <c:pt idx="11042">
                  <c:v>28.628</c:v>
                </c:pt>
                <c:pt idx="11043">
                  <c:v>28.628</c:v>
                </c:pt>
                <c:pt idx="11044">
                  <c:v>28.632999999999999</c:v>
                </c:pt>
                <c:pt idx="11045">
                  <c:v>28.632999999999999</c:v>
                </c:pt>
                <c:pt idx="11046">
                  <c:v>28.634</c:v>
                </c:pt>
                <c:pt idx="11047">
                  <c:v>28.638999999999999</c:v>
                </c:pt>
                <c:pt idx="11048">
                  <c:v>28.638999999999999</c:v>
                </c:pt>
                <c:pt idx="11049">
                  <c:v>28.64</c:v>
                </c:pt>
                <c:pt idx="11050">
                  <c:v>28.645</c:v>
                </c:pt>
                <c:pt idx="11051">
                  <c:v>28.645</c:v>
                </c:pt>
                <c:pt idx="11052">
                  <c:v>28.646000000000001</c:v>
                </c:pt>
                <c:pt idx="11053">
                  <c:v>28.651</c:v>
                </c:pt>
                <c:pt idx="11054">
                  <c:v>29.603000000000002</c:v>
                </c:pt>
                <c:pt idx="11055">
                  <c:v>29.641999999999999</c:v>
                </c:pt>
                <c:pt idx="11056">
                  <c:v>29.812999999999999</c:v>
                </c:pt>
                <c:pt idx="11057">
                  <c:v>30.007999999999999</c:v>
                </c:pt>
                <c:pt idx="11058">
                  <c:v>30.327000000000002</c:v>
                </c:pt>
                <c:pt idx="11059">
                  <c:v>30.385999999999999</c:v>
                </c:pt>
                <c:pt idx="11060">
                  <c:v>30.431999999999999</c:v>
                </c:pt>
                <c:pt idx="11061">
                  <c:v>30.634</c:v>
                </c:pt>
                <c:pt idx="11062">
                  <c:v>30.655999999999999</c:v>
                </c:pt>
                <c:pt idx="11063">
                  <c:v>31.010999999999999</c:v>
                </c:pt>
                <c:pt idx="11064">
                  <c:v>31.077999999999999</c:v>
                </c:pt>
                <c:pt idx="11065">
                  <c:v>31.128</c:v>
                </c:pt>
                <c:pt idx="11066">
                  <c:v>31.35</c:v>
                </c:pt>
                <c:pt idx="11067">
                  <c:v>31.376999999999999</c:v>
                </c:pt>
                <c:pt idx="11068">
                  <c:v>31.768000000000001</c:v>
                </c:pt>
                <c:pt idx="11069">
                  <c:v>31.843</c:v>
                </c:pt>
                <c:pt idx="11070">
                  <c:v>31.896000000000001</c:v>
                </c:pt>
                <c:pt idx="11071">
                  <c:v>32.142000000000003</c:v>
                </c:pt>
                <c:pt idx="11072">
                  <c:v>32.168999999999997</c:v>
                </c:pt>
                <c:pt idx="11073">
                  <c:v>32.597000000000001</c:v>
                </c:pt>
                <c:pt idx="11074">
                  <c:v>32.670999999999999</c:v>
                </c:pt>
                <c:pt idx="11075">
                  <c:v>32.726999999999997</c:v>
                </c:pt>
                <c:pt idx="11076">
                  <c:v>32.993000000000002</c:v>
                </c:pt>
                <c:pt idx="11077">
                  <c:v>33.021999999999998</c:v>
                </c:pt>
                <c:pt idx="11078">
                  <c:v>33.472000000000001</c:v>
                </c:pt>
                <c:pt idx="11079">
                  <c:v>33.561</c:v>
                </c:pt>
                <c:pt idx="11080">
                  <c:v>33.622999999999998</c:v>
                </c:pt>
                <c:pt idx="11081">
                  <c:v>33.899000000000001</c:v>
                </c:pt>
                <c:pt idx="11082">
                  <c:v>33.935000000000002</c:v>
                </c:pt>
                <c:pt idx="11083">
                  <c:v>34.412999999999997</c:v>
                </c:pt>
                <c:pt idx="11084">
                  <c:v>34.506</c:v>
                </c:pt>
                <c:pt idx="11085">
                  <c:v>34.570999999999998</c:v>
                </c:pt>
                <c:pt idx="11086">
                  <c:v>34.866999999999997</c:v>
                </c:pt>
                <c:pt idx="11087">
                  <c:v>34.902000000000001</c:v>
                </c:pt>
                <c:pt idx="11088">
                  <c:v>35.405000000000001</c:v>
                </c:pt>
                <c:pt idx="11089">
                  <c:v>35.503</c:v>
                </c:pt>
                <c:pt idx="11090">
                  <c:v>35.57</c:v>
                </c:pt>
                <c:pt idx="11091">
                  <c:v>35.878</c:v>
                </c:pt>
                <c:pt idx="11092">
                  <c:v>37.411000000000001</c:v>
                </c:pt>
                <c:pt idx="11093">
                  <c:v>37.484999999999999</c:v>
                </c:pt>
                <c:pt idx="11094">
                  <c:v>37.819000000000003</c:v>
                </c:pt>
                <c:pt idx="11095">
                  <c:v>38.045999999999999</c:v>
                </c:pt>
                <c:pt idx="11096">
                  <c:v>38.616999999999997</c:v>
                </c:pt>
                <c:pt idx="11097">
                  <c:v>38.722000000000001</c:v>
                </c:pt>
                <c:pt idx="11098">
                  <c:v>38.795999999999999</c:v>
                </c:pt>
                <c:pt idx="11099">
                  <c:v>39.14</c:v>
                </c:pt>
                <c:pt idx="11100">
                  <c:v>39.185000000000002</c:v>
                </c:pt>
                <c:pt idx="11101">
                  <c:v>39.774999999999999</c:v>
                </c:pt>
                <c:pt idx="11102">
                  <c:v>39.881999999999998</c:v>
                </c:pt>
                <c:pt idx="11103">
                  <c:v>39.959000000000003</c:v>
                </c:pt>
                <c:pt idx="11104">
                  <c:v>40.317</c:v>
                </c:pt>
                <c:pt idx="11105">
                  <c:v>40.357999999999997</c:v>
                </c:pt>
                <c:pt idx="11106">
                  <c:v>40.960999999999999</c:v>
                </c:pt>
                <c:pt idx="11107">
                  <c:v>41.073999999999998</c:v>
                </c:pt>
                <c:pt idx="11108">
                  <c:v>41.154000000000003</c:v>
                </c:pt>
                <c:pt idx="11109">
                  <c:v>41.515999999999998</c:v>
                </c:pt>
                <c:pt idx="11110">
                  <c:v>41.564</c:v>
                </c:pt>
                <c:pt idx="11111">
                  <c:v>42.186999999999998</c:v>
                </c:pt>
                <c:pt idx="11112">
                  <c:v>42.296999999999997</c:v>
                </c:pt>
                <c:pt idx="11113">
                  <c:v>42.377000000000002</c:v>
                </c:pt>
                <c:pt idx="11114">
                  <c:v>42.756</c:v>
                </c:pt>
                <c:pt idx="11115">
                  <c:v>42.795000000000002</c:v>
                </c:pt>
                <c:pt idx="11116">
                  <c:v>43.423000000000002</c:v>
                </c:pt>
                <c:pt idx="11117">
                  <c:v>43.545999999999999</c:v>
                </c:pt>
                <c:pt idx="11118">
                  <c:v>43.628</c:v>
                </c:pt>
                <c:pt idx="11119">
                  <c:v>44.012999999999998</c:v>
                </c:pt>
                <c:pt idx="11120">
                  <c:v>44.055999999999997</c:v>
                </c:pt>
                <c:pt idx="11121">
                  <c:v>44.7</c:v>
                </c:pt>
                <c:pt idx="11122">
                  <c:v>44.819000000000003</c:v>
                </c:pt>
                <c:pt idx="11123">
                  <c:v>44.906999999999996</c:v>
                </c:pt>
                <c:pt idx="11124">
                  <c:v>45.29</c:v>
                </c:pt>
                <c:pt idx="11125">
                  <c:v>45.338999999999999</c:v>
                </c:pt>
                <c:pt idx="11126">
                  <c:v>45.991999999999997</c:v>
                </c:pt>
                <c:pt idx="11127">
                  <c:v>46.116999999999997</c:v>
                </c:pt>
                <c:pt idx="11128">
                  <c:v>46.198999999999998</c:v>
                </c:pt>
                <c:pt idx="11129">
                  <c:v>46.587000000000003</c:v>
                </c:pt>
                <c:pt idx="11130">
                  <c:v>46.645000000000003</c:v>
                </c:pt>
                <c:pt idx="11131">
                  <c:v>47.313000000000002</c:v>
                </c:pt>
                <c:pt idx="11132">
                  <c:v>47.433999999999997</c:v>
                </c:pt>
                <c:pt idx="11133">
                  <c:v>47.52</c:v>
                </c:pt>
                <c:pt idx="11134">
                  <c:v>47.914999999999999</c:v>
                </c:pt>
                <c:pt idx="11135">
                  <c:v>47.97</c:v>
                </c:pt>
                <c:pt idx="11136">
                  <c:v>48.645000000000003</c:v>
                </c:pt>
                <c:pt idx="11137">
                  <c:v>48.77</c:v>
                </c:pt>
                <c:pt idx="11138">
                  <c:v>48.863999999999997</c:v>
                </c:pt>
                <c:pt idx="11139">
                  <c:v>49.268000000000001</c:v>
                </c:pt>
                <c:pt idx="11140">
                  <c:v>49.314999999999998</c:v>
                </c:pt>
                <c:pt idx="11141">
                  <c:v>49.999000000000002</c:v>
                </c:pt>
                <c:pt idx="11142">
                  <c:v>52.171999999999997</c:v>
                </c:pt>
                <c:pt idx="11143">
                  <c:v>52.265999999999998</c:v>
                </c:pt>
                <c:pt idx="11144">
                  <c:v>52.680999999999997</c:v>
                </c:pt>
                <c:pt idx="11145">
                  <c:v>52.968000000000004</c:v>
                </c:pt>
                <c:pt idx="11146">
                  <c:v>53.673000000000002</c:v>
                </c:pt>
                <c:pt idx="11147">
                  <c:v>53.802</c:v>
                </c:pt>
                <c:pt idx="11148">
                  <c:v>53.898000000000003</c:v>
                </c:pt>
                <c:pt idx="11149">
                  <c:v>54.316000000000003</c:v>
                </c:pt>
                <c:pt idx="11150">
                  <c:v>54.366999999999997</c:v>
                </c:pt>
                <c:pt idx="11151">
                  <c:v>55.072000000000003</c:v>
                </c:pt>
                <c:pt idx="11152">
                  <c:v>55.207999999999998</c:v>
                </c:pt>
                <c:pt idx="11153">
                  <c:v>55.295999999999999</c:v>
                </c:pt>
                <c:pt idx="11154">
                  <c:v>55.716999999999999</c:v>
                </c:pt>
                <c:pt idx="11155">
                  <c:v>55.777000000000001</c:v>
                </c:pt>
                <c:pt idx="11156">
                  <c:v>56.488999999999997</c:v>
                </c:pt>
                <c:pt idx="11157">
                  <c:v>56.625999999999998</c:v>
                </c:pt>
                <c:pt idx="11158">
                  <c:v>56.716000000000001</c:v>
                </c:pt>
                <c:pt idx="11159">
                  <c:v>57.137999999999998</c:v>
                </c:pt>
                <c:pt idx="11160">
                  <c:v>57.2</c:v>
                </c:pt>
                <c:pt idx="11161">
                  <c:v>57.921999999999997</c:v>
                </c:pt>
                <c:pt idx="11162">
                  <c:v>58.058</c:v>
                </c:pt>
                <c:pt idx="11163">
                  <c:v>58.149000000000001</c:v>
                </c:pt>
                <c:pt idx="11164">
                  <c:v>58.576000000000001</c:v>
                </c:pt>
                <c:pt idx="11165">
                  <c:v>58.634999999999998</c:v>
                </c:pt>
                <c:pt idx="11166">
                  <c:v>59.357999999999997</c:v>
                </c:pt>
                <c:pt idx="11167">
                  <c:v>59.494</c:v>
                </c:pt>
                <c:pt idx="11168">
                  <c:v>59.593000000000004</c:v>
                </c:pt>
                <c:pt idx="11169">
                  <c:v>60.027000000000001</c:v>
                </c:pt>
                <c:pt idx="11170">
                  <c:v>60.076000000000001</c:v>
                </c:pt>
                <c:pt idx="11171">
                  <c:v>60.807000000000002</c:v>
                </c:pt>
                <c:pt idx="11172">
                  <c:v>60.942999999999998</c:v>
                </c:pt>
                <c:pt idx="11173">
                  <c:v>61.04</c:v>
                </c:pt>
                <c:pt idx="11174">
                  <c:v>61.472999999999999</c:v>
                </c:pt>
                <c:pt idx="11175">
                  <c:v>61.527999999999999</c:v>
                </c:pt>
                <c:pt idx="11176">
                  <c:v>62.265999999999998</c:v>
                </c:pt>
                <c:pt idx="11177">
                  <c:v>62.4</c:v>
                </c:pt>
                <c:pt idx="11178">
                  <c:v>62.497999999999998</c:v>
                </c:pt>
                <c:pt idx="11179">
                  <c:v>62.930999999999997</c:v>
                </c:pt>
                <c:pt idx="11180">
                  <c:v>62.988</c:v>
                </c:pt>
                <c:pt idx="11181">
                  <c:v>63.725000000000001</c:v>
                </c:pt>
                <c:pt idx="11182">
                  <c:v>63.865000000000002</c:v>
                </c:pt>
                <c:pt idx="11183">
                  <c:v>63.962000000000003</c:v>
                </c:pt>
                <c:pt idx="11184">
                  <c:v>64.399000000000001</c:v>
                </c:pt>
                <c:pt idx="11185">
                  <c:v>64.456000000000003</c:v>
                </c:pt>
                <c:pt idx="11186">
                  <c:v>65.197000000000003</c:v>
                </c:pt>
                <c:pt idx="11187">
                  <c:v>65.337000000000003</c:v>
                </c:pt>
                <c:pt idx="11188">
                  <c:v>65.435000000000002</c:v>
                </c:pt>
                <c:pt idx="11189">
                  <c:v>65.991</c:v>
                </c:pt>
                <c:pt idx="11190">
                  <c:v>66.734999999999999</c:v>
                </c:pt>
                <c:pt idx="11191">
                  <c:v>68.975999999999999</c:v>
                </c:pt>
                <c:pt idx="11192">
                  <c:v>69.078000000000003</c:v>
                </c:pt>
                <c:pt idx="11193">
                  <c:v>69.522999999999996</c:v>
                </c:pt>
                <c:pt idx="11194">
                  <c:v>69.828999999999994</c:v>
                </c:pt>
                <c:pt idx="11195">
                  <c:v>70.578000000000003</c:v>
                </c:pt>
                <c:pt idx="11196">
                  <c:v>70.724999999999994</c:v>
                </c:pt>
                <c:pt idx="11197">
                  <c:v>70.825999999999993</c:v>
                </c:pt>
                <c:pt idx="11198">
                  <c:v>72.099999999999994</c:v>
                </c:pt>
                <c:pt idx="11199">
                  <c:v>72.225999999999999</c:v>
                </c:pt>
                <c:pt idx="11200">
                  <c:v>72.325000000000003</c:v>
                </c:pt>
                <c:pt idx="11201">
                  <c:v>72.775999999999996</c:v>
                </c:pt>
                <c:pt idx="11202">
                  <c:v>72.828999999999994</c:v>
                </c:pt>
                <c:pt idx="11203">
                  <c:v>73.588999999999999</c:v>
                </c:pt>
                <c:pt idx="11204">
                  <c:v>73.728999999999999</c:v>
                </c:pt>
                <c:pt idx="11205">
                  <c:v>73.825999999999993</c:v>
                </c:pt>
                <c:pt idx="11206">
                  <c:v>74.278999999999996</c:v>
                </c:pt>
                <c:pt idx="11207">
                  <c:v>74.334999999999994</c:v>
                </c:pt>
                <c:pt idx="11208">
                  <c:v>75.09</c:v>
                </c:pt>
                <c:pt idx="11209">
                  <c:v>75.239000000000004</c:v>
                </c:pt>
                <c:pt idx="11210">
                  <c:v>75.338999999999999</c:v>
                </c:pt>
                <c:pt idx="11211">
                  <c:v>75.789000000000001</c:v>
                </c:pt>
                <c:pt idx="11212">
                  <c:v>75.846999999999994</c:v>
                </c:pt>
                <c:pt idx="11213">
                  <c:v>76.606999999999999</c:v>
                </c:pt>
                <c:pt idx="11214">
                  <c:v>76.751999999999995</c:v>
                </c:pt>
                <c:pt idx="11215">
                  <c:v>76.849999999999994</c:v>
                </c:pt>
                <c:pt idx="11216">
                  <c:v>77.307000000000002</c:v>
                </c:pt>
                <c:pt idx="11217">
                  <c:v>77.361999999999995</c:v>
                </c:pt>
                <c:pt idx="11218">
                  <c:v>78.125</c:v>
                </c:pt>
                <c:pt idx="11219">
                  <c:v>78.268000000000001</c:v>
                </c:pt>
                <c:pt idx="11220">
                  <c:v>78.367000000000004</c:v>
                </c:pt>
                <c:pt idx="11221">
                  <c:v>78.820999999999998</c:v>
                </c:pt>
                <c:pt idx="11222">
                  <c:v>78.881</c:v>
                </c:pt>
                <c:pt idx="11223">
                  <c:v>79.652000000000001</c:v>
                </c:pt>
                <c:pt idx="11224">
                  <c:v>79.789000000000001</c:v>
                </c:pt>
                <c:pt idx="11225">
                  <c:v>79.893000000000001</c:v>
                </c:pt>
                <c:pt idx="11226">
                  <c:v>80.347999999999999</c:v>
                </c:pt>
                <c:pt idx="11227">
                  <c:v>80.403000000000006</c:v>
                </c:pt>
                <c:pt idx="11228">
                  <c:v>81.174000000000007</c:v>
                </c:pt>
                <c:pt idx="11229">
                  <c:v>81.316000000000003</c:v>
                </c:pt>
                <c:pt idx="11230">
                  <c:v>81.417000000000002</c:v>
                </c:pt>
                <c:pt idx="11231">
                  <c:v>81.876999999999995</c:v>
                </c:pt>
                <c:pt idx="11232">
                  <c:v>81.930999999999997</c:v>
                </c:pt>
                <c:pt idx="11233">
                  <c:v>82.700999999999993</c:v>
                </c:pt>
                <c:pt idx="11234">
                  <c:v>82.843999999999994</c:v>
                </c:pt>
                <c:pt idx="11235">
                  <c:v>82.947000000000003</c:v>
                </c:pt>
                <c:pt idx="11236">
                  <c:v>83.403999999999996</c:v>
                </c:pt>
                <c:pt idx="11237">
                  <c:v>83.456999999999994</c:v>
                </c:pt>
                <c:pt idx="11238">
                  <c:v>84.225999999999999</c:v>
                </c:pt>
                <c:pt idx="11239">
                  <c:v>86.66</c:v>
                </c:pt>
                <c:pt idx="11240">
                  <c:v>86.762</c:v>
                </c:pt>
                <c:pt idx="11241">
                  <c:v>87.221000000000004</c:v>
                </c:pt>
                <c:pt idx="11242">
                  <c:v>87.540999999999997</c:v>
                </c:pt>
                <c:pt idx="11243">
                  <c:v>88.313000000000002</c:v>
                </c:pt>
                <c:pt idx="11244">
                  <c:v>88.460999999999999</c:v>
                </c:pt>
                <c:pt idx="11245">
                  <c:v>88.566999999999993</c:v>
                </c:pt>
                <c:pt idx="11246">
                  <c:v>89.025999999999996</c:v>
                </c:pt>
                <c:pt idx="11247">
                  <c:v>89.081000000000003</c:v>
                </c:pt>
                <c:pt idx="11248">
                  <c:v>89.852999999999994</c:v>
                </c:pt>
                <c:pt idx="11249">
                  <c:v>90.001000000000005</c:v>
                </c:pt>
                <c:pt idx="11250">
                  <c:v>90.1</c:v>
                </c:pt>
                <c:pt idx="11251">
                  <c:v>90.563000000000002</c:v>
                </c:pt>
                <c:pt idx="11252">
                  <c:v>90.622</c:v>
                </c:pt>
                <c:pt idx="11253">
                  <c:v>91.664000000000001</c:v>
                </c:pt>
                <c:pt idx="11254">
                  <c:v>92.125</c:v>
                </c:pt>
                <c:pt idx="11255">
                  <c:v>92.165999999999997</c:v>
                </c:pt>
                <c:pt idx="11256">
                  <c:v>92.94</c:v>
                </c:pt>
                <c:pt idx="11257">
                  <c:v>93.091999999999999</c:v>
                </c:pt>
                <c:pt idx="11258">
                  <c:v>93.192999999999998</c:v>
                </c:pt>
                <c:pt idx="11259">
                  <c:v>93.656999999999996</c:v>
                </c:pt>
                <c:pt idx="11260">
                  <c:v>93.712999999999994</c:v>
                </c:pt>
                <c:pt idx="11261">
                  <c:v>94.486999999999995</c:v>
                </c:pt>
                <c:pt idx="11262">
                  <c:v>94.638000000000005</c:v>
                </c:pt>
                <c:pt idx="11263">
                  <c:v>95.207999999999998</c:v>
                </c:pt>
                <c:pt idx="11264">
                  <c:v>95.262</c:v>
                </c:pt>
                <c:pt idx="11265">
                  <c:v>96.037000000000006</c:v>
                </c:pt>
                <c:pt idx="11266">
                  <c:v>96.188000000000002</c:v>
                </c:pt>
                <c:pt idx="11267">
                  <c:v>96.29</c:v>
                </c:pt>
                <c:pt idx="11268">
                  <c:v>96.751000000000005</c:v>
                </c:pt>
                <c:pt idx="11269">
                  <c:v>96.813000000000002</c:v>
                </c:pt>
                <c:pt idx="11270">
                  <c:v>97.587999999999994</c:v>
                </c:pt>
                <c:pt idx="11271">
                  <c:v>97.739000000000004</c:v>
                </c:pt>
                <c:pt idx="11272">
                  <c:v>97.838999999999999</c:v>
                </c:pt>
                <c:pt idx="11273">
                  <c:v>98.307000000000002</c:v>
                </c:pt>
                <c:pt idx="11274">
                  <c:v>98.364000000000004</c:v>
                </c:pt>
                <c:pt idx="11275">
                  <c:v>99.144999999999996</c:v>
                </c:pt>
                <c:pt idx="11276">
                  <c:v>99.295000000000002</c:v>
                </c:pt>
                <c:pt idx="11277">
                  <c:v>99.396000000000001</c:v>
                </c:pt>
                <c:pt idx="11278">
                  <c:v>99.858999999999995</c:v>
                </c:pt>
                <c:pt idx="11279">
                  <c:v>99.918000000000006</c:v>
                </c:pt>
                <c:pt idx="11280">
                  <c:v>100.697</c:v>
                </c:pt>
                <c:pt idx="11281">
                  <c:v>100.848</c:v>
                </c:pt>
                <c:pt idx="11282">
                  <c:v>100.94799999999999</c:v>
                </c:pt>
                <c:pt idx="11283">
                  <c:v>101.49299999999999</c:v>
                </c:pt>
                <c:pt idx="11284">
                  <c:v>102.274</c:v>
                </c:pt>
                <c:pt idx="11285">
                  <c:v>104.67</c:v>
                </c:pt>
                <c:pt idx="11286">
                  <c:v>104.77500000000001</c:v>
                </c:pt>
                <c:pt idx="11287">
                  <c:v>105.24299999999999</c:v>
                </c:pt>
                <c:pt idx="11288">
                  <c:v>105.562</c:v>
                </c:pt>
                <c:pt idx="11289">
                  <c:v>106.345</c:v>
                </c:pt>
                <c:pt idx="11290">
                  <c:v>106.494</c:v>
                </c:pt>
                <c:pt idx="11291">
                  <c:v>106.6</c:v>
                </c:pt>
                <c:pt idx="11292">
                  <c:v>107.071</c:v>
                </c:pt>
                <c:pt idx="11293">
                  <c:v>107.124</c:v>
                </c:pt>
                <c:pt idx="11294">
                  <c:v>107.907</c:v>
                </c:pt>
                <c:pt idx="11295">
                  <c:v>108.05800000000001</c:v>
                </c:pt>
                <c:pt idx="11296">
                  <c:v>108.158</c:v>
                </c:pt>
                <c:pt idx="11297">
                  <c:v>108.628</c:v>
                </c:pt>
                <c:pt idx="11298">
                  <c:v>108.688</c:v>
                </c:pt>
                <c:pt idx="11299">
                  <c:v>109.471</c:v>
                </c:pt>
                <c:pt idx="11300">
                  <c:v>109.623</c:v>
                </c:pt>
                <c:pt idx="11301">
                  <c:v>109.723</c:v>
                </c:pt>
                <c:pt idx="11302">
                  <c:v>110.19</c:v>
                </c:pt>
                <c:pt idx="11303">
                  <c:v>110.25</c:v>
                </c:pt>
                <c:pt idx="11304">
                  <c:v>111.035</c:v>
                </c:pt>
                <c:pt idx="11305">
                  <c:v>111.18600000000001</c:v>
                </c:pt>
                <c:pt idx="11306">
                  <c:v>111.29</c:v>
                </c:pt>
                <c:pt idx="11307">
                  <c:v>111.756</c:v>
                </c:pt>
                <c:pt idx="11308">
                  <c:v>111.815</c:v>
                </c:pt>
                <c:pt idx="11309">
                  <c:v>112.599</c:v>
                </c:pt>
                <c:pt idx="11310">
                  <c:v>112.75</c:v>
                </c:pt>
                <c:pt idx="11311">
                  <c:v>112.85</c:v>
                </c:pt>
                <c:pt idx="11312">
                  <c:v>113.322</c:v>
                </c:pt>
                <c:pt idx="11313">
                  <c:v>113.38</c:v>
                </c:pt>
                <c:pt idx="11314">
                  <c:v>114.16200000000001</c:v>
                </c:pt>
                <c:pt idx="11315">
                  <c:v>114.316</c:v>
                </c:pt>
                <c:pt idx="11316">
                  <c:v>114.423</c:v>
                </c:pt>
                <c:pt idx="11317">
                  <c:v>114.889</c:v>
                </c:pt>
                <c:pt idx="11318">
                  <c:v>114.947</c:v>
                </c:pt>
                <c:pt idx="11319">
                  <c:v>115.73099999999999</c:v>
                </c:pt>
                <c:pt idx="11320">
                  <c:v>115.884</c:v>
                </c:pt>
                <c:pt idx="11321">
                  <c:v>115.991</c:v>
                </c:pt>
                <c:pt idx="11322">
                  <c:v>116.46</c:v>
                </c:pt>
                <c:pt idx="11323">
                  <c:v>116.515</c:v>
                </c:pt>
                <c:pt idx="11324">
                  <c:v>117.303</c:v>
                </c:pt>
                <c:pt idx="11325">
                  <c:v>117.453</c:v>
                </c:pt>
                <c:pt idx="11326">
                  <c:v>117.554</c:v>
                </c:pt>
                <c:pt idx="11327">
                  <c:v>118.02500000000001</c:v>
                </c:pt>
                <c:pt idx="11328">
                  <c:v>118.08499999999999</c:v>
                </c:pt>
                <c:pt idx="11329">
                  <c:v>118.874</c:v>
                </c:pt>
                <c:pt idx="11330">
                  <c:v>119.023</c:v>
                </c:pt>
                <c:pt idx="11331">
                  <c:v>119.125</c:v>
                </c:pt>
                <c:pt idx="11332">
                  <c:v>119.59399999999999</c:v>
                </c:pt>
                <c:pt idx="11333">
                  <c:v>119.655</c:v>
                </c:pt>
                <c:pt idx="11334">
                  <c:v>120.44499999999999</c:v>
                </c:pt>
                <c:pt idx="11335">
                  <c:v>122.938</c:v>
                </c:pt>
                <c:pt idx="11336">
                  <c:v>123.042</c:v>
                </c:pt>
                <c:pt idx="11337">
                  <c:v>123.508</c:v>
                </c:pt>
                <c:pt idx="11338">
                  <c:v>123.834</c:v>
                </c:pt>
                <c:pt idx="11339">
                  <c:v>124.622</c:v>
                </c:pt>
                <c:pt idx="11340">
                  <c:v>124.774</c:v>
                </c:pt>
                <c:pt idx="11341">
                  <c:v>124.88</c:v>
                </c:pt>
                <c:pt idx="11342">
                  <c:v>125.348</c:v>
                </c:pt>
                <c:pt idx="11343">
                  <c:v>125.407</c:v>
                </c:pt>
                <c:pt idx="11344">
                  <c:v>126.194</c:v>
                </c:pt>
                <c:pt idx="11345">
                  <c:v>126.348</c:v>
                </c:pt>
                <c:pt idx="11346">
                  <c:v>126.45099999999999</c:v>
                </c:pt>
                <c:pt idx="11347">
                  <c:v>126.92100000000001</c:v>
                </c:pt>
                <c:pt idx="11348">
                  <c:v>126.98</c:v>
                </c:pt>
                <c:pt idx="11349">
                  <c:v>127.77500000000001</c:v>
                </c:pt>
                <c:pt idx="11350">
                  <c:v>127.923</c:v>
                </c:pt>
                <c:pt idx="11351">
                  <c:v>128.024</c:v>
                </c:pt>
                <c:pt idx="11352">
                  <c:v>128.494</c:v>
                </c:pt>
                <c:pt idx="11353">
                  <c:v>128.55699999999999</c:v>
                </c:pt>
                <c:pt idx="11354">
                  <c:v>129.346</c:v>
                </c:pt>
                <c:pt idx="11355">
                  <c:v>129.49600000000001</c:v>
                </c:pt>
                <c:pt idx="11356">
                  <c:v>129.59899999999999</c:v>
                </c:pt>
                <c:pt idx="11357">
                  <c:v>130.06899999999999</c:v>
                </c:pt>
                <c:pt idx="11358">
                  <c:v>130.13200000000001</c:v>
                </c:pt>
                <c:pt idx="11359">
                  <c:v>130.928</c:v>
                </c:pt>
                <c:pt idx="11360">
                  <c:v>131.07300000000001</c:v>
                </c:pt>
                <c:pt idx="11361">
                  <c:v>131.17400000000001</c:v>
                </c:pt>
                <c:pt idx="11362">
                  <c:v>131.64699999999999</c:v>
                </c:pt>
                <c:pt idx="11363">
                  <c:v>131.708</c:v>
                </c:pt>
                <c:pt idx="11364">
                  <c:v>132.49799999999999</c:v>
                </c:pt>
                <c:pt idx="11365">
                  <c:v>132.649</c:v>
                </c:pt>
                <c:pt idx="11366">
                  <c:v>132.75</c:v>
                </c:pt>
                <c:pt idx="11367">
                  <c:v>133.22399999999999</c:v>
                </c:pt>
                <c:pt idx="11368">
                  <c:v>133.28100000000001</c:v>
                </c:pt>
                <c:pt idx="11369">
                  <c:v>134.084</c:v>
                </c:pt>
                <c:pt idx="11370">
                  <c:v>134.22300000000001</c:v>
                </c:pt>
                <c:pt idx="11371">
                  <c:v>134.32400000000001</c:v>
                </c:pt>
                <c:pt idx="11372">
                  <c:v>134.79599999999999</c:v>
                </c:pt>
                <c:pt idx="11373">
                  <c:v>134.858</c:v>
                </c:pt>
                <c:pt idx="11374">
                  <c:v>135.67099999999999</c:v>
                </c:pt>
                <c:pt idx="11375">
                  <c:v>135.79900000000001</c:v>
                </c:pt>
                <c:pt idx="11376">
                  <c:v>135.90100000000001</c:v>
                </c:pt>
                <c:pt idx="11377">
                  <c:v>136.37799999999999</c:v>
                </c:pt>
                <c:pt idx="11378">
                  <c:v>136.43600000000001</c:v>
                </c:pt>
                <c:pt idx="11379">
                  <c:v>137.398</c:v>
                </c:pt>
                <c:pt idx="11380">
                  <c:v>137.499</c:v>
                </c:pt>
                <c:pt idx="11381">
                  <c:v>137.97499999999999</c:v>
                </c:pt>
                <c:pt idx="11382">
                  <c:v>138.017</c:v>
                </c:pt>
                <c:pt idx="11383">
                  <c:v>138.81299999999999</c:v>
                </c:pt>
                <c:pt idx="11384">
                  <c:v>101.812</c:v>
                </c:pt>
                <c:pt idx="11385">
                  <c:v>101.744</c:v>
                </c:pt>
                <c:pt idx="11386">
                  <c:v>101.465</c:v>
                </c:pt>
                <c:pt idx="11387">
                  <c:v>101.16800000000001</c:v>
                </c:pt>
                <c:pt idx="11388">
                  <c:v>101.1</c:v>
                </c:pt>
                <c:pt idx="11389">
                  <c:v>100.819</c:v>
                </c:pt>
                <c:pt idx="11390">
                  <c:v>100.795</c:v>
                </c:pt>
                <c:pt idx="11391">
                  <c:v>100.733</c:v>
                </c:pt>
                <c:pt idx="11392">
                  <c:v>100.45699999999999</c:v>
                </c:pt>
                <c:pt idx="11393">
                  <c:v>100.42700000000001</c:v>
                </c:pt>
                <c:pt idx="11394">
                  <c:v>100.364</c:v>
                </c:pt>
                <c:pt idx="11395">
                  <c:v>100.092</c:v>
                </c:pt>
                <c:pt idx="11396">
                  <c:v>100.056</c:v>
                </c:pt>
                <c:pt idx="11397">
                  <c:v>99.994</c:v>
                </c:pt>
                <c:pt idx="11398">
                  <c:v>99.715999999999994</c:v>
                </c:pt>
                <c:pt idx="11399">
                  <c:v>99.685000000000002</c:v>
                </c:pt>
                <c:pt idx="11400">
                  <c:v>99.622</c:v>
                </c:pt>
                <c:pt idx="11401">
                  <c:v>99.346000000000004</c:v>
                </c:pt>
                <c:pt idx="11402">
                  <c:v>99.316999999999993</c:v>
                </c:pt>
                <c:pt idx="11403">
                  <c:v>99.254999999999995</c:v>
                </c:pt>
                <c:pt idx="11404">
                  <c:v>98.977999999999994</c:v>
                </c:pt>
                <c:pt idx="11405">
                  <c:v>98.947999999999993</c:v>
                </c:pt>
                <c:pt idx="11406">
                  <c:v>98.884</c:v>
                </c:pt>
                <c:pt idx="11407">
                  <c:v>98.61</c:v>
                </c:pt>
                <c:pt idx="11408">
                  <c:v>98.578999999999994</c:v>
                </c:pt>
                <c:pt idx="11409">
                  <c:v>98.516000000000005</c:v>
                </c:pt>
                <c:pt idx="11410">
                  <c:v>98.242999999999995</c:v>
                </c:pt>
                <c:pt idx="11411">
                  <c:v>98.15</c:v>
                </c:pt>
                <c:pt idx="11412">
                  <c:v>97.876000000000005</c:v>
                </c:pt>
                <c:pt idx="11413">
                  <c:v>97.843999999999994</c:v>
                </c:pt>
                <c:pt idx="11414">
                  <c:v>97.784000000000006</c:v>
                </c:pt>
                <c:pt idx="11415">
                  <c:v>97.513000000000005</c:v>
                </c:pt>
                <c:pt idx="11416">
                  <c:v>97.475999999999999</c:v>
                </c:pt>
                <c:pt idx="11417">
                  <c:v>97.414000000000001</c:v>
                </c:pt>
                <c:pt idx="11418">
                  <c:v>97.141999999999996</c:v>
                </c:pt>
                <c:pt idx="11419">
                  <c:v>97.108999999999995</c:v>
                </c:pt>
                <c:pt idx="11420">
                  <c:v>97.048000000000002</c:v>
                </c:pt>
                <c:pt idx="11421">
                  <c:v>96.777000000000001</c:v>
                </c:pt>
                <c:pt idx="11422">
                  <c:v>96.744</c:v>
                </c:pt>
                <c:pt idx="11423">
                  <c:v>96.683999999999997</c:v>
                </c:pt>
                <c:pt idx="11424">
                  <c:v>96.409000000000006</c:v>
                </c:pt>
                <c:pt idx="11425">
                  <c:v>96.376999999999995</c:v>
                </c:pt>
                <c:pt idx="11426">
                  <c:v>96.316999999999993</c:v>
                </c:pt>
                <c:pt idx="11427">
                  <c:v>96.042000000000002</c:v>
                </c:pt>
                <c:pt idx="11428">
                  <c:v>96.013000000000005</c:v>
                </c:pt>
                <c:pt idx="11429">
                  <c:v>95.950999999999993</c:v>
                </c:pt>
                <c:pt idx="11430">
                  <c:v>95.68</c:v>
                </c:pt>
                <c:pt idx="11431">
                  <c:v>95.647999999999996</c:v>
                </c:pt>
                <c:pt idx="11432">
                  <c:v>95.587999999999994</c:v>
                </c:pt>
                <c:pt idx="11433">
                  <c:v>95.31</c:v>
                </c:pt>
                <c:pt idx="11434">
                  <c:v>95.284000000000006</c:v>
                </c:pt>
                <c:pt idx="11435">
                  <c:v>95.224000000000004</c:v>
                </c:pt>
                <c:pt idx="11436">
                  <c:v>94.950999999999993</c:v>
                </c:pt>
                <c:pt idx="11437">
                  <c:v>93.588999999999999</c:v>
                </c:pt>
                <c:pt idx="11438">
                  <c:v>93.528999999999996</c:v>
                </c:pt>
                <c:pt idx="11439">
                  <c:v>92.879000000000005</c:v>
                </c:pt>
                <c:pt idx="11440">
                  <c:v>92.710999999999999</c:v>
                </c:pt>
                <c:pt idx="11441">
                  <c:v>92.644999999999996</c:v>
                </c:pt>
                <c:pt idx="11442">
                  <c:v>91.994</c:v>
                </c:pt>
                <c:pt idx="11443">
                  <c:v>91.980999999999995</c:v>
                </c:pt>
                <c:pt idx="11444">
                  <c:v>91.921000000000006</c:v>
                </c:pt>
                <c:pt idx="11445">
                  <c:v>91.278999999999996</c:v>
                </c:pt>
                <c:pt idx="11446">
                  <c:v>91.263999999999996</c:v>
                </c:pt>
                <c:pt idx="11447">
                  <c:v>91.204999999999998</c:v>
                </c:pt>
                <c:pt idx="11448">
                  <c:v>90.564999999999998</c:v>
                </c:pt>
                <c:pt idx="11449">
                  <c:v>90.543999999999997</c:v>
                </c:pt>
                <c:pt idx="11450">
                  <c:v>90.484999999999999</c:v>
                </c:pt>
                <c:pt idx="11451">
                  <c:v>89.85</c:v>
                </c:pt>
                <c:pt idx="11452">
                  <c:v>89.826999999999998</c:v>
                </c:pt>
                <c:pt idx="11453">
                  <c:v>89.766000000000005</c:v>
                </c:pt>
                <c:pt idx="11454">
                  <c:v>89.13</c:v>
                </c:pt>
                <c:pt idx="11455">
                  <c:v>89.111999999999995</c:v>
                </c:pt>
                <c:pt idx="11456">
                  <c:v>89.055000000000007</c:v>
                </c:pt>
                <c:pt idx="11457">
                  <c:v>88.421000000000006</c:v>
                </c:pt>
                <c:pt idx="11458">
                  <c:v>88.399000000000001</c:v>
                </c:pt>
                <c:pt idx="11459">
                  <c:v>88.340999999999994</c:v>
                </c:pt>
                <c:pt idx="11460">
                  <c:v>87.712000000000003</c:v>
                </c:pt>
                <c:pt idx="11461">
                  <c:v>87.69</c:v>
                </c:pt>
                <c:pt idx="11462">
                  <c:v>87.63</c:v>
                </c:pt>
                <c:pt idx="11463">
                  <c:v>86.998000000000005</c:v>
                </c:pt>
                <c:pt idx="11464">
                  <c:v>86.980999999999995</c:v>
                </c:pt>
                <c:pt idx="11465">
                  <c:v>86.924000000000007</c:v>
                </c:pt>
                <c:pt idx="11466">
                  <c:v>86.296000000000006</c:v>
                </c:pt>
                <c:pt idx="11467">
                  <c:v>86.278000000000006</c:v>
                </c:pt>
                <c:pt idx="11468">
                  <c:v>86.221000000000004</c:v>
                </c:pt>
                <c:pt idx="11469">
                  <c:v>85.591999999999999</c:v>
                </c:pt>
                <c:pt idx="11470">
                  <c:v>85.575999999999993</c:v>
                </c:pt>
                <c:pt idx="11471">
                  <c:v>85.519000000000005</c:v>
                </c:pt>
                <c:pt idx="11472">
                  <c:v>84.897000000000006</c:v>
                </c:pt>
                <c:pt idx="11473">
                  <c:v>83.393000000000001</c:v>
                </c:pt>
                <c:pt idx="11474">
                  <c:v>83.334999999999994</c:v>
                </c:pt>
                <c:pt idx="11475">
                  <c:v>82.722999999999999</c:v>
                </c:pt>
                <c:pt idx="11476">
                  <c:v>82.56</c:v>
                </c:pt>
                <c:pt idx="11477">
                  <c:v>82.501999999999995</c:v>
                </c:pt>
                <c:pt idx="11478">
                  <c:v>81.896000000000001</c:v>
                </c:pt>
                <c:pt idx="11479">
                  <c:v>81.876999999999995</c:v>
                </c:pt>
                <c:pt idx="11480">
                  <c:v>81.823999999999998</c:v>
                </c:pt>
                <c:pt idx="11481">
                  <c:v>81.22</c:v>
                </c:pt>
                <c:pt idx="11482">
                  <c:v>81.195999999999998</c:v>
                </c:pt>
                <c:pt idx="11483">
                  <c:v>81.14</c:v>
                </c:pt>
                <c:pt idx="11484">
                  <c:v>80.540000000000006</c:v>
                </c:pt>
                <c:pt idx="11485">
                  <c:v>80.518000000000001</c:v>
                </c:pt>
                <c:pt idx="11486">
                  <c:v>80.465000000000003</c:v>
                </c:pt>
                <c:pt idx="11487">
                  <c:v>79.864000000000004</c:v>
                </c:pt>
                <c:pt idx="11488">
                  <c:v>79.843000000000004</c:v>
                </c:pt>
                <c:pt idx="11489">
                  <c:v>79.787999999999997</c:v>
                </c:pt>
                <c:pt idx="11490">
                  <c:v>79.19</c:v>
                </c:pt>
                <c:pt idx="11491">
                  <c:v>79.171999999999997</c:v>
                </c:pt>
                <c:pt idx="11492">
                  <c:v>79.117999999999995</c:v>
                </c:pt>
                <c:pt idx="11493">
                  <c:v>78.522000000000006</c:v>
                </c:pt>
                <c:pt idx="11494">
                  <c:v>78.504999999999995</c:v>
                </c:pt>
                <c:pt idx="11495">
                  <c:v>78.451999999999998</c:v>
                </c:pt>
                <c:pt idx="11496">
                  <c:v>77.861000000000004</c:v>
                </c:pt>
                <c:pt idx="11497">
                  <c:v>77.841999999999999</c:v>
                </c:pt>
                <c:pt idx="11498">
                  <c:v>77.787000000000006</c:v>
                </c:pt>
                <c:pt idx="11499">
                  <c:v>77.191000000000003</c:v>
                </c:pt>
                <c:pt idx="11500">
                  <c:v>77.180999999999997</c:v>
                </c:pt>
                <c:pt idx="11501">
                  <c:v>77.126999999999995</c:v>
                </c:pt>
                <c:pt idx="11502">
                  <c:v>76.536000000000001</c:v>
                </c:pt>
                <c:pt idx="11503">
                  <c:v>76.525999999999996</c:v>
                </c:pt>
                <c:pt idx="11504">
                  <c:v>76.471999999999994</c:v>
                </c:pt>
                <c:pt idx="11505">
                  <c:v>75.89</c:v>
                </c:pt>
                <c:pt idx="11506">
                  <c:v>75.878</c:v>
                </c:pt>
                <c:pt idx="11507">
                  <c:v>75.825000000000003</c:v>
                </c:pt>
                <c:pt idx="11508">
                  <c:v>75.242999999999995</c:v>
                </c:pt>
                <c:pt idx="11509">
                  <c:v>73.861999999999995</c:v>
                </c:pt>
                <c:pt idx="11510">
                  <c:v>73.808000000000007</c:v>
                </c:pt>
                <c:pt idx="11511">
                  <c:v>73.244</c:v>
                </c:pt>
                <c:pt idx="11512">
                  <c:v>73.099000000000004</c:v>
                </c:pt>
                <c:pt idx="11513">
                  <c:v>73.046999999999997</c:v>
                </c:pt>
                <c:pt idx="11514">
                  <c:v>72.489000000000004</c:v>
                </c:pt>
                <c:pt idx="11515">
                  <c:v>72.471999999999994</c:v>
                </c:pt>
                <c:pt idx="11516">
                  <c:v>72.421999999999997</c:v>
                </c:pt>
                <c:pt idx="11517">
                  <c:v>71.863</c:v>
                </c:pt>
                <c:pt idx="11518">
                  <c:v>71.850999999999999</c:v>
                </c:pt>
                <c:pt idx="11519">
                  <c:v>71.799000000000007</c:v>
                </c:pt>
                <c:pt idx="11520">
                  <c:v>71.245999999999995</c:v>
                </c:pt>
                <c:pt idx="11521">
                  <c:v>71.233999999999995</c:v>
                </c:pt>
                <c:pt idx="11522">
                  <c:v>71.185000000000002</c:v>
                </c:pt>
                <c:pt idx="11523">
                  <c:v>70.638999999999996</c:v>
                </c:pt>
                <c:pt idx="11524">
                  <c:v>70.622</c:v>
                </c:pt>
                <c:pt idx="11525">
                  <c:v>70.572000000000003</c:v>
                </c:pt>
                <c:pt idx="11526">
                  <c:v>69.962000000000003</c:v>
                </c:pt>
                <c:pt idx="11527">
                  <c:v>69.427000000000007</c:v>
                </c:pt>
                <c:pt idx="11528">
                  <c:v>69.417000000000002</c:v>
                </c:pt>
                <c:pt idx="11529">
                  <c:v>69.367000000000004</c:v>
                </c:pt>
                <c:pt idx="11530">
                  <c:v>68.834000000000003</c:v>
                </c:pt>
                <c:pt idx="11531">
                  <c:v>68.775999999999996</c:v>
                </c:pt>
                <c:pt idx="11532">
                  <c:v>68.253</c:v>
                </c:pt>
                <c:pt idx="11533">
                  <c:v>68.233999999999995</c:v>
                </c:pt>
                <c:pt idx="11534">
                  <c:v>68.188000000000002</c:v>
                </c:pt>
                <c:pt idx="11535">
                  <c:v>67.665000000000006</c:v>
                </c:pt>
                <c:pt idx="11536">
                  <c:v>67.652000000000001</c:v>
                </c:pt>
                <c:pt idx="11537">
                  <c:v>67.605999999999995</c:v>
                </c:pt>
                <c:pt idx="11538">
                  <c:v>67.091999999999999</c:v>
                </c:pt>
                <c:pt idx="11539">
                  <c:v>67.075999999999993</c:v>
                </c:pt>
                <c:pt idx="11540">
                  <c:v>67.028999999999996</c:v>
                </c:pt>
                <c:pt idx="11541">
                  <c:v>66.518000000000001</c:v>
                </c:pt>
                <c:pt idx="11542">
                  <c:v>65.308000000000007</c:v>
                </c:pt>
                <c:pt idx="11543">
                  <c:v>65.262</c:v>
                </c:pt>
                <c:pt idx="11544">
                  <c:v>64.772000000000006</c:v>
                </c:pt>
                <c:pt idx="11545">
                  <c:v>64.644999999999996</c:v>
                </c:pt>
                <c:pt idx="11546">
                  <c:v>64.599999999999994</c:v>
                </c:pt>
                <c:pt idx="11547">
                  <c:v>64.117999999999995</c:v>
                </c:pt>
                <c:pt idx="11548">
                  <c:v>64.105000000000004</c:v>
                </c:pt>
                <c:pt idx="11549">
                  <c:v>64.061000000000007</c:v>
                </c:pt>
                <c:pt idx="11550">
                  <c:v>63.584000000000003</c:v>
                </c:pt>
                <c:pt idx="11551">
                  <c:v>63.572000000000003</c:v>
                </c:pt>
                <c:pt idx="11552">
                  <c:v>63.527999999999999</c:v>
                </c:pt>
                <c:pt idx="11553">
                  <c:v>63.055999999999997</c:v>
                </c:pt>
                <c:pt idx="11554">
                  <c:v>63.046999999999997</c:v>
                </c:pt>
                <c:pt idx="11555">
                  <c:v>63.005000000000003</c:v>
                </c:pt>
                <c:pt idx="11556">
                  <c:v>62.54</c:v>
                </c:pt>
                <c:pt idx="11557">
                  <c:v>62.529000000000003</c:v>
                </c:pt>
                <c:pt idx="11558">
                  <c:v>62.488</c:v>
                </c:pt>
                <c:pt idx="11559">
                  <c:v>62.031999999999996</c:v>
                </c:pt>
                <c:pt idx="11560">
                  <c:v>62.018999999999998</c:v>
                </c:pt>
                <c:pt idx="11561">
                  <c:v>61.975999999999999</c:v>
                </c:pt>
                <c:pt idx="11562">
                  <c:v>61.526000000000003</c:v>
                </c:pt>
                <c:pt idx="11563">
                  <c:v>61.518000000000001</c:v>
                </c:pt>
                <c:pt idx="11564">
                  <c:v>61.478000000000002</c:v>
                </c:pt>
                <c:pt idx="11565">
                  <c:v>61.036999999999999</c:v>
                </c:pt>
                <c:pt idx="11566">
                  <c:v>61.024000000000001</c:v>
                </c:pt>
                <c:pt idx="11567">
                  <c:v>60.984000000000002</c:v>
                </c:pt>
                <c:pt idx="11568">
                  <c:v>60.55</c:v>
                </c:pt>
                <c:pt idx="11569">
                  <c:v>60.54</c:v>
                </c:pt>
                <c:pt idx="11570">
                  <c:v>60.500999999999998</c:v>
                </c:pt>
                <c:pt idx="11571">
                  <c:v>60.076000000000001</c:v>
                </c:pt>
                <c:pt idx="11572">
                  <c:v>60.064</c:v>
                </c:pt>
                <c:pt idx="11573">
                  <c:v>60.024999999999999</c:v>
                </c:pt>
                <c:pt idx="11574">
                  <c:v>59.607999999999997</c:v>
                </c:pt>
                <c:pt idx="11575">
                  <c:v>59.595999999999997</c:v>
                </c:pt>
                <c:pt idx="11576">
                  <c:v>59.558999999999997</c:v>
                </c:pt>
                <c:pt idx="11577">
                  <c:v>59.148000000000003</c:v>
                </c:pt>
                <c:pt idx="11578">
                  <c:v>58.191000000000003</c:v>
                </c:pt>
                <c:pt idx="11579">
                  <c:v>58.155000000000001</c:v>
                </c:pt>
                <c:pt idx="11580">
                  <c:v>57.771999999999998</c:v>
                </c:pt>
                <c:pt idx="11581">
                  <c:v>57.765999999999998</c:v>
                </c:pt>
                <c:pt idx="11582">
                  <c:v>57.731000000000002</c:v>
                </c:pt>
                <c:pt idx="11583">
                  <c:v>57.356000000000002</c:v>
                </c:pt>
                <c:pt idx="11584">
                  <c:v>57.35</c:v>
                </c:pt>
                <c:pt idx="11585">
                  <c:v>57.316000000000003</c:v>
                </c:pt>
                <c:pt idx="11586">
                  <c:v>56.953000000000003</c:v>
                </c:pt>
                <c:pt idx="11587">
                  <c:v>56.947000000000003</c:v>
                </c:pt>
                <c:pt idx="11588">
                  <c:v>56.914000000000001</c:v>
                </c:pt>
                <c:pt idx="11589">
                  <c:v>56.567</c:v>
                </c:pt>
                <c:pt idx="11590">
                  <c:v>56.534999999999997</c:v>
                </c:pt>
                <c:pt idx="11591">
                  <c:v>56.191000000000003</c:v>
                </c:pt>
                <c:pt idx="11592">
                  <c:v>56.183999999999997</c:v>
                </c:pt>
                <c:pt idx="11593">
                  <c:v>56.152999999999999</c:v>
                </c:pt>
                <c:pt idx="11594">
                  <c:v>55.813000000000002</c:v>
                </c:pt>
                <c:pt idx="11595">
                  <c:v>55.783000000000001</c:v>
                </c:pt>
                <c:pt idx="11596">
                  <c:v>55.459000000000003</c:v>
                </c:pt>
                <c:pt idx="11597">
                  <c:v>55.448999999999998</c:v>
                </c:pt>
                <c:pt idx="11598">
                  <c:v>55.417999999999999</c:v>
                </c:pt>
                <c:pt idx="11599">
                  <c:v>55.103000000000002</c:v>
                </c:pt>
                <c:pt idx="11600">
                  <c:v>55.097999999999999</c:v>
                </c:pt>
                <c:pt idx="11601">
                  <c:v>55.069000000000003</c:v>
                </c:pt>
                <c:pt idx="11602">
                  <c:v>54.765000000000001</c:v>
                </c:pt>
                <c:pt idx="11603">
                  <c:v>54.758000000000003</c:v>
                </c:pt>
                <c:pt idx="11604">
                  <c:v>54.731000000000002</c:v>
                </c:pt>
                <c:pt idx="11605">
                  <c:v>54.438000000000002</c:v>
                </c:pt>
                <c:pt idx="11606">
                  <c:v>54.429000000000002</c:v>
                </c:pt>
                <c:pt idx="11607">
                  <c:v>54.404000000000003</c:v>
                </c:pt>
                <c:pt idx="11608">
                  <c:v>54.124000000000002</c:v>
                </c:pt>
                <c:pt idx="11609">
                  <c:v>54.115000000000002</c:v>
                </c:pt>
                <c:pt idx="11610">
                  <c:v>54.09</c:v>
                </c:pt>
                <c:pt idx="11611">
                  <c:v>53.819000000000003</c:v>
                </c:pt>
                <c:pt idx="11612">
                  <c:v>53.131</c:v>
                </c:pt>
                <c:pt idx="11613">
                  <c:v>53.109000000000002</c:v>
                </c:pt>
                <c:pt idx="11614">
                  <c:v>52.88</c:v>
                </c:pt>
                <c:pt idx="11615">
                  <c:v>52.82</c:v>
                </c:pt>
                <c:pt idx="11616">
                  <c:v>52.798999999999999</c:v>
                </c:pt>
                <c:pt idx="11617">
                  <c:v>52.584000000000003</c:v>
                </c:pt>
                <c:pt idx="11618">
                  <c:v>52.578000000000003</c:v>
                </c:pt>
                <c:pt idx="11619">
                  <c:v>52.558999999999997</c:v>
                </c:pt>
                <c:pt idx="11620">
                  <c:v>52.356000000000002</c:v>
                </c:pt>
                <c:pt idx="11621">
                  <c:v>52.348999999999997</c:v>
                </c:pt>
                <c:pt idx="11622">
                  <c:v>52.331000000000003</c:v>
                </c:pt>
                <c:pt idx="11623">
                  <c:v>52.139000000000003</c:v>
                </c:pt>
                <c:pt idx="11624">
                  <c:v>52.134</c:v>
                </c:pt>
                <c:pt idx="11625">
                  <c:v>52.116</c:v>
                </c:pt>
                <c:pt idx="11626">
                  <c:v>51.936999999999998</c:v>
                </c:pt>
                <c:pt idx="11627">
                  <c:v>51.932000000000002</c:v>
                </c:pt>
                <c:pt idx="11628">
                  <c:v>51.917000000000002</c:v>
                </c:pt>
                <c:pt idx="11629">
                  <c:v>51.750999999999998</c:v>
                </c:pt>
                <c:pt idx="11630">
                  <c:v>51.746000000000002</c:v>
                </c:pt>
                <c:pt idx="11631">
                  <c:v>51.731000000000002</c:v>
                </c:pt>
                <c:pt idx="11632">
                  <c:v>51.578000000000003</c:v>
                </c:pt>
                <c:pt idx="11633">
                  <c:v>51.573</c:v>
                </c:pt>
                <c:pt idx="11634">
                  <c:v>51.558999999999997</c:v>
                </c:pt>
                <c:pt idx="11635">
                  <c:v>51.417999999999999</c:v>
                </c:pt>
                <c:pt idx="11636">
                  <c:v>51.414999999999999</c:v>
                </c:pt>
                <c:pt idx="11637">
                  <c:v>51.402999999999999</c:v>
                </c:pt>
                <c:pt idx="11638">
                  <c:v>51.276000000000003</c:v>
                </c:pt>
                <c:pt idx="11639">
                  <c:v>51.271999999999998</c:v>
                </c:pt>
                <c:pt idx="11640">
                  <c:v>51.26</c:v>
                </c:pt>
                <c:pt idx="11641">
                  <c:v>51.146000000000001</c:v>
                </c:pt>
                <c:pt idx="11642">
                  <c:v>51.143000000000001</c:v>
                </c:pt>
                <c:pt idx="11643">
                  <c:v>51.133000000000003</c:v>
                </c:pt>
                <c:pt idx="11644">
                  <c:v>51.031999999999996</c:v>
                </c:pt>
                <c:pt idx="11645">
                  <c:v>51.029000000000003</c:v>
                </c:pt>
                <c:pt idx="11646">
                  <c:v>51.021000000000001</c:v>
                </c:pt>
                <c:pt idx="11647">
                  <c:v>43.642000000000003</c:v>
                </c:pt>
                <c:pt idx="11648">
                  <c:v>43.389000000000003</c:v>
                </c:pt>
                <c:pt idx="11649">
                  <c:v>12.032999999999999</c:v>
                </c:pt>
                <c:pt idx="11650">
                  <c:v>10.112</c:v>
                </c:pt>
                <c:pt idx="11651">
                  <c:v>10.082000000000001</c:v>
                </c:pt>
                <c:pt idx="11652">
                  <c:v>9.923</c:v>
                </c:pt>
                <c:pt idx="11653">
                  <c:v>9.2799999999999994</c:v>
                </c:pt>
                <c:pt idx="11654">
                  <c:v>9.2550000000000008</c:v>
                </c:pt>
                <c:pt idx="11655">
                  <c:v>8.4320000000000004</c:v>
                </c:pt>
                <c:pt idx="11656">
                  <c:v>8.4160000000000004</c:v>
                </c:pt>
                <c:pt idx="11657">
                  <c:v>8.3320000000000007</c:v>
                </c:pt>
                <c:pt idx="11658">
                  <c:v>8.0630000000000006</c:v>
                </c:pt>
                <c:pt idx="11659">
                  <c:v>8.0559999999999992</c:v>
                </c:pt>
                <c:pt idx="11660">
                  <c:v>7.9889999999999999</c:v>
                </c:pt>
                <c:pt idx="11661">
                  <c:v>7.9930000000000003</c:v>
                </c:pt>
                <c:pt idx="11662">
                  <c:v>8.0229999999999997</c:v>
                </c:pt>
                <c:pt idx="11663">
                  <c:v>8.2569999999999997</c:v>
                </c:pt>
                <c:pt idx="11664">
                  <c:v>8.2690000000000001</c:v>
                </c:pt>
                <c:pt idx="11665">
                  <c:v>8.3480000000000008</c:v>
                </c:pt>
                <c:pt idx="11666">
                  <c:v>8.7739999999999991</c:v>
                </c:pt>
                <c:pt idx="11667">
                  <c:v>8.7940000000000005</c:v>
                </c:pt>
                <c:pt idx="11668">
                  <c:v>13.755000000000001</c:v>
                </c:pt>
                <c:pt idx="11669">
                  <c:v>16.116</c:v>
                </c:pt>
                <c:pt idx="11670">
                  <c:v>16.716000000000001</c:v>
                </c:pt>
                <c:pt idx="11671">
                  <c:v>16.940999999999999</c:v>
                </c:pt>
                <c:pt idx="11672">
                  <c:v>19.437000000000001</c:v>
                </c:pt>
                <c:pt idx="11673">
                  <c:v>19.491</c:v>
                </c:pt>
                <c:pt idx="11674">
                  <c:v>19.731999999999999</c:v>
                </c:pt>
                <c:pt idx="11675">
                  <c:v>22.28</c:v>
                </c:pt>
                <c:pt idx="11676">
                  <c:v>22.347000000000001</c:v>
                </c:pt>
                <c:pt idx="11677">
                  <c:v>22.588999999999999</c:v>
                </c:pt>
                <c:pt idx="11678">
                  <c:v>25.181000000000001</c:v>
                </c:pt>
                <c:pt idx="11679">
                  <c:v>25.253</c:v>
                </c:pt>
                <c:pt idx="11680">
                  <c:v>25.492999999999999</c:v>
                </c:pt>
                <c:pt idx="11681">
                  <c:v>28.137</c:v>
                </c:pt>
                <c:pt idx="11682">
                  <c:v>28.192</c:v>
                </c:pt>
                <c:pt idx="11683">
                  <c:v>28.434000000000001</c:v>
                </c:pt>
                <c:pt idx="11684">
                  <c:v>29.518999999999998</c:v>
                </c:pt>
                <c:pt idx="11685">
                  <c:v>35.323</c:v>
                </c:pt>
                <c:pt idx="11686">
                  <c:v>35.58</c:v>
                </c:pt>
                <c:pt idx="11687">
                  <c:v>38.249000000000002</c:v>
                </c:pt>
                <c:pt idx="11688">
                  <c:v>38.950000000000003</c:v>
                </c:pt>
                <c:pt idx="11689">
                  <c:v>39.198999999999998</c:v>
                </c:pt>
                <c:pt idx="11690">
                  <c:v>41.872999999999998</c:v>
                </c:pt>
                <c:pt idx="11691">
                  <c:v>41.963999999999999</c:v>
                </c:pt>
                <c:pt idx="11692">
                  <c:v>42.213999999999999</c:v>
                </c:pt>
                <c:pt idx="11693">
                  <c:v>44.893999999999998</c:v>
                </c:pt>
                <c:pt idx="11694">
                  <c:v>44.975999999999999</c:v>
                </c:pt>
                <c:pt idx="11695">
                  <c:v>45.216999999999999</c:v>
                </c:pt>
                <c:pt idx="11696">
                  <c:v>47.905999999999999</c:v>
                </c:pt>
                <c:pt idx="11697">
                  <c:v>47.994999999999997</c:v>
                </c:pt>
                <c:pt idx="11698">
                  <c:v>48.241</c:v>
                </c:pt>
                <c:pt idx="11699">
                  <c:v>50.948</c:v>
                </c:pt>
                <c:pt idx="11700">
                  <c:v>51.012999999999998</c:v>
                </c:pt>
                <c:pt idx="11701">
                  <c:v>51.255000000000003</c:v>
                </c:pt>
                <c:pt idx="11702">
                  <c:v>53.957999999999998</c:v>
                </c:pt>
                <c:pt idx="11703">
                  <c:v>54.046999999999997</c:v>
                </c:pt>
                <c:pt idx="11704">
                  <c:v>54.292999999999999</c:v>
                </c:pt>
                <c:pt idx="11705">
                  <c:v>57.01</c:v>
                </c:pt>
                <c:pt idx="11706">
                  <c:v>57.073</c:v>
                </c:pt>
                <c:pt idx="11707">
                  <c:v>57.314999999999998</c:v>
                </c:pt>
                <c:pt idx="11708">
                  <c:v>60.036000000000001</c:v>
                </c:pt>
                <c:pt idx="11709">
                  <c:v>60.104999999999997</c:v>
                </c:pt>
                <c:pt idx="11710">
                  <c:v>60.351999999999997</c:v>
                </c:pt>
                <c:pt idx="11711">
                  <c:v>63.06</c:v>
                </c:pt>
                <c:pt idx="11712">
                  <c:v>63.14</c:v>
                </c:pt>
                <c:pt idx="11713">
                  <c:v>63.381999999999998</c:v>
                </c:pt>
                <c:pt idx="11714">
                  <c:v>66.105999999999995</c:v>
                </c:pt>
                <c:pt idx="11715">
                  <c:v>66.174000000000007</c:v>
                </c:pt>
                <c:pt idx="11716">
                  <c:v>66.417000000000002</c:v>
                </c:pt>
                <c:pt idx="11717">
                  <c:v>69.14</c:v>
                </c:pt>
                <c:pt idx="11718">
                  <c:v>69.212999999999994</c:v>
                </c:pt>
                <c:pt idx="11719">
                  <c:v>69.454999999999998</c:v>
                </c:pt>
                <c:pt idx="11720">
                  <c:v>72.183999999999997</c:v>
                </c:pt>
                <c:pt idx="11721">
                  <c:v>77.974000000000004</c:v>
                </c:pt>
                <c:pt idx="11722">
                  <c:v>78.215999999999994</c:v>
                </c:pt>
                <c:pt idx="11723">
                  <c:v>80.94</c:v>
                </c:pt>
                <c:pt idx="11724">
                  <c:v>80.986999999999995</c:v>
                </c:pt>
                <c:pt idx="11725">
                  <c:v>81.236999999999995</c:v>
                </c:pt>
                <c:pt idx="11726">
                  <c:v>83.94</c:v>
                </c:pt>
                <c:pt idx="11727">
                  <c:v>83.986999999999995</c:v>
                </c:pt>
                <c:pt idx="11728">
                  <c:v>84.236000000000004</c:v>
                </c:pt>
                <c:pt idx="11729">
                  <c:v>86.957999999999998</c:v>
                </c:pt>
                <c:pt idx="11730">
                  <c:v>87.004999999999995</c:v>
                </c:pt>
                <c:pt idx="11731">
                  <c:v>87.25</c:v>
                </c:pt>
                <c:pt idx="11732">
                  <c:v>90.23</c:v>
                </c:pt>
                <c:pt idx="11733">
                  <c:v>92.986000000000004</c:v>
                </c:pt>
                <c:pt idx="11734">
                  <c:v>93.033000000000001</c:v>
                </c:pt>
                <c:pt idx="11735">
                  <c:v>93.274000000000001</c:v>
                </c:pt>
                <c:pt idx="11736">
                  <c:v>96.013000000000005</c:v>
                </c:pt>
                <c:pt idx="11737">
                  <c:v>96.061000000000007</c:v>
                </c:pt>
                <c:pt idx="11738">
                  <c:v>96.317999999999998</c:v>
                </c:pt>
                <c:pt idx="11739">
                  <c:v>99.061999999999998</c:v>
                </c:pt>
                <c:pt idx="11740">
                  <c:v>99.114000000000004</c:v>
                </c:pt>
                <c:pt idx="11741">
                  <c:v>99.373999999999995</c:v>
                </c:pt>
                <c:pt idx="11742">
                  <c:v>102.11199999999999</c:v>
                </c:pt>
                <c:pt idx="11743">
                  <c:v>102.16500000000001</c:v>
                </c:pt>
                <c:pt idx="11744">
                  <c:v>102.41200000000001</c:v>
                </c:pt>
                <c:pt idx="11745">
                  <c:v>105.169</c:v>
                </c:pt>
                <c:pt idx="11746">
                  <c:v>105.21599999999999</c:v>
                </c:pt>
                <c:pt idx="11747">
                  <c:v>105.45699999999999</c:v>
                </c:pt>
                <c:pt idx="11748">
                  <c:v>108.19499999999999</c:v>
                </c:pt>
                <c:pt idx="11749">
                  <c:v>108.242</c:v>
                </c:pt>
                <c:pt idx="11750">
                  <c:v>108.488</c:v>
                </c:pt>
                <c:pt idx="11751">
                  <c:v>111.223</c:v>
                </c:pt>
                <c:pt idx="11752">
                  <c:v>111.27</c:v>
                </c:pt>
                <c:pt idx="11753">
                  <c:v>111.51300000000001</c:v>
                </c:pt>
                <c:pt idx="11754">
                  <c:v>114.23</c:v>
                </c:pt>
                <c:pt idx="11755">
                  <c:v>120.938</c:v>
                </c:pt>
                <c:pt idx="11756">
                  <c:v>121.205</c:v>
                </c:pt>
                <c:pt idx="11757">
                  <c:v>123.926</c:v>
                </c:pt>
                <c:pt idx="11758">
                  <c:v>124.617</c:v>
                </c:pt>
                <c:pt idx="11759">
                  <c:v>124.858</c:v>
                </c:pt>
                <c:pt idx="11760">
                  <c:v>127.583</c:v>
                </c:pt>
                <c:pt idx="11761">
                  <c:v>127.65900000000001</c:v>
                </c:pt>
                <c:pt idx="11762">
                  <c:v>127.899</c:v>
                </c:pt>
                <c:pt idx="11763">
                  <c:v>130.60300000000001</c:v>
                </c:pt>
                <c:pt idx="11764">
                  <c:v>130.70400000000001</c:v>
                </c:pt>
                <c:pt idx="11765">
                  <c:v>130.94999999999999</c:v>
                </c:pt>
                <c:pt idx="11766">
                  <c:v>133.67500000000001</c:v>
                </c:pt>
                <c:pt idx="11767">
                  <c:v>133.74799999999999</c:v>
                </c:pt>
                <c:pt idx="11768">
                  <c:v>133.989</c:v>
                </c:pt>
                <c:pt idx="11769">
                  <c:v>136.71100000000001</c:v>
                </c:pt>
                <c:pt idx="11770">
                  <c:v>136.792</c:v>
                </c:pt>
                <c:pt idx="11771">
                  <c:v>137.03700000000001</c:v>
                </c:pt>
                <c:pt idx="11772">
                  <c:v>139.762</c:v>
                </c:pt>
                <c:pt idx="11773">
                  <c:v>139.83799999999999</c:v>
                </c:pt>
                <c:pt idx="11774">
                  <c:v>140.083</c:v>
                </c:pt>
                <c:pt idx="11775">
                  <c:v>142.80799999999999</c:v>
                </c:pt>
                <c:pt idx="11776">
                  <c:v>142.88800000000001</c:v>
                </c:pt>
                <c:pt idx="11777">
                  <c:v>143.12899999999999</c:v>
                </c:pt>
                <c:pt idx="11778">
                  <c:v>145.85400000000001</c:v>
                </c:pt>
                <c:pt idx="11779">
                  <c:v>145.92699999999999</c:v>
                </c:pt>
                <c:pt idx="11780">
                  <c:v>146.16800000000001</c:v>
                </c:pt>
                <c:pt idx="11781">
                  <c:v>148.9</c:v>
                </c:pt>
                <c:pt idx="11782">
                  <c:v>148.976</c:v>
                </c:pt>
                <c:pt idx="11783">
                  <c:v>149.22399999999999</c:v>
                </c:pt>
                <c:pt idx="11784">
                  <c:v>151.947</c:v>
                </c:pt>
                <c:pt idx="11785">
                  <c:v>152.017</c:v>
                </c:pt>
                <c:pt idx="11786">
                  <c:v>152.26</c:v>
                </c:pt>
                <c:pt idx="11787">
                  <c:v>154.99600000000001</c:v>
                </c:pt>
                <c:pt idx="11788">
                  <c:v>155.06800000000001</c:v>
                </c:pt>
                <c:pt idx="11789">
                  <c:v>155.316</c:v>
                </c:pt>
                <c:pt idx="11790">
                  <c:v>158.023</c:v>
                </c:pt>
                <c:pt idx="11791">
                  <c:v>163.84800000000001</c:v>
                </c:pt>
                <c:pt idx="11792">
                  <c:v>164.10400000000001</c:v>
                </c:pt>
                <c:pt idx="11793">
                  <c:v>166.81899999999999</c:v>
                </c:pt>
                <c:pt idx="11794">
                  <c:v>167.52500000000001</c:v>
                </c:pt>
                <c:pt idx="11795">
                  <c:v>167.76499999999999</c:v>
                </c:pt>
                <c:pt idx="11796">
                  <c:v>170.98599999999999</c:v>
                </c:pt>
                <c:pt idx="11797">
                  <c:v>173.70500000000001</c:v>
                </c:pt>
                <c:pt idx="11798">
                  <c:v>173.756</c:v>
                </c:pt>
                <c:pt idx="11799">
                  <c:v>174.00200000000001</c:v>
                </c:pt>
                <c:pt idx="11800">
                  <c:v>176.73599999999999</c:v>
                </c:pt>
                <c:pt idx="11801">
                  <c:v>176.78700000000001</c:v>
                </c:pt>
                <c:pt idx="11802">
                  <c:v>177.03299999999999</c:v>
                </c:pt>
                <c:pt idx="11803">
                  <c:v>180.03700000000001</c:v>
                </c:pt>
                <c:pt idx="11804">
                  <c:v>182.75700000000001</c:v>
                </c:pt>
                <c:pt idx="11805">
                  <c:v>182.81399999999999</c:v>
                </c:pt>
                <c:pt idx="11806">
                  <c:v>183.05500000000001</c:v>
                </c:pt>
                <c:pt idx="11807">
                  <c:v>185.786</c:v>
                </c:pt>
                <c:pt idx="11808">
                  <c:v>185.83799999999999</c:v>
                </c:pt>
                <c:pt idx="11809">
                  <c:v>186.083</c:v>
                </c:pt>
                <c:pt idx="11810">
                  <c:v>188.816</c:v>
                </c:pt>
                <c:pt idx="11811">
                  <c:v>188.87200000000001</c:v>
                </c:pt>
                <c:pt idx="11812">
                  <c:v>189.125</c:v>
                </c:pt>
                <c:pt idx="11813">
                  <c:v>191.85400000000001</c:v>
                </c:pt>
                <c:pt idx="11814">
                  <c:v>191.90600000000001</c:v>
                </c:pt>
                <c:pt idx="11815">
                  <c:v>192.154</c:v>
                </c:pt>
                <c:pt idx="11816">
                  <c:v>194.89099999999999</c:v>
                </c:pt>
                <c:pt idx="11817">
                  <c:v>194.94300000000001</c:v>
                </c:pt>
                <c:pt idx="11818">
                  <c:v>195.19</c:v>
                </c:pt>
                <c:pt idx="11819">
                  <c:v>197.93</c:v>
                </c:pt>
                <c:pt idx="11820">
                  <c:v>197.98599999999999</c:v>
                </c:pt>
                <c:pt idx="11821">
                  <c:v>198.239</c:v>
                </c:pt>
                <c:pt idx="11822">
                  <c:v>200.958</c:v>
                </c:pt>
                <c:pt idx="11823">
                  <c:v>206.75700000000001</c:v>
                </c:pt>
                <c:pt idx="11824">
                  <c:v>206.999</c:v>
                </c:pt>
                <c:pt idx="11825">
                  <c:v>209.715</c:v>
                </c:pt>
                <c:pt idx="11826">
                  <c:v>210.44200000000001</c:v>
                </c:pt>
                <c:pt idx="11827">
                  <c:v>210.68299999999999</c:v>
                </c:pt>
                <c:pt idx="11828">
                  <c:v>213.40100000000001</c:v>
                </c:pt>
                <c:pt idx="11829">
                  <c:v>213.48599999999999</c:v>
                </c:pt>
                <c:pt idx="11830">
                  <c:v>213.726</c:v>
                </c:pt>
                <c:pt idx="11831">
                  <c:v>216.44300000000001</c:v>
                </c:pt>
                <c:pt idx="11832">
                  <c:v>216.53100000000001</c:v>
                </c:pt>
                <c:pt idx="11833">
                  <c:v>216.77600000000001</c:v>
                </c:pt>
                <c:pt idx="11834">
                  <c:v>219.523</c:v>
                </c:pt>
                <c:pt idx="11835">
                  <c:v>219.577</c:v>
                </c:pt>
                <c:pt idx="11836">
                  <c:v>219.81800000000001</c:v>
                </c:pt>
                <c:pt idx="11837">
                  <c:v>222.55500000000001</c:v>
                </c:pt>
                <c:pt idx="11838">
                  <c:v>222.62100000000001</c:v>
                </c:pt>
                <c:pt idx="11839">
                  <c:v>222.87</c:v>
                </c:pt>
                <c:pt idx="11840">
                  <c:v>225.58799999999999</c:v>
                </c:pt>
                <c:pt idx="11841">
                  <c:v>225.67099999999999</c:v>
                </c:pt>
                <c:pt idx="11842">
                  <c:v>225.92099999999999</c:v>
                </c:pt>
                <c:pt idx="11843">
                  <c:v>228.66</c:v>
                </c:pt>
                <c:pt idx="11844">
                  <c:v>228.71199999999999</c:v>
                </c:pt>
                <c:pt idx="11845">
                  <c:v>228.953</c:v>
                </c:pt>
                <c:pt idx="11846">
                  <c:v>232.04</c:v>
                </c:pt>
                <c:pt idx="11847">
                  <c:v>234.76300000000001</c:v>
                </c:pt>
                <c:pt idx="11848">
                  <c:v>234.82</c:v>
                </c:pt>
                <c:pt idx="11849">
                  <c:v>235.06100000000001</c:v>
                </c:pt>
                <c:pt idx="11850">
                  <c:v>237.78800000000001</c:v>
                </c:pt>
                <c:pt idx="11851">
                  <c:v>237.845</c:v>
                </c:pt>
                <c:pt idx="11852">
                  <c:v>238.08600000000001</c:v>
                </c:pt>
                <c:pt idx="11853">
                  <c:v>240.83799999999999</c:v>
                </c:pt>
                <c:pt idx="11854">
                  <c:v>240.89500000000001</c:v>
                </c:pt>
                <c:pt idx="11855">
                  <c:v>241.13499999999999</c:v>
                </c:pt>
                <c:pt idx="11856">
                  <c:v>243.87700000000001</c:v>
                </c:pt>
                <c:pt idx="11857">
                  <c:v>243.93600000000001</c:v>
                </c:pt>
                <c:pt idx="11858">
                  <c:v>244.17699999999999</c:v>
                </c:pt>
                <c:pt idx="11859">
                  <c:v>246.899</c:v>
                </c:pt>
                <c:pt idx="11860">
                  <c:v>257.142</c:v>
                </c:pt>
                <c:pt idx="11861">
                  <c:v>257.12200000000001</c:v>
                </c:pt>
                <c:pt idx="11862">
                  <c:v>256.91399999999999</c:v>
                </c:pt>
                <c:pt idx="11863">
                  <c:v>256.85899999999998</c:v>
                </c:pt>
                <c:pt idx="11864">
                  <c:v>256.83999999999997</c:v>
                </c:pt>
                <c:pt idx="11865">
                  <c:v>256.63099999999997</c:v>
                </c:pt>
                <c:pt idx="11866">
                  <c:v>256.62700000000001</c:v>
                </c:pt>
                <c:pt idx="11867">
                  <c:v>256.60899999999998</c:v>
                </c:pt>
                <c:pt idx="11868">
                  <c:v>256.40300000000002</c:v>
                </c:pt>
                <c:pt idx="11869">
                  <c:v>256.39600000000002</c:v>
                </c:pt>
                <c:pt idx="11870">
                  <c:v>256.37900000000002</c:v>
                </c:pt>
                <c:pt idx="11871">
                  <c:v>256.17500000000001</c:v>
                </c:pt>
                <c:pt idx="11872">
                  <c:v>256.16800000000001</c:v>
                </c:pt>
                <c:pt idx="11873">
                  <c:v>256.14999999999998</c:v>
                </c:pt>
                <c:pt idx="11874">
                  <c:v>255.947</c:v>
                </c:pt>
                <c:pt idx="11875">
                  <c:v>255.94</c:v>
                </c:pt>
                <c:pt idx="11876">
                  <c:v>255.922</c:v>
                </c:pt>
                <c:pt idx="11877">
                  <c:v>255.72200000000001</c:v>
                </c:pt>
                <c:pt idx="11878">
                  <c:v>255.715</c:v>
                </c:pt>
                <c:pt idx="11879">
                  <c:v>255.697</c:v>
                </c:pt>
                <c:pt idx="11880">
                  <c:v>255.499</c:v>
                </c:pt>
                <c:pt idx="11881">
                  <c:v>255.49100000000001</c:v>
                </c:pt>
                <c:pt idx="11882">
                  <c:v>255.47300000000001</c:v>
                </c:pt>
                <c:pt idx="11883">
                  <c:v>255.27699999999999</c:v>
                </c:pt>
                <c:pt idx="11884">
                  <c:v>255.26900000000001</c:v>
                </c:pt>
                <c:pt idx="11885">
                  <c:v>255.251</c:v>
                </c:pt>
                <c:pt idx="11886">
                  <c:v>255.05500000000001</c:v>
                </c:pt>
                <c:pt idx="11887">
                  <c:v>255.048</c:v>
                </c:pt>
                <c:pt idx="11888">
                  <c:v>255.03100000000001</c:v>
                </c:pt>
                <c:pt idx="11889">
                  <c:v>254.83799999999999</c:v>
                </c:pt>
                <c:pt idx="11890">
                  <c:v>254.82900000000001</c:v>
                </c:pt>
                <c:pt idx="11891">
                  <c:v>254.81200000000001</c:v>
                </c:pt>
                <c:pt idx="11892">
                  <c:v>254.62</c:v>
                </c:pt>
                <c:pt idx="11893">
                  <c:v>254.61199999999999</c:v>
                </c:pt>
                <c:pt idx="11894">
                  <c:v>254.596</c:v>
                </c:pt>
                <c:pt idx="11895">
                  <c:v>254.39400000000001</c:v>
                </c:pt>
                <c:pt idx="11896">
                  <c:v>254.37700000000001</c:v>
                </c:pt>
                <c:pt idx="11897">
                  <c:v>254.18700000000001</c:v>
                </c:pt>
                <c:pt idx="11898">
                  <c:v>254.166</c:v>
                </c:pt>
                <c:pt idx="11899">
                  <c:v>253.977</c:v>
                </c:pt>
                <c:pt idx="11900">
                  <c:v>253.547</c:v>
                </c:pt>
                <c:pt idx="11901">
                  <c:v>253.53</c:v>
                </c:pt>
                <c:pt idx="11902">
                  <c:v>253.345</c:v>
                </c:pt>
                <c:pt idx="11903">
                  <c:v>253.298</c:v>
                </c:pt>
                <c:pt idx="11904">
                  <c:v>253.28100000000001</c:v>
                </c:pt>
                <c:pt idx="11905">
                  <c:v>253.1</c:v>
                </c:pt>
                <c:pt idx="11906">
                  <c:v>253.09299999999999</c:v>
                </c:pt>
                <c:pt idx="11907">
                  <c:v>253.077</c:v>
                </c:pt>
                <c:pt idx="11908">
                  <c:v>252.89599999999999</c:v>
                </c:pt>
                <c:pt idx="11909">
                  <c:v>252.89</c:v>
                </c:pt>
                <c:pt idx="11910">
                  <c:v>252.87299999999999</c:v>
                </c:pt>
                <c:pt idx="11911">
                  <c:v>252.69200000000001</c:v>
                </c:pt>
                <c:pt idx="11912">
                  <c:v>252.68799999999999</c:v>
                </c:pt>
                <c:pt idx="11913">
                  <c:v>252.673</c:v>
                </c:pt>
                <c:pt idx="11914">
                  <c:v>252.494</c:v>
                </c:pt>
                <c:pt idx="11915">
                  <c:v>252.488</c:v>
                </c:pt>
                <c:pt idx="11916">
                  <c:v>252.47200000000001</c:v>
                </c:pt>
                <c:pt idx="11917">
                  <c:v>252.29599999999999</c:v>
                </c:pt>
                <c:pt idx="11918">
                  <c:v>252.29</c:v>
                </c:pt>
                <c:pt idx="11919">
                  <c:v>252.27500000000001</c:v>
                </c:pt>
                <c:pt idx="11920">
                  <c:v>252.101</c:v>
                </c:pt>
                <c:pt idx="11921">
                  <c:v>252.09399999999999</c:v>
                </c:pt>
                <c:pt idx="11922">
                  <c:v>252.07900000000001</c:v>
                </c:pt>
                <c:pt idx="11923">
                  <c:v>251.905</c:v>
                </c:pt>
                <c:pt idx="11924">
                  <c:v>251.899</c:v>
                </c:pt>
                <c:pt idx="11925">
                  <c:v>251.88399999999999</c:v>
                </c:pt>
                <c:pt idx="11926">
                  <c:v>251.71199999999999</c:v>
                </c:pt>
                <c:pt idx="11927">
                  <c:v>251.70699999999999</c:v>
                </c:pt>
                <c:pt idx="11928">
                  <c:v>251.69200000000001</c:v>
                </c:pt>
                <c:pt idx="11929">
                  <c:v>251.52</c:v>
                </c:pt>
                <c:pt idx="11930">
                  <c:v>251.51599999999999</c:v>
                </c:pt>
                <c:pt idx="11931">
                  <c:v>251.501</c:v>
                </c:pt>
                <c:pt idx="11932">
                  <c:v>251.33199999999999</c:v>
                </c:pt>
                <c:pt idx="11933">
                  <c:v>251.32599999999999</c:v>
                </c:pt>
                <c:pt idx="11934">
                  <c:v>251.31200000000001</c:v>
                </c:pt>
                <c:pt idx="11935">
                  <c:v>251.14400000000001</c:v>
                </c:pt>
                <c:pt idx="11936">
                  <c:v>242.155</c:v>
                </c:pt>
                <c:pt idx="11937">
                  <c:v>241.999</c:v>
                </c:pt>
                <c:pt idx="11938">
                  <c:v>240.374</c:v>
                </c:pt>
                <c:pt idx="11939">
                  <c:v>239.32</c:v>
                </c:pt>
                <c:pt idx="11940">
                  <c:v>239.167</c:v>
                </c:pt>
                <c:pt idx="11941">
                  <c:v>237.54400000000001</c:v>
                </c:pt>
                <c:pt idx="11942">
                  <c:v>237.50800000000001</c:v>
                </c:pt>
                <c:pt idx="11943">
                  <c:v>237.363</c:v>
                </c:pt>
                <c:pt idx="11944">
                  <c:v>235.75800000000001</c:v>
                </c:pt>
                <c:pt idx="11945">
                  <c:v>235.69399999999999</c:v>
                </c:pt>
                <c:pt idx="11946">
                  <c:v>235.54599999999999</c:v>
                </c:pt>
                <c:pt idx="11947">
                  <c:v>233.911</c:v>
                </c:pt>
                <c:pt idx="11948">
                  <c:v>233.87799999999999</c:v>
                </c:pt>
                <c:pt idx="11949">
                  <c:v>233.73</c:v>
                </c:pt>
                <c:pt idx="11950">
                  <c:v>232.11699999999999</c:v>
                </c:pt>
                <c:pt idx="11951">
                  <c:v>232.06200000000001</c:v>
                </c:pt>
                <c:pt idx="11952">
                  <c:v>231.91499999999999</c:v>
                </c:pt>
                <c:pt idx="11953">
                  <c:v>230.297</c:v>
                </c:pt>
                <c:pt idx="11954">
                  <c:v>226.03899999999999</c:v>
                </c:pt>
                <c:pt idx="11955">
                  <c:v>225.88900000000001</c:v>
                </c:pt>
                <c:pt idx="11956">
                  <c:v>224.27699999999999</c:v>
                </c:pt>
                <c:pt idx="11957">
                  <c:v>223.851</c:v>
                </c:pt>
                <c:pt idx="11958">
                  <c:v>223.70099999999999</c:v>
                </c:pt>
                <c:pt idx="11959">
                  <c:v>222.07599999999999</c:v>
                </c:pt>
                <c:pt idx="11960">
                  <c:v>200.14400000000001</c:v>
                </c:pt>
                <c:pt idx="11961">
                  <c:v>200.00200000000001</c:v>
                </c:pt>
                <c:pt idx="11962">
                  <c:v>198.41</c:v>
                </c:pt>
                <c:pt idx="11963">
                  <c:v>197.98099999999999</c:v>
                </c:pt>
                <c:pt idx="11964">
                  <c:v>197.834</c:v>
                </c:pt>
                <c:pt idx="11965">
                  <c:v>196.24299999999999</c:v>
                </c:pt>
                <c:pt idx="11966">
                  <c:v>196.19</c:v>
                </c:pt>
                <c:pt idx="11967">
                  <c:v>196.04900000000001</c:v>
                </c:pt>
                <c:pt idx="11968">
                  <c:v>194.46299999999999</c:v>
                </c:pt>
                <c:pt idx="11969">
                  <c:v>125.151</c:v>
                </c:pt>
                <c:pt idx="11970">
                  <c:v>125.01300000000001</c:v>
                </c:pt>
                <c:pt idx="11971">
                  <c:v>123.52500000000001</c:v>
                </c:pt>
                <c:pt idx="11972">
                  <c:v>123.152</c:v>
                </c:pt>
                <c:pt idx="11973">
                  <c:v>123.015</c:v>
                </c:pt>
                <c:pt idx="11974">
                  <c:v>121.535</c:v>
                </c:pt>
                <c:pt idx="11975">
                  <c:v>121.503</c:v>
                </c:pt>
                <c:pt idx="11976">
                  <c:v>121.373</c:v>
                </c:pt>
                <c:pt idx="11977">
                  <c:v>119.892</c:v>
                </c:pt>
                <c:pt idx="11978">
                  <c:v>119.86</c:v>
                </c:pt>
                <c:pt idx="11979">
                  <c:v>119.73099999999999</c:v>
                </c:pt>
                <c:pt idx="11980">
                  <c:v>118.264</c:v>
                </c:pt>
                <c:pt idx="11981">
                  <c:v>118.22499999999999</c:v>
                </c:pt>
                <c:pt idx="11982">
                  <c:v>118.096</c:v>
                </c:pt>
                <c:pt idx="11983">
                  <c:v>116.646</c:v>
                </c:pt>
                <c:pt idx="11984">
                  <c:v>116.59699999999999</c:v>
                </c:pt>
                <c:pt idx="11985">
                  <c:v>116.468</c:v>
                </c:pt>
                <c:pt idx="11986">
                  <c:v>115.011</c:v>
                </c:pt>
                <c:pt idx="11987">
                  <c:v>114.976</c:v>
                </c:pt>
                <c:pt idx="11988">
                  <c:v>114.848</c:v>
                </c:pt>
                <c:pt idx="11989">
                  <c:v>113.39700000000001</c:v>
                </c:pt>
                <c:pt idx="11990">
                  <c:v>113.363</c:v>
                </c:pt>
                <c:pt idx="11991">
                  <c:v>113.23399999999999</c:v>
                </c:pt>
                <c:pt idx="11992">
                  <c:v>111.789</c:v>
                </c:pt>
                <c:pt idx="11993">
                  <c:v>111.759</c:v>
                </c:pt>
                <c:pt idx="11994">
                  <c:v>111.63</c:v>
                </c:pt>
                <c:pt idx="11995">
                  <c:v>110.19799999999999</c:v>
                </c:pt>
                <c:pt idx="11996">
                  <c:v>110.164</c:v>
                </c:pt>
                <c:pt idx="11997">
                  <c:v>110.036</c:v>
                </c:pt>
                <c:pt idx="11998">
                  <c:v>108.611</c:v>
                </c:pt>
                <c:pt idx="11999">
                  <c:v>108.574</c:v>
                </c:pt>
                <c:pt idx="12000">
                  <c:v>108.449</c:v>
                </c:pt>
                <c:pt idx="12001">
                  <c:v>107.042</c:v>
                </c:pt>
                <c:pt idx="12002">
                  <c:v>77.474999999999994</c:v>
                </c:pt>
                <c:pt idx="12003">
                  <c:v>77.418999999999997</c:v>
                </c:pt>
                <c:pt idx="12004">
                  <c:v>76.856999999999999</c:v>
                </c:pt>
                <c:pt idx="12005">
                  <c:v>76.718999999999994</c:v>
                </c:pt>
                <c:pt idx="12006">
                  <c:v>76.664000000000001</c:v>
                </c:pt>
                <c:pt idx="12007">
                  <c:v>76.111000000000004</c:v>
                </c:pt>
                <c:pt idx="12008">
                  <c:v>76.097999999999999</c:v>
                </c:pt>
                <c:pt idx="12009">
                  <c:v>76.046000000000006</c:v>
                </c:pt>
                <c:pt idx="12010">
                  <c:v>75.495999999999995</c:v>
                </c:pt>
                <c:pt idx="12011">
                  <c:v>75.481999999999999</c:v>
                </c:pt>
                <c:pt idx="12012">
                  <c:v>75.432000000000002</c:v>
                </c:pt>
                <c:pt idx="12013">
                  <c:v>74.885000000000005</c:v>
                </c:pt>
                <c:pt idx="12014">
                  <c:v>74.872</c:v>
                </c:pt>
                <c:pt idx="12015">
                  <c:v>74.819000000000003</c:v>
                </c:pt>
                <c:pt idx="12016">
                  <c:v>74.28</c:v>
                </c:pt>
                <c:pt idx="12017">
                  <c:v>74.266000000000005</c:v>
                </c:pt>
                <c:pt idx="12018">
                  <c:v>74.216999999999999</c:v>
                </c:pt>
                <c:pt idx="12019">
                  <c:v>73.992000000000004</c:v>
                </c:pt>
                <c:pt idx="12020">
                  <c:v>73.966999999999999</c:v>
                </c:pt>
                <c:pt idx="12021">
                  <c:v>73.915000000000006</c:v>
                </c:pt>
                <c:pt idx="12022">
                  <c:v>73.694000000000003</c:v>
                </c:pt>
                <c:pt idx="12023">
                  <c:v>73.67</c:v>
                </c:pt>
                <c:pt idx="12024">
                  <c:v>73.619</c:v>
                </c:pt>
                <c:pt idx="12025">
                  <c:v>73.400000000000006</c:v>
                </c:pt>
                <c:pt idx="12026">
                  <c:v>72.234999999999999</c:v>
                </c:pt>
                <c:pt idx="12027">
                  <c:v>72.185000000000002</c:v>
                </c:pt>
                <c:pt idx="12028">
                  <c:v>71.668999999999997</c:v>
                </c:pt>
                <c:pt idx="12029">
                  <c:v>71.534000000000006</c:v>
                </c:pt>
                <c:pt idx="12030">
                  <c:v>71.483999999999995</c:v>
                </c:pt>
                <c:pt idx="12031">
                  <c:v>70.968999999999994</c:v>
                </c:pt>
                <c:pt idx="12032">
                  <c:v>70.960999999999999</c:v>
                </c:pt>
                <c:pt idx="12033">
                  <c:v>70.914000000000001</c:v>
                </c:pt>
                <c:pt idx="12034">
                  <c:v>70.408000000000001</c:v>
                </c:pt>
                <c:pt idx="12035">
                  <c:v>70.393000000000001</c:v>
                </c:pt>
                <c:pt idx="12036">
                  <c:v>70.346000000000004</c:v>
                </c:pt>
                <c:pt idx="12037">
                  <c:v>69.841999999999999</c:v>
                </c:pt>
                <c:pt idx="12038">
                  <c:v>69.831000000000003</c:v>
                </c:pt>
                <c:pt idx="12039">
                  <c:v>69.784999999999997</c:v>
                </c:pt>
                <c:pt idx="12040">
                  <c:v>69.287000000000006</c:v>
                </c:pt>
                <c:pt idx="12041">
                  <c:v>69.275000000000006</c:v>
                </c:pt>
                <c:pt idx="12042">
                  <c:v>69.23</c:v>
                </c:pt>
                <c:pt idx="12043">
                  <c:v>68.739999999999995</c:v>
                </c:pt>
                <c:pt idx="12044">
                  <c:v>68.727000000000004</c:v>
                </c:pt>
                <c:pt idx="12045">
                  <c:v>68.682000000000002</c:v>
                </c:pt>
                <c:pt idx="12046">
                  <c:v>68.197999999999993</c:v>
                </c:pt>
                <c:pt idx="12047">
                  <c:v>68.185000000000002</c:v>
                </c:pt>
                <c:pt idx="12048">
                  <c:v>68.14</c:v>
                </c:pt>
                <c:pt idx="12049">
                  <c:v>67.664000000000001</c:v>
                </c:pt>
                <c:pt idx="12050">
                  <c:v>67.650000000000006</c:v>
                </c:pt>
                <c:pt idx="12051">
                  <c:v>67.605999999999995</c:v>
                </c:pt>
                <c:pt idx="12052">
                  <c:v>67.41</c:v>
                </c:pt>
                <c:pt idx="12053">
                  <c:v>67.387</c:v>
                </c:pt>
                <c:pt idx="12054">
                  <c:v>67.343000000000004</c:v>
                </c:pt>
                <c:pt idx="12055">
                  <c:v>67.147000000000006</c:v>
                </c:pt>
                <c:pt idx="12056">
                  <c:v>67.126000000000005</c:v>
                </c:pt>
                <c:pt idx="12057">
                  <c:v>67.081000000000003</c:v>
                </c:pt>
                <c:pt idx="12058">
                  <c:v>66.887</c:v>
                </c:pt>
                <c:pt idx="12059">
                  <c:v>66.867000000000004</c:v>
                </c:pt>
                <c:pt idx="12060">
                  <c:v>66.822999999999993</c:v>
                </c:pt>
                <c:pt idx="12061">
                  <c:v>66.63</c:v>
                </c:pt>
                <c:pt idx="12062">
                  <c:v>66.608999999999995</c:v>
                </c:pt>
                <c:pt idx="12063">
                  <c:v>66.566999999999993</c:v>
                </c:pt>
                <c:pt idx="12064">
                  <c:v>66.375</c:v>
                </c:pt>
                <c:pt idx="12065">
                  <c:v>66.353999999999999</c:v>
                </c:pt>
                <c:pt idx="12066">
                  <c:v>66.31</c:v>
                </c:pt>
                <c:pt idx="12067">
                  <c:v>66.122</c:v>
                </c:pt>
                <c:pt idx="12068">
                  <c:v>66.099999999999994</c:v>
                </c:pt>
                <c:pt idx="12069">
                  <c:v>66.057000000000002</c:v>
                </c:pt>
                <c:pt idx="12070">
                  <c:v>65.869</c:v>
                </c:pt>
                <c:pt idx="12071">
                  <c:v>65.847999999999999</c:v>
                </c:pt>
                <c:pt idx="12072">
                  <c:v>65.805999999999997</c:v>
                </c:pt>
                <c:pt idx="12073">
                  <c:v>65.617999999999995</c:v>
                </c:pt>
                <c:pt idx="12074">
                  <c:v>63.524000000000001</c:v>
                </c:pt>
                <c:pt idx="12075">
                  <c:v>63.109000000000002</c:v>
                </c:pt>
                <c:pt idx="12076">
                  <c:v>63.101999999999997</c:v>
                </c:pt>
                <c:pt idx="12077">
                  <c:v>63.064</c:v>
                </c:pt>
                <c:pt idx="12078">
                  <c:v>62.655999999999999</c:v>
                </c:pt>
                <c:pt idx="12079">
                  <c:v>62.649000000000001</c:v>
                </c:pt>
                <c:pt idx="12080">
                  <c:v>62.610999999999997</c:v>
                </c:pt>
                <c:pt idx="12081">
                  <c:v>62.212000000000003</c:v>
                </c:pt>
                <c:pt idx="12082">
                  <c:v>62.204000000000001</c:v>
                </c:pt>
                <c:pt idx="12083">
                  <c:v>62.167999999999999</c:v>
                </c:pt>
                <c:pt idx="12084">
                  <c:v>61.777000000000001</c:v>
                </c:pt>
                <c:pt idx="12085">
                  <c:v>61.771000000000001</c:v>
                </c:pt>
                <c:pt idx="12086">
                  <c:v>61.732999999999997</c:v>
                </c:pt>
                <c:pt idx="12087">
                  <c:v>61.35</c:v>
                </c:pt>
                <c:pt idx="12088">
                  <c:v>61.343000000000004</c:v>
                </c:pt>
                <c:pt idx="12089">
                  <c:v>61.308999999999997</c:v>
                </c:pt>
                <c:pt idx="12090">
                  <c:v>60.930999999999997</c:v>
                </c:pt>
                <c:pt idx="12091">
                  <c:v>60.924999999999997</c:v>
                </c:pt>
                <c:pt idx="12092">
                  <c:v>60.890999999999998</c:v>
                </c:pt>
                <c:pt idx="12093">
                  <c:v>60.524000000000001</c:v>
                </c:pt>
                <c:pt idx="12094">
                  <c:v>60.517000000000003</c:v>
                </c:pt>
                <c:pt idx="12095">
                  <c:v>60.482999999999997</c:v>
                </c:pt>
                <c:pt idx="12096">
                  <c:v>60.128</c:v>
                </c:pt>
                <c:pt idx="12097">
                  <c:v>60.118000000000002</c:v>
                </c:pt>
                <c:pt idx="12098">
                  <c:v>60.084000000000003</c:v>
                </c:pt>
                <c:pt idx="12099">
                  <c:v>59.94</c:v>
                </c:pt>
                <c:pt idx="12100">
                  <c:v>59.923999999999999</c:v>
                </c:pt>
                <c:pt idx="12101">
                  <c:v>59.892000000000003</c:v>
                </c:pt>
                <c:pt idx="12102">
                  <c:v>59.75</c:v>
                </c:pt>
                <c:pt idx="12103">
                  <c:v>59.732999999999997</c:v>
                </c:pt>
                <c:pt idx="12104">
                  <c:v>59.701000000000001</c:v>
                </c:pt>
                <c:pt idx="12105">
                  <c:v>59.561999999999998</c:v>
                </c:pt>
                <c:pt idx="12106">
                  <c:v>59.543999999999997</c:v>
                </c:pt>
                <c:pt idx="12107">
                  <c:v>59.512999999999998</c:v>
                </c:pt>
                <c:pt idx="12108">
                  <c:v>59.372999999999998</c:v>
                </c:pt>
                <c:pt idx="12109">
                  <c:v>58.652999999999999</c:v>
                </c:pt>
                <c:pt idx="12110">
                  <c:v>58.341999999999999</c:v>
                </c:pt>
                <c:pt idx="12111">
                  <c:v>58.265999999999998</c:v>
                </c:pt>
                <c:pt idx="12112">
                  <c:v>58.238</c:v>
                </c:pt>
                <c:pt idx="12113">
                  <c:v>57.941000000000003</c:v>
                </c:pt>
                <c:pt idx="12114">
                  <c:v>57.932000000000002</c:v>
                </c:pt>
                <c:pt idx="12115">
                  <c:v>57.905000000000001</c:v>
                </c:pt>
                <c:pt idx="12116">
                  <c:v>57.616</c:v>
                </c:pt>
                <c:pt idx="12117">
                  <c:v>57.609000000000002</c:v>
                </c:pt>
                <c:pt idx="12118">
                  <c:v>57.582999999999998</c:v>
                </c:pt>
                <c:pt idx="12119">
                  <c:v>57.304000000000002</c:v>
                </c:pt>
                <c:pt idx="12120">
                  <c:v>57.298999999999999</c:v>
                </c:pt>
                <c:pt idx="12121">
                  <c:v>57.273000000000003</c:v>
                </c:pt>
                <c:pt idx="12122">
                  <c:v>57.005000000000003</c:v>
                </c:pt>
                <c:pt idx="12123">
                  <c:v>57</c:v>
                </c:pt>
                <c:pt idx="12124">
                  <c:v>56.975000000000001</c:v>
                </c:pt>
                <c:pt idx="12125">
                  <c:v>56.72</c:v>
                </c:pt>
                <c:pt idx="12126">
                  <c:v>56.713000000000001</c:v>
                </c:pt>
                <c:pt idx="12127">
                  <c:v>56.69</c:v>
                </c:pt>
                <c:pt idx="12128">
                  <c:v>56.445999999999998</c:v>
                </c:pt>
                <c:pt idx="12129">
                  <c:v>56.438000000000002</c:v>
                </c:pt>
                <c:pt idx="12130">
                  <c:v>56.415999999999997</c:v>
                </c:pt>
                <c:pt idx="12131">
                  <c:v>56.182000000000002</c:v>
                </c:pt>
                <c:pt idx="12132">
                  <c:v>56.176000000000002</c:v>
                </c:pt>
                <c:pt idx="12133">
                  <c:v>56.154000000000003</c:v>
                </c:pt>
                <c:pt idx="12134">
                  <c:v>55.930999999999997</c:v>
                </c:pt>
                <c:pt idx="12135">
                  <c:v>55.926000000000002</c:v>
                </c:pt>
                <c:pt idx="12136">
                  <c:v>55.905999999999999</c:v>
                </c:pt>
                <c:pt idx="12137">
                  <c:v>55.816000000000003</c:v>
                </c:pt>
                <c:pt idx="12138">
                  <c:v>55.807000000000002</c:v>
                </c:pt>
                <c:pt idx="12139">
                  <c:v>55.787999999999997</c:v>
                </c:pt>
                <c:pt idx="12140">
                  <c:v>55.701999999999998</c:v>
                </c:pt>
                <c:pt idx="12141">
                  <c:v>55.691000000000003</c:v>
                </c:pt>
                <c:pt idx="12142">
                  <c:v>55.671999999999997</c:v>
                </c:pt>
                <c:pt idx="12143">
                  <c:v>55.588000000000001</c:v>
                </c:pt>
                <c:pt idx="12144">
                  <c:v>55.578000000000003</c:v>
                </c:pt>
                <c:pt idx="12145">
                  <c:v>55.56</c:v>
                </c:pt>
                <c:pt idx="12146">
                  <c:v>55.478999999999999</c:v>
                </c:pt>
                <c:pt idx="12147">
                  <c:v>55.469000000000001</c:v>
                </c:pt>
                <c:pt idx="12148">
                  <c:v>55.451000000000001</c:v>
                </c:pt>
                <c:pt idx="12149">
                  <c:v>55.371000000000002</c:v>
                </c:pt>
                <c:pt idx="12150">
                  <c:v>55.362000000000002</c:v>
                </c:pt>
                <c:pt idx="12151">
                  <c:v>55.344000000000001</c:v>
                </c:pt>
                <c:pt idx="12152">
                  <c:v>55.265999999999998</c:v>
                </c:pt>
                <c:pt idx="12153">
                  <c:v>55.259</c:v>
                </c:pt>
                <c:pt idx="12154">
                  <c:v>55.241999999999997</c:v>
                </c:pt>
                <c:pt idx="12155">
                  <c:v>55.167999999999999</c:v>
                </c:pt>
                <c:pt idx="12156">
                  <c:v>55.158999999999999</c:v>
                </c:pt>
                <c:pt idx="12157">
                  <c:v>55.143000000000001</c:v>
                </c:pt>
                <c:pt idx="12158">
                  <c:v>55.070999999999998</c:v>
                </c:pt>
                <c:pt idx="12159">
                  <c:v>55.061999999999998</c:v>
                </c:pt>
                <c:pt idx="12160">
                  <c:v>55.045999999999999</c:v>
                </c:pt>
                <c:pt idx="12161">
                  <c:v>54.976999999999997</c:v>
                </c:pt>
                <c:pt idx="12162">
                  <c:v>54.969000000000001</c:v>
                </c:pt>
                <c:pt idx="12163">
                  <c:v>54.954000000000001</c:v>
                </c:pt>
                <c:pt idx="12164">
                  <c:v>54.793999999999997</c:v>
                </c:pt>
                <c:pt idx="12165">
                  <c:v>54.792000000000002</c:v>
                </c:pt>
                <c:pt idx="12166">
                  <c:v>54.777999999999999</c:v>
                </c:pt>
                <c:pt idx="12167">
                  <c:v>54.631</c:v>
                </c:pt>
                <c:pt idx="12168">
                  <c:v>54.627000000000002</c:v>
                </c:pt>
                <c:pt idx="12169">
                  <c:v>54.613999999999997</c:v>
                </c:pt>
                <c:pt idx="12170">
                  <c:v>54.478999999999999</c:v>
                </c:pt>
                <c:pt idx="12171">
                  <c:v>54.476999999999997</c:v>
                </c:pt>
                <c:pt idx="12172">
                  <c:v>54.465000000000003</c:v>
                </c:pt>
                <c:pt idx="12173">
                  <c:v>54.343000000000004</c:v>
                </c:pt>
                <c:pt idx="12174">
                  <c:v>54.34</c:v>
                </c:pt>
                <c:pt idx="12175">
                  <c:v>54.329000000000001</c:v>
                </c:pt>
                <c:pt idx="12176">
                  <c:v>54.22</c:v>
                </c:pt>
                <c:pt idx="12177">
                  <c:v>54.218000000000004</c:v>
                </c:pt>
                <c:pt idx="12178">
                  <c:v>54.207999999999998</c:v>
                </c:pt>
                <c:pt idx="12179">
                  <c:v>54.167000000000002</c:v>
                </c:pt>
                <c:pt idx="12180">
                  <c:v>54.161999999999999</c:v>
                </c:pt>
                <c:pt idx="12181">
                  <c:v>54.152999999999999</c:v>
                </c:pt>
                <c:pt idx="12182">
                  <c:v>54.113999999999997</c:v>
                </c:pt>
                <c:pt idx="12183">
                  <c:v>54.11</c:v>
                </c:pt>
                <c:pt idx="12184">
                  <c:v>54.101999999999997</c:v>
                </c:pt>
                <c:pt idx="12185">
                  <c:v>54.066000000000003</c:v>
                </c:pt>
                <c:pt idx="12186">
                  <c:v>54.061</c:v>
                </c:pt>
                <c:pt idx="12187">
                  <c:v>54.054000000000002</c:v>
                </c:pt>
                <c:pt idx="12188">
                  <c:v>54.02</c:v>
                </c:pt>
                <c:pt idx="12189">
                  <c:v>54.015999999999998</c:v>
                </c:pt>
                <c:pt idx="12190">
                  <c:v>54.009</c:v>
                </c:pt>
                <c:pt idx="12191">
                  <c:v>53.978000000000002</c:v>
                </c:pt>
                <c:pt idx="12192">
                  <c:v>53.973999999999997</c:v>
                </c:pt>
                <c:pt idx="12193">
                  <c:v>53.968000000000004</c:v>
                </c:pt>
                <c:pt idx="12194">
                  <c:v>53.939</c:v>
                </c:pt>
                <c:pt idx="12195">
                  <c:v>53.936</c:v>
                </c:pt>
                <c:pt idx="12196">
                  <c:v>53.93</c:v>
                </c:pt>
                <c:pt idx="12197">
                  <c:v>53.904000000000003</c:v>
                </c:pt>
                <c:pt idx="12198">
                  <c:v>53.798000000000002</c:v>
                </c:pt>
                <c:pt idx="12199">
                  <c:v>53.795000000000002</c:v>
                </c:pt>
                <c:pt idx="12200">
                  <c:v>53.768000000000001</c:v>
                </c:pt>
                <c:pt idx="12201">
                  <c:v>53.762999999999998</c:v>
                </c:pt>
                <c:pt idx="12202">
                  <c:v>53.761000000000003</c:v>
                </c:pt>
                <c:pt idx="12203">
                  <c:v>53.75</c:v>
                </c:pt>
                <c:pt idx="12204">
                  <c:v>53.75</c:v>
                </c:pt>
                <c:pt idx="12205">
                  <c:v>53.75</c:v>
                </c:pt>
                <c:pt idx="12206">
                  <c:v>53.752000000000002</c:v>
                </c:pt>
                <c:pt idx="12207">
                  <c:v>53.752000000000002</c:v>
                </c:pt>
                <c:pt idx="12208">
                  <c:v>53.753</c:v>
                </c:pt>
                <c:pt idx="12209">
                  <c:v>53.767000000000003</c:v>
                </c:pt>
                <c:pt idx="12210">
                  <c:v>53.768000000000001</c:v>
                </c:pt>
                <c:pt idx="12211">
                  <c:v>53.77</c:v>
                </c:pt>
                <c:pt idx="12212">
                  <c:v>53.796999999999997</c:v>
                </c:pt>
                <c:pt idx="12213">
                  <c:v>53.798000000000002</c:v>
                </c:pt>
                <c:pt idx="12214">
                  <c:v>53.801000000000002</c:v>
                </c:pt>
                <c:pt idx="12215">
                  <c:v>53.817</c:v>
                </c:pt>
                <c:pt idx="12216">
                  <c:v>53.819000000000003</c:v>
                </c:pt>
                <c:pt idx="12217">
                  <c:v>53.823</c:v>
                </c:pt>
                <c:pt idx="12218">
                  <c:v>53.841000000000001</c:v>
                </c:pt>
                <c:pt idx="12219">
                  <c:v>53.843000000000004</c:v>
                </c:pt>
                <c:pt idx="12220">
                  <c:v>53.847000000000001</c:v>
                </c:pt>
                <c:pt idx="12221">
                  <c:v>53.868000000000002</c:v>
                </c:pt>
                <c:pt idx="12222">
                  <c:v>53.87</c:v>
                </c:pt>
                <c:pt idx="12223">
                  <c:v>53.875</c:v>
                </c:pt>
                <c:pt idx="12224">
                  <c:v>53.899000000000001</c:v>
                </c:pt>
                <c:pt idx="12225">
                  <c:v>53.902000000000001</c:v>
                </c:pt>
                <c:pt idx="12226">
                  <c:v>53.906999999999996</c:v>
                </c:pt>
                <c:pt idx="12227">
                  <c:v>53.933</c:v>
                </c:pt>
                <c:pt idx="12228">
                  <c:v>53.936</c:v>
                </c:pt>
                <c:pt idx="12229">
                  <c:v>53.942</c:v>
                </c:pt>
                <c:pt idx="12230">
                  <c:v>53.970999999999997</c:v>
                </c:pt>
                <c:pt idx="12231">
                  <c:v>53.975000000000001</c:v>
                </c:pt>
                <c:pt idx="12232">
                  <c:v>53.981000000000002</c:v>
                </c:pt>
                <c:pt idx="12233">
                  <c:v>54.012</c:v>
                </c:pt>
                <c:pt idx="12234">
                  <c:v>54.017000000000003</c:v>
                </c:pt>
                <c:pt idx="12235">
                  <c:v>54.024000000000001</c:v>
                </c:pt>
                <c:pt idx="12236">
                  <c:v>54.109000000000002</c:v>
                </c:pt>
                <c:pt idx="12237">
                  <c:v>54.112000000000002</c:v>
                </c:pt>
                <c:pt idx="12238">
                  <c:v>54.12</c:v>
                </c:pt>
                <c:pt idx="12239">
                  <c:v>54.218000000000004</c:v>
                </c:pt>
                <c:pt idx="12240">
                  <c:v>54.220999999999997</c:v>
                </c:pt>
                <c:pt idx="12241">
                  <c:v>54.231000000000002</c:v>
                </c:pt>
                <c:pt idx="12242">
                  <c:v>54.341000000000001</c:v>
                </c:pt>
                <c:pt idx="12243">
                  <c:v>54.344000000000001</c:v>
                </c:pt>
                <c:pt idx="12244">
                  <c:v>54.354999999999997</c:v>
                </c:pt>
                <c:pt idx="12245">
                  <c:v>54.478000000000002</c:v>
                </c:pt>
                <c:pt idx="12246">
                  <c:v>54.481000000000002</c:v>
                </c:pt>
                <c:pt idx="12247">
                  <c:v>54.493000000000002</c:v>
                </c:pt>
                <c:pt idx="12248">
                  <c:v>54.628</c:v>
                </c:pt>
                <c:pt idx="12249">
                  <c:v>54.631999999999998</c:v>
                </c:pt>
                <c:pt idx="12250">
                  <c:v>54.645000000000003</c:v>
                </c:pt>
                <c:pt idx="12251">
                  <c:v>54.792000000000002</c:v>
                </c:pt>
                <c:pt idx="12252">
                  <c:v>55.174999999999997</c:v>
                </c:pt>
                <c:pt idx="12253">
                  <c:v>55.191000000000003</c:v>
                </c:pt>
                <c:pt idx="12254">
                  <c:v>55.265999999999998</c:v>
                </c:pt>
                <c:pt idx="12255">
                  <c:v>55.319000000000003</c:v>
                </c:pt>
                <c:pt idx="12256">
                  <c:v>55.335000000000001</c:v>
                </c:pt>
                <c:pt idx="12257">
                  <c:v>55.414000000000001</c:v>
                </c:pt>
                <c:pt idx="12258">
                  <c:v>55.423999999999999</c:v>
                </c:pt>
                <c:pt idx="12259">
                  <c:v>55.441000000000003</c:v>
                </c:pt>
                <c:pt idx="12260">
                  <c:v>55.523000000000003</c:v>
                </c:pt>
                <c:pt idx="12261">
                  <c:v>55.531999999999996</c:v>
                </c:pt>
                <c:pt idx="12262">
                  <c:v>55.552</c:v>
                </c:pt>
                <c:pt idx="12263">
                  <c:v>55.755000000000003</c:v>
                </c:pt>
                <c:pt idx="12264">
                  <c:v>55.76</c:v>
                </c:pt>
                <c:pt idx="12265">
                  <c:v>55.78</c:v>
                </c:pt>
                <c:pt idx="12266">
                  <c:v>55.997999999999998</c:v>
                </c:pt>
                <c:pt idx="12267">
                  <c:v>56.002000000000002</c:v>
                </c:pt>
                <c:pt idx="12268">
                  <c:v>56.021999999999998</c:v>
                </c:pt>
                <c:pt idx="12269">
                  <c:v>56.258000000000003</c:v>
                </c:pt>
                <c:pt idx="12270">
                  <c:v>56.279000000000003</c:v>
                </c:pt>
                <c:pt idx="12271">
                  <c:v>56.517000000000003</c:v>
                </c:pt>
                <c:pt idx="12272">
                  <c:v>56.521999999999998</c:v>
                </c:pt>
                <c:pt idx="12273">
                  <c:v>56.543999999999997</c:v>
                </c:pt>
                <c:pt idx="12274">
                  <c:v>56.795000000000002</c:v>
                </c:pt>
                <c:pt idx="12275">
                  <c:v>56.798999999999999</c:v>
                </c:pt>
                <c:pt idx="12276">
                  <c:v>56.823</c:v>
                </c:pt>
                <c:pt idx="12277">
                  <c:v>57.082000000000001</c:v>
                </c:pt>
                <c:pt idx="12278">
                  <c:v>57.09</c:v>
                </c:pt>
                <c:pt idx="12279">
                  <c:v>57.115000000000002</c:v>
                </c:pt>
                <c:pt idx="12280">
                  <c:v>57.386000000000003</c:v>
                </c:pt>
                <c:pt idx="12281">
                  <c:v>57.393000000000001</c:v>
                </c:pt>
                <c:pt idx="12282">
                  <c:v>57.418999999999997</c:v>
                </c:pt>
                <c:pt idx="12283">
                  <c:v>57.701999999999998</c:v>
                </c:pt>
                <c:pt idx="12284">
                  <c:v>57.707999999999998</c:v>
                </c:pt>
                <c:pt idx="12285">
                  <c:v>57.734999999999999</c:v>
                </c:pt>
                <c:pt idx="12286">
                  <c:v>58.027999999999999</c:v>
                </c:pt>
                <c:pt idx="12287">
                  <c:v>58.033999999999999</c:v>
                </c:pt>
                <c:pt idx="12288">
                  <c:v>58.061</c:v>
                </c:pt>
                <c:pt idx="12289">
                  <c:v>58.363999999999997</c:v>
                </c:pt>
                <c:pt idx="12290">
                  <c:v>58.371000000000002</c:v>
                </c:pt>
                <c:pt idx="12291">
                  <c:v>58.4</c:v>
                </c:pt>
                <c:pt idx="12292">
                  <c:v>58.715000000000003</c:v>
                </c:pt>
                <c:pt idx="12293">
                  <c:v>58.72</c:v>
                </c:pt>
                <c:pt idx="12294">
                  <c:v>58.75</c:v>
                </c:pt>
                <c:pt idx="12295">
                  <c:v>59.072000000000003</c:v>
                </c:pt>
                <c:pt idx="12296">
                  <c:v>59.08</c:v>
                </c:pt>
                <c:pt idx="12297">
                  <c:v>59.110999999999997</c:v>
                </c:pt>
                <c:pt idx="12298">
                  <c:v>59.442</c:v>
                </c:pt>
                <c:pt idx="12299">
                  <c:v>59.451000000000001</c:v>
                </c:pt>
                <c:pt idx="12300">
                  <c:v>59.481999999999999</c:v>
                </c:pt>
                <c:pt idx="12301">
                  <c:v>59.823</c:v>
                </c:pt>
                <c:pt idx="12302">
                  <c:v>59.831000000000003</c:v>
                </c:pt>
                <c:pt idx="12303">
                  <c:v>59.863</c:v>
                </c:pt>
                <c:pt idx="12304">
                  <c:v>60.21</c:v>
                </c:pt>
                <c:pt idx="12305">
                  <c:v>60.222000000000001</c:v>
                </c:pt>
                <c:pt idx="12306">
                  <c:v>60.255000000000003</c:v>
                </c:pt>
                <c:pt idx="12307">
                  <c:v>60.612000000000002</c:v>
                </c:pt>
                <c:pt idx="12308">
                  <c:v>60.624000000000002</c:v>
                </c:pt>
                <c:pt idx="12309">
                  <c:v>60.658000000000001</c:v>
                </c:pt>
                <c:pt idx="12310">
                  <c:v>61.024999999999999</c:v>
                </c:pt>
                <c:pt idx="12311">
                  <c:v>61.034999999999997</c:v>
                </c:pt>
                <c:pt idx="12312">
                  <c:v>61.069000000000003</c:v>
                </c:pt>
                <c:pt idx="12313">
                  <c:v>61.447000000000003</c:v>
                </c:pt>
                <c:pt idx="12314">
                  <c:v>61.457000000000001</c:v>
                </c:pt>
                <c:pt idx="12315">
                  <c:v>61.491</c:v>
                </c:pt>
                <c:pt idx="12316">
                  <c:v>61.878</c:v>
                </c:pt>
                <c:pt idx="12317">
                  <c:v>63.148000000000003</c:v>
                </c:pt>
                <c:pt idx="12318">
                  <c:v>63.189</c:v>
                </c:pt>
                <c:pt idx="12319">
                  <c:v>63.606999999999999</c:v>
                </c:pt>
                <c:pt idx="12320">
                  <c:v>63.613999999999997</c:v>
                </c:pt>
                <c:pt idx="12321">
                  <c:v>63.652000000000001</c:v>
                </c:pt>
                <c:pt idx="12322">
                  <c:v>64.078999999999994</c:v>
                </c:pt>
                <c:pt idx="12323">
                  <c:v>64.087000000000003</c:v>
                </c:pt>
                <c:pt idx="12324">
                  <c:v>64.126999999999995</c:v>
                </c:pt>
                <c:pt idx="12325">
                  <c:v>64.56</c:v>
                </c:pt>
                <c:pt idx="12326">
                  <c:v>64.569000000000003</c:v>
                </c:pt>
                <c:pt idx="12327">
                  <c:v>64.61</c:v>
                </c:pt>
                <c:pt idx="12328">
                  <c:v>65.049000000000007</c:v>
                </c:pt>
                <c:pt idx="12329">
                  <c:v>65.06</c:v>
                </c:pt>
                <c:pt idx="12330">
                  <c:v>65.100999999999999</c:v>
                </c:pt>
                <c:pt idx="12331">
                  <c:v>65.546000000000006</c:v>
                </c:pt>
                <c:pt idx="12332">
                  <c:v>65.558000000000007</c:v>
                </c:pt>
                <c:pt idx="12333">
                  <c:v>65.599999999999994</c:v>
                </c:pt>
                <c:pt idx="12334">
                  <c:v>66.051000000000002</c:v>
                </c:pt>
                <c:pt idx="12335">
                  <c:v>66.063000000000002</c:v>
                </c:pt>
                <c:pt idx="12336">
                  <c:v>66.106999999999999</c:v>
                </c:pt>
                <c:pt idx="12337">
                  <c:v>66.564999999999998</c:v>
                </c:pt>
                <c:pt idx="12338">
                  <c:v>66.578000000000003</c:v>
                </c:pt>
                <c:pt idx="12339">
                  <c:v>66.620999999999995</c:v>
                </c:pt>
                <c:pt idx="12340">
                  <c:v>67.087999999999994</c:v>
                </c:pt>
                <c:pt idx="12341">
                  <c:v>67.099000000000004</c:v>
                </c:pt>
                <c:pt idx="12342">
                  <c:v>67.144000000000005</c:v>
                </c:pt>
                <c:pt idx="12343">
                  <c:v>67.616</c:v>
                </c:pt>
                <c:pt idx="12344">
                  <c:v>67.626999999999995</c:v>
                </c:pt>
                <c:pt idx="12345">
                  <c:v>67.671000000000006</c:v>
                </c:pt>
                <c:pt idx="12346">
                  <c:v>68.150999999999996</c:v>
                </c:pt>
                <c:pt idx="12347">
                  <c:v>68.162000000000006</c:v>
                </c:pt>
                <c:pt idx="12348">
                  <c:v>68.206999999999994</c:v>
                </c:pt>
                <c:pt idx="12349">
                  <c:v>68.694000000000003</c:v>
                </c:pt>
                <c:pt idx="12350">
                  <c:v>68.704999999999998</c:v>
                </c:pt>
                <c:pt idx="12351">
                  <c:v>68.75</c:v>
                </c:pt>
                <c:pt idx="12352">
                  <c:v>68.953000000000003</c:v>
                </c:pt>
                <c:pt idx="12353">
                  <c:v>69.915999999999997</c:v>
                </c:pt>
                <c:pt idx="12354">
                  <c:v>69.962000000000003</c:v>
                </c:pt>
                <c:pt idx="12355">
                  <c:v>70.168000000000006</c:v>
                </c:pt>
                <c:pt idx="12356">
                  <c:v>70.313000000000002</c:v>
                </c:pt>
                <c:pt idx="12357">
                  <c:v>70.358999999999995</c:v>
                </c:pt>
                <c:pt idx="12358">
                  <c:v>70.567999999999998</c:v>
                </c:pt>
                <c:pt idx="12359">
                  <c:v>70.593999999999994</c:v>
                </c:pt>
                <c:pt idx="12360">
                  <c:v>70.64</c:v>
                </c:pt>
                <c:pt idx="12361">
                  <c:v>70.850999999999999</c:v>
                </c:pt>
                <c:pt idx="12362">
                  <c:v>70.876999999999995</c:v>
                </c:pt>
                <c:pt idx="12363">
                  <c:v>70.924000000000007</c:v>
                </c:pt>
                <c:pt idx="12364">
                  <c:v>71.135999999999996</c:v>
                </c:pt>
                <c:pt idx="12365">
                  <c:v>71.161000000000001</c:v>
                </c:pt>
                <c:pt idx="12366">
                  <c:v>71.209000000000003</c:v>
                </c:pt>
                <c:pt idx="12367">
                  <c:v>71.421000000000006</c:v>
                </c:pt>
                <c:pt idx="12368">
                  <c:v>71.445999999999998</c:v>
                </c:pt>
                <c:pt idx="12369">
                  <c:v>71.494</c:v>
                </c:pt>
                <c:pt idx="12370">
                  <c:v>72.018000000000001</c:v>
                </c:pt>
                <c:pt idx="12371">
                  <c:v>72.027000000000001</c:v>
                </c:pt>
                <c:pt idx="12372">
                  <c:v>72.075000000000003</c:v>
                </c:pt>
                <c:pt idx="12373">
                  <c:v>72.597999999999999</c:v>
                </c:pt>
                <c:pt idx="12374">
                  <c:v>72.611999999999995</c:v>
                </c:pt>
                <c:pt idx="12375">
                  <c:v>72.661000000000001</c:v>
                </c:pt>
                <c:pt idx="12376">
                  <c:v>73.19</c:v>
                </c:pt>
                <c:pt idx="12377">
                  <c:v>73.203000000000003</c:v>
                </c:pt>
                <c:pt idx="12378">
                  <c:v>73.253</c:v>
                </c:pt>
                <c:pt idx="12379">
                  <c:v>73.789000000000001</c:v>
                </c:pt>
                <c:pt idx="12380">
                  <c:v>73.799000000000007</c:v>
                </c:pt>
                <c:pt idx="12381">
                  <c:v>73.847999999999999</c:v>
                </c:pt>
                <c:pt idx="12382">
                  <c:v>74.388000000000005</c:v>
                </c:pt>
                <c:pt idx="12383">
                  <c:v>74.400999999999996</c:v>
                </c:pt>
                <c:pt idx="12384">
                  <c:v>74.453999999999994</c:v>
                </c:pt>
                <c:pt idx="12385">
                  <c:v>74.998999999999995</c:v>
                </c:pt>
                <c:pt idx="12386">
                  <c:v>75.009</c:v>
                </c:pt>
                <c:pt idx="12387">
                  <c:v>75.06</c:v>
                </c:pt>
                <c:pt idx="12388">
                  <c:v>75.608999999999995</c:v>
                </c:pt>
                <c:pt idx="12389">
                  <c:v>75.62</c:v>
                </c:pt>
                <c:pt idx="12390">
                  <c:v>75.671000000000006</c:v>
                </c:pt>
                <c:pt idx="12391">
                  <c:v>76.224000000000004</c:v>
                </c:pt>
                <c:pt idx="12392">
                  <c:v>76.239000000000004</c:v>
                </c:pt>
                <c:pt idx="12393">
                  <c:v>76.292000000000002</c:v>
                </c:pt>
                <c:pt idx="12394">
                  <c:v>76.849000000000004</c:v>
                </c:pt>
                <c:pt idx="12395">
                  <c:v>79.308000000000007</c:v>
                </c:pt>
                <c:pt idx="12396">
                  <c:v>79.313999999999993</c:v>
                </c:pt>
                <c:pt idx="12397">
                  <c:v>79.384</c:v>
                </c:pt>
                <c:pt idx="12398">
                  <c:v>79.432000000000002</c:v>
                </c:pt>
                <c:pt idx="12399">
                  <c:v>79.438999999999993</c:v>
                </c:pt>
                <c:pt idx="12400">
                  <c:v>79.471999999999994</c:v>
                </c:pt>
                <c:pt idx="12401">
                  <c:v>79.474999999999994</c:v>
                </c:pt>
                <c:pt idx="12402">
                  <c:v>79.481999999999999</c:v>
                </c:pt>
                <c:pt idx="12403">
                  <c:v>79.564999999999998</c:v>
                </c:pt>
                <c:pt idx="12404">
                  <c:v>79.566999999999993</c:v>
                </c:pt>
                <c:pt idx="12405">
                  <c:v>79.575000000000003</c:v>
                </c:pt>
                <c:pt idx="12406">
                  <c:v>79.611000000000004</c:v>
                </c:pt>
                <c:pt idx="12407">
                  <c:v>79.614999999999995</c:v>
                </c:pt>
                <c:pt idx="12408">
                  <c:v>79.623999999999995</c:v>
                </c:pt>
                <c:pt idx="12409">
                  <c:v>79.715999999999994</c:v>
                </c:pt>
                <c:pt idx="12410">
                  <c:v>79.718000000000004</c:v>
                </c:pt>
                <c:pt idx="12411">
                  <c:v>79.727000000000004</c:v>
                </c:pt>
                <c:pt idx="12412">
                  <c:v>79.766999999999996</c:v>
                </c:pt>
                <c:pt idx="12413">
                  <c:v>79.772000000000006</c:v>
                </c:pt>
                <c:pt idx="12414">
                  <c:v>79.781000000000006</c:v>
                </c:pt>
                <c:pt idx="12415">
                  <c:v>79.882000000000005</c:v>
                </c:pt>
                <c:pt idx="12416">
                  <c:v>79.885000000000005</c:v>
                </c:pt>
                <c:pt idx="12417">
                  <c:v>79.894999999999996</c:v>
                </c:pt>
                <c:pt idx="12418">
                  <c:v>80.003</c:v>
                </c:pt>
                <c:pt idx="12419">
                  <c:v>80.247</c:v>
                </c:pt>
                <c:pt idx="12420">
                  <c:v>80.257999999999996</c:v>
                </c:pt>
                <c:pt idx="12421">
                  <c:v>80.382999999999996</c:v>
                </c:pt>
                <c:pt idx="12422">
                  <c:v>80.417000000000002</c:v>
                </c:pt>
                <c:pt idx="12423">
                  <c:v>80.429000000000002</c:v>
                </c:pt>
                <c:pt idx="12424">
                  <c:v>80.483000000000004</c:v>
                </c:pt>
                <c:pt idx="12425">
                  <c:v>80.489999999999995</c:v>
                </c:pt>
                <c:pt idx="12426">
                  <c:v>80.501999999999995</c:v>
                </c:pt>
                <c:pt idx="12427">
                  <c:v>80.638000000000005</c:v>
                </c:pt>
                <c:pt idx="12428">
                  <c:v>80.641000000000005</c:v>
                </c:pt>
                <c:pt idx="12429">
                  <c:v>80.653000000000006</c:v>
                </c:pt>
                <c:pt idx="12430">
                  <c:v>80.710999999999999</c:v>
                </c:pt>
                <c:pt idx="12431">
                  <c:v>80.718000000000004</c:v>
                </c:pt>
                <c:pt idx="12432">
                  <c:v>80.730999999999995</c:v>
                </c:pt>
                <c:pt idx="12433">
                  <c:v>80.876000000000005</c:v>
                </c:pt>
                <c:pt idx="12434">
                  <c:v>80.88</c:v>
                </c:pt>
                <c:pt idx="12435">
                  <c:v>80.893000000000001</c:v>
                </c:pt>
                <c:pt idx="12436">
                  <c:v>80.954999999999998</c:v>
                </c:pt>
                <c:pt idx="12437">
                  <c:v>80.962000000000003</c:v>
                </c:pt>
                <c:pt idx="12438">
                  <c:v>80.975999999999999</c:v>
                </c:pt>
                <c:pt idx="12439">
                  <c:v>81.13</c:v>
                </c:pt>
                <c:pt idx="12440">
                  <c:v>81.132999999999996</c:v>
                </c:pt>
                <c:pt idx="12441">
                  <c:v>81.147999999999996</c:v>
                </c:pt>
                <c:pt idx="12442">
                  <c:v>81.213999999999999</c:v>
                </c:pt>
                <c:pt idx="12443">
                  <c:v>81.221000000000004</c:v>
                </c:pt>
                <c:pt idx="12444">
                  <c:v>81.236000000000004</c:v>
                </c:pt>
                <c:pt idx="12445">
                  <c:v>81.397999999999996</c:v>
                </c:pt>
                <c:pt idx="12446">
                  <c:v>81.402000000000001</c:v>
                </c:pt>
                <c:pt idx="12447">
                  <c:v>81.418000000000006</c:v>
                </c:pt>
                <c:pt idx="12448">
                  <c:v>81.486000000000004</c:v>
                </c:pt>
                <c:pt idx="12449">
                  <c:v>81.495000000000005</c:v>
                </c:pt>
                <c:pt idx="12450">
                  <c:v>81.510000000000005</c:v>
                </c:pt>
                <c:pt idx="12451">
                  <c:v>81.682000000000002</c:v>
                </c:pt>
                <c:pt idx="12452">
                  <c:v>81.685000000000002</c:v>
                </c:pt>
                <c:pt idx="12453">
                  <c:v>81.700999999999993</c:v>
                </c:pt>
                <c:pt idx="12454">
                  <c:v>81.774000000000001</c:v>
                </c:pt>
                <c:pt idx="12455">
                  <c:v>81.783000000000001</c:v>
                </c:pt>
                <c:pt idx="12456">
                  <c:v>81.799000000000007</c:v>
                </c:pt>
                <c:pt idx="12457">
                  <c:v>81.980999999999995</c:v>
                </c:pt>
                <c:pt idx="12458">
                  <c:v>81.983999999999995</c:v>
                </c:pt>
                <c:pt idx="12459">
                  <c:v>82.001000000000005</c:v>
                </c:pt>
                <c:pt idx="12460">
                  <c:v>82.075999999999993</c:v>
                </c:pt>
                <c:pt idx="12461">
                  <c:v>82.084999999999994</c:v>
                </c:pt>
                <c:pt idx="12462">
                  <c:v>82.102000000000004</c:v>
                </c:pt>
                <c:pt idx="12463">
                  <c:v>82.29</c:v>
                </c:pt>
                <c:pt idx="12464">
                  <c:v>82.296000000000006</c:v>
                </c:pt>
                <c:pt idx="12465">
                  <c:v>82.313999999999993</c:v>
                </c:pt>
                <c:pt idx="12466">
                  <c:v>82.507000000000005</c:v>
                </c:pt>
                <c:pt idx="12467">
                  <c:v>82.887</c:v>
                </c:pt>
                <c:pt idx="12468">
                  <c:v>82.906000000000006</c:v>
                </c:pt>
                <c:pt idx="12469">
                  <c:v>83.117999999999995</c:v>
                </c:pt>
                <c:pt idx="12470">
                  <c:v>83.168999999999997</c:v>
                </c:pt>
                <c:pt idx="12471">
                  <c:v>83.188999999999993</c:v>
                </c:pt>
                <c:pt idx="12472">
                  <c:v>83.278999999999996</c:v>
                </c:pt>
                <c:pt idx="12473">
                  <c:v>83.287999999999997</c:v>
                </c:pt>
                <c:pt idx="12474">
                  <c:v>83.308000000000007</c:v>
                </c:pt>
                <c:pt idx="12475">
                  <c:v>83.525999999999996</c:v>
                </c:pt>
                <c:pt idx="12476">
                  <c:v>83.531000000000006</c:v>
                </c:pt>
                <c:pt idx="12477">
                  <c:v>83.552000000000007</c:v>
                </c:pt>
                <c:pt idx="12478">
                  <c:v>83.643000000000001</c:v>
                </c:pt>
                <c:pt idx="12479">
                  <c:v>83.655000000000001</c:v>
                </c:pt>
                <c:pt idx="12480">
                  <c:v>83.676000000000002</c:v>
                </c:pt>
                <c:pt idx="12481">
                  <c:v>83.900999999999996</c:v>
                </c:pt>
                <c:pt idx="12482">
                  <c:v>83.906999999999996</c:v>
                </c:pt>
                <c:pt idx="12483">
                  <c:v>83.929000000000002</c:v>
                </c:pt>
                <c:pt idx="12484">
                  <c:v>84.024000000000001</c:v>
                </c:pt>
                <c:pt idx="12485">
                  <c:v>84.034999999999997</c:v>
                </c:pt>
                <c:pt idx="12486">
                  <c:v>84.055999999999997</c:v>
                </c:pt>
                <c:pt idx="12487">
                  <c:v>84.289000000000001</c:v>
                </c:pt>
                <c:pt idx="12488">
                  <c:v>84.296000000000006</c:v>
                </c:pt>
                <c:pt idx="12489">
                  <c:v>84.317999999999998</c:v>
                </c:pt>
                <c:pt idx="12490">
                  <c:v>84.415999999999997</c:v>
                </c:pt>
                <c:pt idx="12491">
                  <c:v>84.427999999999997</c:v>
                </c:pt>
                <c:pt idx="12492">
                  <c:v>84.45</c:v>
                </c:pt>
                <c:pt idx="12493">
                  <c:v>84.688999999999993</c:v>
                </c:pt>
                <c:pt idx="12494">
                  <c:v>84.697999999999993</c:v>
                </c:pt>
                <c:pt idx="12495">
                  <c:v>84.72</c:v>
                </c:pt>
                <c:pt idx="12496">
                  <c:v>84.820999999999998</c:v>
                </c:pt>
                <c:pt idx="12497">
                  <c:v>84.834000000000003</c:v>
                </c:pt>
                <c:pt idx="12498">
                  <c:v>84.856999999999999</c:v>
                </c:pt>
                <c:pt idx="12499">
                  <c:v>85.105000000000004</c:v>
                </c:pt>
                <c:pt idx="12500">
                  <c:v>85.113</c:v>
                </c:pt>
                <c:pt idx="12501">
                  <c:v>85.135000000000005</c:v>
                </c:pt>
                <c:pt idx="12502">
                  <c:v>85.239000000000004</c:v>
                </c:pt>
                <c:pt idx="12503">
                  <c:v>85.253</c:v>
                </c:pt>
                <c:pt idx="12504">
                  <c:v>85.277000000000001</c:v>
                </c:pt>
                <c:pt idx="12505">
                  <c:v>85.533000000000001</c:v>
                </c:pt>
                <c:pt idx="12506">
                  <c:v>85.54</c:v>
                </c:pt>
                <c:pt idx="12507">
                  <c:v>85.563000000000002</c:v>
                </c:pt>
                <c:pt idx="12508">
                  <c:v>85.671000000000006</c:v>
                </c:pt>
                <c:pt idx="12509">
                  <c:v>85.685000000000002</c:v>
                </c:pt>
                <c:pt idx="12510">
                  <c:v>85.709000000000003</c:v>
                </c:pt>
                <c:pt idx="12511">
                  <c:v>85.971000000000004</c:v>
                </c:pt>
                <c:pt idx="12512">
                  <c:v>85.98</c:v>
                </c:pt>
                <c:pt idx="12513">
                  <c:v>86.004000000000005</c:v>
                </c:pt>
                <c:pt idx="12514">
                  <c:v>86.795000000000002</c:v>
                </c:pt>
                <c:pt idx="12515">
                  <c:v>86.82</c:v>
                </c:pt>
                <c:pt idx="12516">
                  <c:v>87.102999999999994</c:v>
                </c:pt>
                <c:pt idx="12517">
                  <c:v>87.177000000000007</c:v>
                </c:pt>
                <c:pt idx="12518">
                  <c:v>87.203999999999994</c:v>
                </c:pt>
                <c:pt idx="12519">
                  <c:v>87.322000000000003</c:v>
                </c:pt>
                <c:pt idx="12520">
                  <c:v>87.335999999999999</c:v>
                </c:pt>
                <c:pt idx="12521">
                  <c:v>87.363</c:v>
                </c:pt>
                <c:pt idx="12522">
                  <c:v>87.653999999999996</c:v>
                </c:pt>
                <c:pt idx="12523">
                  <c:v>87.66</c:v>
                </c:pt>
                <c:pt idx="12524">
                  <c:v>87.686999999999998</c:v>
                </c:pt>
                <c:pt idx="12525">
                  <c:v>87.808000000000007</c:v>
                </c:pt>
                <c:pt idx="12526">
                  <c:v>87.822999999999993</c:v>
                </c:pt>
                <c:pt idx="12527">
                  <c:v>87.850999999999999</c:v>
                </c:pt>
                <c:pt idx="12528">
                  <c:v>88.149000000000001</c:v>
                </c:pt>
                <c:pt idx="12529">
                  <c:v>88.155000000000001</c:v>
                </c:pt>
                <c:pt idx="12530">
                  <c:v>88.183000000000007</c:v>
                </c:pt>
                <c:pt idx="12531">
                  <c:v>88.308000000000007</c:v>
                </c:pt>
                <c:pt idx="12532">
                  <c:v>88.322000000000003</c:v>
                </c:pt>
                <c:pt idx="12533">
                  <c:v>88.35</c:v>
                </c:pt>
                <c:pt idx="12534">
                  <c:v>88.655000000000001</c:v>
                </c:pt>
                <c:pt idx="12535">
                  <c:v>88.662000000000006</c:v>
                </c:pt>
                <c:pt idx="12536">
                  <c:v>88.69</c:v>
                </c:pt>
                <c:pt idx="12537">
                  <c:v>88.816999999999993</c:v>
                </c:pt>
                <c:pt idx="12538">
                  <c:v>88.831999999999994</c:v>
                </c:pt>
                <c:pt idx="12539">
                  <c:v>88.861000000000004</c:v>
                </c:pt>
                <c:pt idx="12540">
                  <c:v>89.171999999999997</c:v>
                </c:pt>
                <c:pt idx="12541">
                  <c:v>89.18</c:v>
                </c:pt>
                <c:pt idx="12542">
                  <c:v>89.209000000000003</c:v>
                </c:pt>
                <c:pt idx="12543">
                  <c:v>89.34</c:v>
                </c:pt>
                <c:pt idx="12544">
                  <c:v>89.352999999999994</c:v>
                </c:pt>
                <c:pt idx="12545">
                  <c:v>89.382999999999996</c:v>
                </c:pt>
                <c:pt idx="12546">
                  <c:v>89.698999999999998</c:v>
                </c:pt>
                <c:pt idx="12547">
                  <c:v>89.707999999999998</c:v>
                </c:pt>
                <c:pt idx="12548">
                  <c:v>89.736999999999995</c:v>
                </c:pt>
                <c:pt idx="12549">
                  <c:v>89.87</c:v>
                </c:pt>
                <c:pt idx="12550">
                  <c:v>89.885999999999996</c:v>
                </c:pt>
                <c:pt idx="12551">
                  <c:v>89.915000000000006</c:v>
                </c:pt>
                <c:pt idx="12552">
                  <c:v>90.239000000000004</c:v>
                </c:pt>
                <c:pt idx="12553">
                  <c:v>90.247</c:v>
                </c:pt>
                <c:pt idx="12554">
                  <c:v>90.277000000000001</c:v>
                </c:pt>
                <c:pt idx="12555">
                  <c:v>90.412000000000006</c:v>
                </c:pt>
                <c:pt idx="12556">
                  <c:v>90.427999999999997</c:v>
                </c:pt>
                <c:pt idx="12557">
                  <c:v>90.457999999999998</c:v>
                </c:pt>
                <c:pt idx="12558">
                  <c:v>90.787000000000006</c:v>
                </c:pt>
                <c:pt idx="12559">
                  <c:v>90.796999999999997</c:v>
                </c:pt>
                <c:pt idx="12560">
                  <c:v>90.826999999999998</c:v>
                </c:pt>
                <c:pt idx="12561">
                  <c:v>91.162000000000006</c:v>
                </c:pt>
                <c:pt idx="12562">
                  <c:v>91.802999999999997</c:v>
                </c:pt>
                <c:pt idx="12563">
                  <c:v>91.834999999999994</c:v>
                </c:pt>
                <c:pt idx="12564">
                  <c:v>92.179000000000002</c:v>
                </c:pt>
                <c:pt idx="12565">
                  <c:v>92.27</c:v>
                </c:pt>
                <c:pt idx="12566">
                  <c:v>92.302999999999997</c:v>
                </c:pt>
                <c:pt idx="12567">
                  <c:v>92.447000000000003</c:v>
                </c:pt>
                <c:pt idx="12568">
                  <c:v>92.462000000000003</c:v>
                </c:pt>
                <c:pt idx="12569">
                  <c:v>92.495000000000005</c:v>
                </c:pt>
                <c:pt idx="12570">
                  <c:v>92.850999999999999</c:v>
                </c:pt>
                <c:pt idx="12571">
                  <c:v>92.856999999999999</c:v>
                </c:pt>
                <c:pt idx="12572">
                  <c:v>92.888999999999996</c:v>
                </c:pt>
                <c:pt idx="12573">
                  <c:v>93.036000000000001</c:v>
                </c:pt>
                <c:pt idx="12574">
                  <c:v>93.052000000000007</c:v>
                </c:pt>
                <c:pt idx="12575">
                  <c:v>93.084999999999994</c:v>
                </c:pt>
                <c:pt idx="12576">
                  <c:v>93.441000000000003</c:v>
                </c:pt>
                <c:pt idx="12577">
                  <c:v>93.450999999999993</c:v>
                </c:pt>
                <c:pt idx="12578">
                  <c:v>93.483999999999995</c:v>
                </c:pt>
                <c:pt idx="12579">
                  <c:v>93.634</c:v>
                </c:pt>
                <c:pt idx="12580">
                  <c:v>93.650999999999996</c:v>
                </c:pt>
                <c:pt idx="12581">
                  <c:v>93.685000000000002</c:v>
                </c:pt>
                <c:pt idx="12582">
                  <c:v>94.051000000000002</c:v>
                </c:pt>
                <c:pt idx="12583">
                  <c:v>94.057000000000002</c:v>
                </c:pt>
                <c:pt idx="12584">
                  <c:v>94.090999999999994</c:v>
                </c:pt>
                <c:pt idx="12585">
                  <c:v>94.242000000000004</c:v>
                </c:pt>
                <c:pt idx="12586">
                  <c:v>94.26</c:v>
                </c:pt>
                <c:pt idx="12587">
                  <c:v>94.293999999999997</c:v>
                </c:pt>
                <c:pt idx="12588">
                  <c:v>94.662999999999997</c:v>
                </c:pt>
                <c:pt idx="12589">
                  <c:v>94.671999999999997</c:v>
                </c:pt>
                <c:pt idx="12590">
                  <c:v>94.706000000000003</c:v>
                </c:pt>
                <c:pt idx="12591">
                  <c:v>94.858000000000004</c:v>
                </c:pt>
                <c:pt idx="12592">
                  <c:v>94.878</c:v>
                </c:pt>
                <c:pt idx="12593">
                  <c:v>94.912000000000006</c:v>
                </c:pt>
                <c:pt idx="12594">
                  <c:v>95.287999999999997</c:v>
                </c:pt>
                <c:pt idx="12595">
                  <c:v>95.296000000000006</c:v>
                </c:pt>
                <c:pt idx="12596">
                  <c:v>95.331000000000003</c:v>
                </c:pt>
                <c:pt idx="12597">
                  <c:v>95.488</c:v>
                </c:pt>
                <c:pt idx="12598">
                  <c:v>95.504999999999995</c:v>
                </c:pt>
                <c:pt idx="12599">
                  <c:v>95.54</c:v>
                </c:pt>
                <c:pt idx="12600">
                  <c:v>95.935000000000002</c:v>
                </c:pt>
                <c:pt idx="12601">
                  <c:v>95.971000000000004</c:v>
                </c:pt>
                <c:pt idx="12602">
                  <c:v>96.129000000000005</c:v>
                </c:pt>
                <c:pt idx="12603">
                  <c:v>96.141000000000005</c:v>
                </c:pt>
                <c:pt idx="12604">
                  <c:v>96.176000000000002</c:v>
                </c:pt>
                <c:pt idx="12605">
                  <c:v>96.564999999999998</c:v>
                </c:pt>
                <c:pt idx="12606">
                  <c:v>96.570999999999998</c:v>
                </c:pt>
                <c:pt idx="12607">
                  <c:v>96.606999999999999</c:v>
                </c:pt>
                <c:pt idx="12608">
                  <c:v>96.998000000000005</c:v>
                </c:pt>
                <c:pt idx="12609">
                  <c:v>97.736000000000004</c:v>
                </c:pt>
                <c:pt idx="12610">
                  <c:v>98.177999999999997</c:v>
                </c:pt>
                <c:pt idx="12611">
                  <c:v>98.272999999999996</c:v>
                </c:pt>
                <c:pt idx="12612">
                  <c:v>98.31</c:v>
                </c:pt>
                <c:pt idx="12613">
                  <c:v>98.475999999999999</c:v>
                </c:pt>
                <c:pt idx="12614">
                  <c:v>98.495999999999995</c:v>
                </c:pt>
                <c:pt idx="12615">
                  <c:v>98.533000000000001</c:v>
                </c:pt>
                <c:pt idx="12616">
                  <c:v>98.936999999999998</c:v>
                </c:pt>
                <c:pt idx="12617">
                  <c:v>98.944999999999993</c:v>
                </c:pt>
                <c:pt idx="12618">
                  <c:v>98.983999999999995</c:v>
                </c:pt>
                <c:pt idx="12619">
                  <c:v>99.153999999999996</c:v>
                </c:pt>
                <c:pt idx="12620">
                  <c:v>99.17</c:v>
                </c:pt>
                <c:pt idx="12621">
                  <c:v>99.207999999999998</c:v>
                </c:pt>
                <c:pt idx="12622">
                  <c:v>99.616</c:v>
                </c:pt>
                <c:pt idx="12623">
                  <c:v>99.623999999999995</c:v>
                </c:pt>
                <c:pt idx="12624">
                  <c:v>99.662000000000006</c:v>
                </c:pt>
                <c:pt idx="12625">
                  <c:v>99.834999999999994</c:v>
                </c:pt>
                <c:pt idx="12626">
                  <c:v>99.852999999999994</c:v>
                </c:pt>
                <c:pt idx="12627">
                  <c:v>99.891000000000005</c:v>
                </c:pt>
                <c:pt idx="12628">
                  <c:v>100.30500000000001</c:v>
                </c:pt>
                <c:pt idx="12629">
                  <c:v>100.312</c:v>
                </c:pt>
                <c:pt idx="12630">
                  <c:v>100.351</c:v>
                </c:pt>
                <c:pt idx="12631">
                  <c:v>100.527</c:v>
                </c:pt>
                <c:pt idx="12632">
                  <c:v>100.541</c:v>
                </c:pt>
                <c:pt idx="12633">
                  <c:v>100.58</c:v>
                </c:pt>
                <c:pt idx="12634">
                  <c:v>100.998</c:v>
                </c:pt>
                <c:pt idx="12635">
                  <c:v>101.00700000000001</c:v>
                </c:pt>
                <c:pt idx="12636">
                  <c:v>101.04600000000001</c:v>
                </c:pt>
                <c:pt idx="12637">
                  <c:v>101.21899999999999</c:v>
                </c:pt>
                <c:pt idx="12638">
                  <c:v>101.239</c:v>
                </c:pt>
                <c:pt idx="12639">
                  <c:v>101.277</c:v>
                </c:pt>
                <c:pt idx="12640">
                  <c:v>101.70099999999999</c:v>
                </c:pt>
                <c:pt idx="12641">
                  <c:v>101.709</c:v>
                </c:pt>
                <c:pt idx="12642">
                  <c:v>101.748</c:v>
                </c:pt>
                <c:pt idx="12643">
                  <c:v>101.92400000000001</c:v>
                </c:pt>
                <c:pt idx="12644">
                  <c:v>101.94499999999999</c:v>
                </c:pt>
                <c:pt idx="12645">
                  <c:v>101.98399999999999</c:v>
                </c:pt>
                <c:pt idx="12646">
                  <c:v>102.41200000000001</c:v>
                </c:pt>
                <c:pt idx="12647">
                  <c:v>102.42</c:v>
                </c:pt>
                <c:pt idx="12648">
                  <c:v>102.46</c:v>
                </c:pt>
                <c:pt idx="12649">
                  <c:v>102.636</c:v>
                </c:pt>
                <c:pt idx="12650">
                  <c:v>102.65600000000001</c:v>
                </c:pt>
                <c:pt idx="12651">
                  <c:v>102.696</c:v>
                </c:pt>
                <c:pt idx="12652">
                  <c:v>103.128</c:v>
                </c:pt>
                <c:pt idx="12653">
                  <c:v>103.137</c:v>
                </c:pt>
                <c:pt idx="12654">
                  <c:v>103.17700000000001</c:v>
                </c:pt>
                <c:pt idx="12655">
                  <c:v>103.614</c:v>
                </c:pt>
                <c:pt idx="12656">
                  <c:v>109.221</c:v>
                </c:pt>
                <c:pt idx="12657">
                  <c:v>109.167</c:v>
                </c:pt>
                <c:pt idx="12658">
                  <c:v>108.61499999999999</c:v>
                </c:pt>
                <c:pt idx="12659">
                  <c:v>108.48</c:v>
                </c:pt>
                <c:pt idx="12660">
                  <c:v>108.42400000000001</c:v>
                </c:pt>
                <c:pt idx="12661">
                  <c:v>108.197</c:v>
                </c:pt>
                <c:pt idx="12662">
                  <c:v>108.17700000000001</c:v>
                </c:pt>
                <c:pt idx="12663">
                  <c:v>108.127</c:v>
                </c:pt>
                <c:pt idx="12664">
                  <c:v>107.58499999999999</c:v>
                </c:pt>
                <c:pt idx="12665">
                  <c:v>107.57</c:v>
                </c:pt>
                <c:pt idx="12666">
                  <c:v>107.51900000000001</c:v>
                </c:pt>
                <c:pt idx="12667">
                  <c:v>107.295</c:v>
                </c:pt>
                <c:pt idx="12668">
                  <c:v>107.268</c:v>
                </c:pt>
                <c:pt idx="12669">
                  <c:v>107.217</c:v>
                </c:pt>
                <c:pt idx="12670">
                  <c:v>106.681</c:v>
                </c:pt>
                <c:pt idx="12671">
                  <c:v>106.66800000000001</c:v>
                </c:pt>
                <c:pt idx="12672">
                  <c:v>106.61799999999999</c:v>
                </c:pt>
                <c:pt idx="12673">
                  <c:v>106.396</c:v>
                </c:pt>
                <c:pt idx="12674">
                  <c:v>106.371</c:v>
                </c:pt>
                <c:pt idx="12675">
                  <c:v>106.321</c:v>
                </c:pt>
                <c:pt idx="12676">
                  <c:v>105.69799999999999</c:v>
                </c:pt>
                <c:pt idx="12677">
                  <c:v>105.479</c:v>
                </c:pt>
                <c:pt idx="12678">
                  <c:v>105.47</c:v>
                </c:pt>
                <c:pt idx="12679">
                  <c:v>105.42</c:v>
                </c:pt>
                <c:pt idx="12680">
                  <c:v>105.203</c:v>
                </c:pt>
                <c:pt idx="12681">
                  <c:v>96.364999999999995</c:v>
                </c:pt>
                <c:pt idx="12682">
                  <c:v>96.322000000000003</c:v>
                </c:pt>
                <c:pt idx="12683">
                  <c:v>95.87</c:v>
                </c:pt>
                <c:pt idx="12684">
                  <c:v>95.756</c:v>
                </c:pt>
                <c:pt idx="12685">
                  <c:v>95.712999999999994</c:v>
                </c:pt>
                <c:pt idx="12686">
                  <c:v>95.528000000000006</c:v>
                </c:pt>
                <c:pt idx="12687">
                  <c:v>95.507999999999996</c:v>
                </c:pt>
                <c:pt idx="12688">
                  <c:v>95.468000000000004</c:v>
                </c:pt>
                <c:pt idx="12689">
                  <c:v>95.028000000000006</c:v>
                </c:pt>
                <c:pt idx="12690">
                  <c:v>95.013999999999996</c:v>
                </c:pt>
                <c:pt idx="12691">
                  <c:v>94.972999999999999</c:v>
                </c:pt>
                <c:pt idx="12692">
                  <c:v>94.793000000000006</c:v>
                </c:pt>
                <c:pt idx="12693">
                  <c:v>94.771000000000001</c:v>
                </c:pt>
                <c:pt idx="12694">
                  <c:v>94.730999999999995</c:v>
                </c:pt>
                <c:pt idx="12695">
                  <c:v>94.296999999999997</c:v>
                </c:pt>
                <c:pt idx="12696">
                  <c:v>94.284999999999997</c:v>
                </c:pt>
                <c:pt idx="12697">
                  <c:v>94.245999999999995</c:v>
                </c:pt>
                <c:pt idx="12698">
                  <c:v>94.069000000000003</c:v>
                </c:pt>
                <c:pt idx="12699">
                  <c:v>94.046000000000006</c:v>
                </c:pt>
                <c:pt idx="12700">
                  <c:v>94.007000000000005</c:v>
                </c:pt>
                <c:pt idx="12701">
                  <c:v>93.578999999999994</c:v>
                </c:pt>
                <c:pt idx="12702">
                  <c:v>93.570999999999998</c:v>
                </c:pt>
                <c:pt idx="12703">
                  <c:v>93.531999999999996</c:v>
                </c:pt>
                <c:pt idx="12704">
                  <c:v>93.358000000000004</c:v>
                </c:pt>
                <c:pt idx="12705">
                  <c:v>93.337000000000003</c:v>
                </c:pt>
                <c:pt idx="12706">
                  <c:v>93.298000000000002</c:v>
                </c:pt>
                <c:pt idx="12707">
                  <c:v>92.879000000000005</c:v>
                </c:pt>
                <c:pt idx="12708">
                  <c:v>92.87</c:v>
                </c:pt>
                <c:pt idx="12709">
                  <c:v>92.831000000000003</c:v>
                </c:pt>
                <c:pt idx="12710">
                  <c:v>92.66</c:v>
                </c:pt>
                <c:pt idx="12711">
                  <c:v>92.64</c:v>
                </c:pt>
                <c:pt idx="12712">
                  <c:v>92.600999999999999</c:v>
                </c:pt>
                <c:pt idx="12713">
                  <c:v>92.191000000000003</c:v>
                </c:pt>
                <c:pt idx="12714">
                  <c:v>92.183000000000007</c:v>
                </c:pt>
                <c:pt idx="12715">
                  <c:v>91.951999999999998</c:v>
                </c:pt>
                <c:pt idx="12716">
                  <c:v>91.912000000000006</c:v>
                </c:pt>
                <c:pt idx="12717">
                  <c:v>91.510999999999996</c:v>
                </c:pt>
                <c:pt idx="12718">
                  <c:v>91.503</c:v>
                </c:pt>
                <c:pt idx="12719">
                  <c:v>91.463999999999999</c:v>
                </c:pt>
                <c:pt idx="12720">
                  <c:v>91.299000000000007</c:v>
                </c:pt>
                <c:pt idx="12721">
                  <c:v>91.292000000000002</c:v>
                </c:pt>
                <c:pt idx="12722">
                  <c:v>91.254000000000005</c:v>
                </c:pt>
                <c:pt idx="12723">
                  <c:v>90.864000000000004</c:v>
                </c:pt>
                <c:pt idx="12724">
                  <c:v>90.855000000000004</c:v>
                </c:pt>
                <c:pt idx="12725">
                  <c:v>90.819000000000003</c:v>
                </c:pt>
                <c:pt idx="12726">
                  <c:v>90.661000000000001</c:v>
                </c:pt>
                <c:pt idx="12727">
                  <c:v>89.83</c:v>
                </c:pt>
                <c:pt idx="12728">
                  <c:v>89.796000000000006</c:v>
                </c:pt>
                <c:pt idx="12729">
                  <c:v>89.424000000000007</c:v>
                </c:pt>
                <c:pt idx="12730">
                  <c:v>89.331000000000003</c:v>
                </c:pt>
                <c:pt idx="12731">
                  <c:v>89.296999999999997</c:v>
                </c:pt>
                <c:pt idx="12732">
                  <c:v>89.146000000000001</c:v>
                </c:pt>
                <c:pt idx="12733">
                  <c:v>89.13</c:v>
                </c:pt>
                <c:pt idx="12734">
                  <c:v>89.094999999999999</c:v>
                </c:pt>
                <c:pt idx="12735">
                  <c:v>88.734999999999999</c:v>
                </c:pt>
                <c:pt idx="12736">
                  <c:v>88.728999999999999</c:v>
                </c:pt>
                <c:pt idx="12737">
                  <c:v>88.695999999999998</c:v>
                </c:pt>
                <c:pt idx="12738">
                  <c:v>88.551000000000002</c:v>
                </c:pt>
                <c:pt idx="12739">
                  <c:v>88.534000000000006</c:v>
                </c:pt>
                <c:pt idx="12740">
                  <c:v>88.5</c:v>
                </c:pt>
                <c:pt idx="12741">
                  <c:v>88.149000000000001</c:v>
                </c:pt>
                <c:pt idx="12742">
                  <c:v>88.143000000000001</c:v>
                </c:pt>
                <c:pt idx="12743">
                  <c:v>88.111000000000004</c:v>
                </c:pt>
                <c:pt idx="12744">
                  <c:v>87.966999999999999</c:v>
                </c:pt>
                <c:pt idx="12745">
                  <c:v>87.953000000000003</c:v>
                </c:pt>
                <c:pt idx="12746">
                  <c:v>87.921999999999997</c:v>
                </c:pt>
                <c:pt idx="12747">
                  <c:v>87.584000000000003</c:v>
                </c:pt>
                <c:pt idx="12748">
                  <c:v>87.575000000000003</c:v>
                </c:pt>
                <c:pt idx="12749">
                  <c:v>87.545000000000002</c:v>
                </c:pt>
                <c:pt idx="12750">
                  <c:v>87.406999999999996</c:v>
                </c:pt>
                <c:pt idx="12751">
                  <c:v>87.391000000000005</c:v>
                </c:pt>
                <c:pt idx="12752">
                  <c:v>87.36</c:v>
                </c:pt>
                <c:pt idx="12753">
                  <c:v>87.031000000000006</c:v>
                </c:pt>
                <c:pt idx="12754">
                  <c:v>87.025000000000006</c:v>
                </c:pt>
                <c:pt idx="12755">
                  <c:v>86.995000000000005</c:v>
                </c:pt>
                <c:pt idx="12756">
                  <c:v>86.86</c:v>
                </c:pt>
                <c:pt idx="12757">
                  <c:v>86.846000000000004</c:v>
                </c:pt>
                <c:pt idx="12758">
                  <c:v>86.816999999999993</c:v>
                </c:pt>
                <c:pt idx="12759">
                  <c:v>86.5</c:v>
                </c:pt>
                <c:pt idx="12760">
                  <c:v>86.491</c:v>
                </c:pt>
                <c:pt idx="12761">
                  <c:v>86.462000000000003</c:v>
                </c:pt>
                <c:pt idx="12762">
                  <c:v>86.332999999999998</c:v>
                </c:pt>
                <c:pt idx="12763">
                  <c:v>86.317999999999998</c:v>
                </c:pt>
                <c:pt idx="12764">
                  <c:v>86.289000000000001</c:v>
                </c:pt>
                <c:pt idx="12765">
                  <c:v>85.983999999999995</c:v>
                </c:pt>
                <c:pt idx="12766">
                  <c:v>85.974999999999994</c:v>
                </c:pt>
                <c:pt idx="12767">
                  <c:v>85.945999999999998</c:v>
                </c:pt>
                <c:pt idx="12768">
                  <c:v>85.820999999999998</c:v>
                </c:pt>
                <c:pt idx="12769">
                  <c:v>85.808999999999997</c:v>
                </c:pt>
                <c:pt idx="12770">
                  <c:v>85.78</c:v>
                </c:pt>
                <c:pt idx="12771">
                  <c:v>85.484999999999999</c:v>
                </c:pt>
                <c:pt idx="12772">
                  <c:v>85.478999999999999</c:v>
                </c:pt>
                <c:pt idx="12773">
                  <c:v>85.451999999999998</c:v>
                </c:pt>
                <c:pt idx="12774">
                  <c:v>85.331000000000003</c:v>
                </c:pt>
                <c:pt idx="12775">
                  <c:v>84.709000000000003</c:v>
                </c:pt>
                <c:pt idx="12776">
                  <c:v>84.683999999999997</c:v>
                </c:pt>
                <c:pt idx="12777">
                  <c:v>84.414000000000001</c:v>
                </c:pt>
                <c:pt idx="12778">
                  <c:v>84.346000000000004</c:v>
                </c:pt>
                <c:pt idx="12779">
                  <c:v>84.322000000000003</c:v>
                </c:pt>
                <c:pt idx="12780">
                  <c:v>84.213999999999999</c:v>
                </c:pt>
                <c:pt idx="12781">
                  <c:v>84.200999999999993</c:v>
                </c:pt>
                <c:pt idx="12782">
                  <c:v>84.177000000000007</c:v>
                </c:pt>
                <c:pt idx="12783">
                  <c:v>83.918000000000006</c:v>
                </c:pt>
                <c:pt idx="12784">
                  <c:v>83.914000000000001</c:v>
                </c:pt>
                <c:pt idx="12785">
                  <c:v>83.89</c:v>
                </c:pt>
                <c:pt idx="12786">
                  <c:v>83.787000000000006</c:v>
                </c:pt>
                <c:pt idx="12787">
                  <c:v>83.775000000000006</c:v>
                </c:pt>
                <c:pt idx="12788">
                  <c:v>83.751999999999995</c:v>
                </c:pt>
                <c:pt idx="12789">
                  <c:v>83.509</c:v>
                </c:pt>
                <c:pt idx="12790">
                  <c:v>83.501999999999995</c:v>
                </c:pt>
                <c:pt idx="12791">
                  <c:v>83.478999999999999</c:v>
                </c:pt>
                <c:pt idx="12792">
                  <c:v>83.381</c:v>
                </c:pt>
                <c:pt idx="12793">
                  <c:v>83.369</c:v>
                </c:pt>
                <c:pt idx="12794">
                  <c:v>83.346999999999994</c:v>
                </c:pt>
                <c:pt idx="12795">
                  <c:v>83.114999999999995</c:v>
                </c:pt>
                <c:pt idx="12796">
                  <c:v>83.108999999999995</c:v>
                </c:pt>
                <c:pt idx="12797">
                  <c:v>83.087000000000003</c:v>
                </c:pt>
                <c:pt idx="12798">
                  <c:v>82.994</c:v>
                </c:pt>
                <c:pt idx="12799">
                  <c:v>82.983000000000004</c:v>
                </c:pt>
                <c:pt idx="12800">
                  <c:v>82.962999999999994</c:v>
                </c:pt>
                <c:pt idx="12801">
                  <c:v>82.742000000000004</c:v>
                </c:pt>
                <c:pt idx="12802">
                  <c:v>82.736999999999995</c:v>
                </c:pt>
                <c:pt idx="12803">
                  <c:v>82.716999999999999</c:v>
                </c:pt>
                <c:pt idx="12804">
                  <c:v>82.628</c:v>
                </c:pt>
                <c:pt idx="12805">
                  <c:v>82.617999999999995</c:v>
                </c:pt>
                <c:pt idx="12806">
                  <c:v>82.597999999999999</c:v>
                </c:pt>
                <c:pt idx="12807">
                  <c:v>82.39</c:v>
                </c:pt>
                <c:pt idx="12808">
                  <c:v>82.385000000000005</c:v>
                </c:pt>
                <c:pt idx="12809">
                  <c:v>82.366</c:v>
                </c:pt>
                <c:pt idx="12810">
                  <c:v>82.284000000000006</c:v>
                </c:pt>
                <c:pt idx="12811">
                  <c:v>82.274000000000001</c:v>
                </c:pt>
                <c:pt idx="12812">
                  <c:v>82.254999999999995</c:v>
                </c:pt>
                <c:pt idx="12813">
                  <c:v>82.061000000000007</c:v>
                </c:pt>
                <c:pt idx="12814">
                  <c:v>82.055000000000007</c:v>
                </c:pt>
                <c:pt idx="12815">
                  <c:v>82.037000000000006</c:v>
                </c:pt>
                <c:pt idx="12816">
                  <c:v>81.959000000000003</c:v>
                </c:pt>
                <c:pt idx="12817">
                  <c:v>81.95</c:v>
                </c:pt>
                <c:pt idx="12818">
                  <c:v>81.933000000000007</c:v>
                </c:pt>
                <c:pt idx="12819">
                  <c:v>81.75</c:v>
                </c:pt>
                <c:pt idx="12820">
                  <c:v>81.745999999999995</c:v>
                </c:pt>
                <c:pt idx="12821">
                  <c:v>81.728999999999999</c:v>
                </c:pt>
                <c:pt idx="12822">
                  <c:v>81.656000000000006</c:v>
                </c:pt>
                <c:pt idx="12823">
                  <c:v>81.292000000000002</c:v>
                </c:pt>
                <c:pt idx="12824">
                  <c:v>81.278000000000006</c:v>
                </c:pt>
                <c:pt idx="12825">
                  <c:v>81.123999999999995</c:v>
                </c:pt>
                <c:pt idx="12826">
                  <c:v>81.066999999999993</c:v>
                </c:pt>
                <c:pt idx="12827">
                  <c:v>81.052999999999997</c:v>
                </c:pt>
                <c:pt idx="12828">
                  <c:v>80.912000000000006</c:v>
                </c:pt>
                <c:pt idx="12829">
                  <c:v>80.891000000000005</c:v>
                </c:pt>
                <c:pt idx="12830">
                  <c:v>80.878</c:v>
                </c:pt>
                <c:pt idx="12831">
                  <c:v>80.745999999999995</c:v>
                </c:pt>
                <c:pt idx="12832">
                  <c:v>80.725999999999999</c:v>
                </c:pt>
                <c:pt idx="12833">
                  <c:v>80.715000000000003</c:v>
                </c:pt>
                <c:pt idx="12834">
                  <c:v>80.593000000000004</c:v>
                </c:pt>
                <c:pt idx="12835">
                  <c:v>80.575000000000003</c:v>
                </c:pt>
                <c:pt idx="12836">
                  <c:v>80.563999999999993</c:v>
                </c:pt>
                <c:pt idx="12837">
                  <c:v>80.450999999999993</c:v>
                </c:pt>
                <c:pt idx="12838">
                  <c:v>80.436000000000007</c:v>
                </c:pt>
                <c:pt idx="12839">
                  <c:v>80.426000000000002</c:v>
                </c:pt>
                <c:pt idx="12840">
                  <c:v>80.322999999999993</c:v>
                </c:pt>
                <c:pt idx="12841">
                  <c:v>80.308999999999997</c:v>
                </c:pt>
                <c:pt idx="12842">
                  <c:v>80.3</c:v>
                </c:pt>
                <c:pt idx="12843">
                  <c:v>80.207999999999998</c:v>
                </c:pt>
                <c:pt idx="12844">
                  <c:v>80.194999999999993</c:v>
                </c:pt>
                <c:pt idx="12845">
                  <c:v>80.186999999999998</c:v>
                </c:pt>
                <c:pt idx="12846">
                  <c:v>80.105000000000004</c:v>
                </c:pt>
                <c:pt idx="12847">
                  <c:v>80.093000000000004</c:v>
                </c:pt>
                <c:pt idx="12848">
                  <c:v>80.085999999999999</c:v>
                </c:pt>
                <c:pt idx="12849">
                  <c:v>80.013999999999996</c:v>
                </c:pt>
                <c:pt idx="12850">
                  <c:v>80.004000000000005</c:v>
                </c:pt>
                <c:pt idx="12851">
                  <c:v>79.998000000000005</c:v>
                </c:pt>
                <c:pt idx="12852">
                  <c:v>79.936000000000007</c:v>
                </c:pt>
                <c:pt idx="12853">
                  <c:v>79.927999999999997</c:v>
                </c:pt>
                <c:pt idx="12854">
                  <c:v>79.923000000000002</c:v>
                </c:pt>
                <c:pt idx="12855">
                  <c:v>79.870999999999995</c:v>
                </c:pt>
                <c:pt idx="12856">
                  <c:v>79.864999999999995</c:v>
                </c:pt>
                <c:pt idx="12857">
                  <c:v>79.861000000000004</c:v>
                </c:pt>
                <c:pt idx="12858">
                  <c:v>79.819999999999993</c:v>
                </c:pt>
                <c:pt idx="12859">
                  <c:v>79.813999999999993</c:v>
                </c:pt>
                <c:pt idx="12860">
                  <c:v>79.811000000000007</c:v>
                </c:pt>
                <c:pt idx="12861">
                  <c:v>79.781000000000006</c:v>
                </c:pt>
                <c:pt idx="12862">
                  <c:v>79.777000000000001</c:v>
                </c:pt>
                <c:pt idx="12863">
                  <c:v>79.774000000000001</c:v>
                </c:pt>
                <c:pt idx="12864">
                  <c:v>79.754000000000005</c:v>
                </c:pt>
                <c:pt idx="12865">
                  <c:v>79.751999999999995</c:v>
                </c:pt>
                <c:pt idx="12866">
                  <c:v>79.75</c:v>
                </c:pt>
                <c:pt idx="12867">
                  <c:v>79.739999999999995</c:v>
                </c:pt>
                <c:pt idx="12868">
                  <c:v>79.739999999999995</c:v>
                </c:pt>
                <c:pt idx="12869">
                  <c:v>79.739000000000004</c:v>
                </c:pt>
                <c:pt idx="12870">
                  <c:v>79.739999999999995</c:v>
                </c:pt>
                <c:pt idx="12871">
                  <c:v>79.741</c:v>
                </c:pt>
                <c:pt idx="12872">
                  <c:v>79.741</c:v>
                </c:pt>
                <c:pt idx="12873">
                  <c:v>79.751999999999995</c:v>
                </c:pt>
                <c:pt idx="12874">
                  <c:v>80.102000000000004</c:v>
                </c:pt>
                <c:pt idx="12875">
                  <c:v>80.108999999999995</c:v>
                </c:pt>
                <c:pt idx="12876">
                  <c:v>80.191999999999993</c:v>
                </c:pt>
                <c:pt idx="12877">
                  <c:v>80.192999999999998</c:v>
                </c:pt>
                <c:pt idx="12878">
                  <c:v>80.200999999999993</c:v>
                </c:pt>
                <c:pt idx="12879">
                  <c:v>80.292000000000002</c:v>
                </c:pt>
                <c:pt idx="12880">
                  <c:v>80.293999999999997</c:v>
                </c:pt>
                <c:pt idx="12881">
                  <c:v>80.302000000000007</c:v>
                </c:pt>
                <c:pt idx="12882">
                  <c:v>80.403999999999996</c:v>
                </c:pt>
                <c:pt idx="12883">
                  <c:v>80.406000000000006</c:v>
                </c:pt>
                <c:pt idx="12884">
                  <c:v>80.415000000000006</c:v>
                </c:pt>
                <c:pt idx="12885">
                  <c:v>80.525000000000006</c:v>
                </c:pt>
                <c:pt idx="12886">
                  <c:v>80.527000000000001</c:v>
                </c:pt>
                <c:pt idx="12887">
                  <c:v>80.537000000000006</c:v>
                </c:pt>
                <c:pt idx="12888">
                  <c:v>80.656000000000006</c:v>
                </c:pt>
                <c:pt idx="12889">
                  <c:v>80.659000000000006</c:v>
                </c:pt>
                <c:pt idx="12890">
                  <c:v>80.67</c:v>
                </c:pt>
                <c:pt idx="12891">
                  <c:v>80.798000000000002</c:v>
                </c:pt>
                <c:pt idx="12892">
                  <c:v>81.376000000000005</c:v>
                </c:pt>
                <c:pt idx="12893">
                  <c:v>81.543000000000006</c:v>
                </c:pt>
                <c:pt idx="12894">
                  <c:v>81.585999999999999</c:v>
                </c:pt>
                <c:pt idx="12895">
                  <c:v>81.602000000000004</c:v>
                </c:pt>
                <c:pt idx="12896">
                  <c:v>81.674999999999997</c:v>
                </c:pt>
                <c:pt idx="12897">
                  <c:v>81.683000000000007</c:v>
                </c:pt>
                <c:pt idx="12898">
                  <c:v>81.7</c:v>
                </c:pt>
                <c:pt idx="12899">
                  <c:v>81.88</c:v>
                </c:pt>
                <c:pt idx="12900">
                  <c:v>81.884</c:v>
                </c:pt>
                <c:pt idx="12901">
                  <c:v>81.900999999999996</c:v>
                </c:pt>
                <c:pt idx="12902">
                  <c:v>81.978999999999999</c:v>
                </c:pt>
                <c:pt idx="12903">
                  <c:v>81.998000000000005</c:v>
                </c:pt>
                <c:pt idx="12904">
                  <c:v>82.015000000000001</c:v>
                </c:pt>
                <c:pt idx="12905">
                  <c:v>82.209000000000003</c:v>
                </c:pt>
                <c:pt idx="12906">
                  <c:v>82.224000000000004</c:v>
                </c:pt>
                <c:pt idx="12907">
                  <c:v>82.242999999999995</c:v>
                </c:pt>
                <c:pt idx="12908">
                  <c:v>82.325000000000003</c:v>
                </c:pt>
                <c:pt idx="12909">
                  <c:v>82.334999999999994</c:v>
                </c:pt>
                <c:pt idx="12910">
                  <c:v>82.353999999999999</c:v>
                </c:pt>
                <c:pt idx="12911">
                  <c:v>82.561000000000007</c:v>
                </c:pt>
                <c:pt idx="12912">
                  <c:v>82.566000000000003</c:v>
                </c:pt>
                <c:pt idx="12913">
                  <c:v>82.585999999999999</c:v>
                </c:pt>
                <c:pt idx="12914">
                  <c:v>82.673000000000002</c:v>
                </c:pt>
                <c:pt idx="12915">
                  <c:v>82.683999999999997</c:v>
                </c:pt>
                <c:pt idx="12916">
                  <c:v>82.703999999999994</c:v>
                </c:pt>
                <c:pt idx="12917">
                  <c:v>82.923000000000002</c:v>
                </c:pt>
                <c:pt idx="12918">
                  <c:v>82.929000000000002</c:v>
                </c:pt>
                <c:pt idx="12919">
                  <c:v>82.948999999999998</c:v>
                </c:pt>
                <c:pt idx="12920">
                  <c:v>83.042000000000002</c:v>
                </c:pt>
                <c:pt idx="12921">
                  <c:v>83.052999999999997</c:v>
                </c:pt>
                <c:pt idx="12922">
                  <c:v>83.073999999999998</c:v>
                </c:pt>
                <c:pt idx="12923">
                  <c:v>83.305000000000007</c:v>
                </c:pt>
                <c:pt idx="12924">
                  <c:v>83.311000000000007</c:v>
                </c:pt>
                <c:pt idx="12925">
                  <c:v>83.334000000000003</c:v>
                </c:pt>
                <c:pt idx="12926">
                  <c:v>83.433999999999997</c:v>
                </c:pt>
                <c:pt idx="12927">
                  <c:v>83.442999999999998</c:v>
                </c:pt>
                <c:pt idx="12928">
                  <c:v>83.465999999999994</c:v>
                </c:pt>
                <c:pt idx="12929">
                  <c:v>83.71</c:v>
                </c:pt>
                <c:pt idx="12930">
                  <c:v>83.715000000000003</c:v>
                </c:pt>
                <c:pt idx="12931">
                  <c:v>83.738</c:v>
                </c:pt>
                <c:pt idx="12932">
                  <c:v>83.841999999999999</c:v>
                </c:pt>
                <c:pt idx="12933">
                  <c:v>83.852999999999994</c:v>
                </c:pt>
                <c:pt idx="12934">
                  <c:v>83.876000000000005</c:v>
                </c:pt>
                <c:pt idx="12935">
                  <c:v>84.132000000000005</c:v>
                </c:pt>
                <c:pt idx="12936">
                  <c:v>89.332999999999998</c:v>
                </c:pt>
                <c:pt idx="12937">
                  <c:v>89.238</c:v>
                </c:pt>
                <c:pt idx="12938">
                  <c:v>89.215000000000003</c:v>
                </c:pt>
                <c:pt idx="12939">
                  <c:v>89.191999999999993</c:v>
                </c:pt>
                <c:pt idx="12940">
                  <c:v>89.17</c:v>
                </c:pt>
                <c:pt idx="12941">
                  <c:v>89.147000000000006</c:v>
                </c:pt>
                <c:pt idx="12942">
                  <c:v>89.123999999999995</c:v>
                </c:pt>
                <c:pt idx="12943">
                  <c:v>89.100999999999999</c:v>
                </c:pt>
                <c:pt idx="12944">
                  <c:v>89.078000000000003</c:v>
                </c:pt>
                <c:pt idx="12945">
                  <c:v>89.055999999999997</c:v>
                </c:pt>
                <c:pt idx="12946">
                  <c:v>89.033000000000001</c:v>
                </c:pt>
                <c:pt idx="12947">
                  <c:v>89.010999999999996</c:v>
                </c:pt>
                <c:pt idx="12948">
                  <c:v>88.988</c:v>
                </c:pt>
                <c:pt idx="12949">
                  <c:v>88.965000000000003</c:v>
                </c:pt>
                <c:pt idx="12950">
                  <c:v>88.941999999999993</c:v>
                </c:pt>
                <c:pt idx="12951">
                  <c:v>88.92</c:v>
                </c:pt>
                <c:pt idx="12952">
                  <c:v>88.897000000000006</c:v>
                </c:pt>
                <c:pt idx="12953">
                  <c:v>88.873999999999995</c:v>
                </c:pt>
                <c:pt idx="12954">
                  <c:v>88.850999999999999</c:v>
                </c:pt>
                <c:pt idx="12955">
                  <c:v>88.828000000000003</c:v>
                </c:pt>
                <c:pt idx="12956">
                  <c:v>88.805999999999997</c:v>
                </c:pt>
                <c:pt idx="12957">
                  <c:v>88.783000000000001</c:v>
                </c:pt>
                <c:pt idx="12958">
                  <c:v>88.760999999999996</c:v>
                </c:pt>
                <c:pt idx="12959">
                  <c:v>88.738</c:v>
                </c:pt>
                <c:pt idx="12960">
                  <c:v>88.715999999999994</c:v>
                </c:pt>
                <c:pt idx="12961">
                  <c:v>88.694000000000003</c:v>
                </c:pt>
                <c:pt idx="12962">
                  <c:v>88.671000000000006</c:v>
                </c:pt>
                <c:pt idx="12963">
                  <c:v>88.649000000000001</c:v>
                </c:pt>
                <c:pt idx="12964">
                  <c:v>88.626000000000005</c:v>
                </c:pt>
                <c:pt idx="12965">
                  <c:v>88.603999999999999</c:v>
                </c:pt>
                <c:pt idx="12966">
                  <c:v>88.58</c:v>
                </c:pt>
                <c:pt idx="12967">
                  <c:v>88.558000000000007</c:v>
                </c:pt>
                <c:pt idx="12968">
                  <c:v>88.534999999999997</c:v>
                </c:pt>
                <c:pt idx="12969">
                  <c:v>88.513000000000005</c:v>
                </c:pt>
                <c:pt idx="12970">
                  <c:v>88.49</c:v>
                </c:pt>
                <c:pt idx="12971">
                  <c:v>88.466999999999999</c:v>
                </c:pt>
                <c:pt idx="12972">
                  <c:v>88.442999999999998</c:v>
                </c:pt>
                <c:pt idx="12973">
                  <c:v>88.421000000000006</c:v>
                </c:pt>
                <c:pt idx="12974">
                  <c:v>88.399000000000001</c:v>
                </c:pt>
                <c:pt idx="12975">
                  <c:v>88.376999999999995</c:v>
                </c:pt>
                <c:pt idx="12976">
                  <c:v>88.355000000000004</c:v>
                </c:pt>
                <c:pt idx="12977">
                  <c:v>88.332999999999998</c:v>
                </c:pt>
                <c:pt idx="12978">
                  <c:v>88.311000000000007</c:v>
                </c:pt>
                <c:pt idx="12979">
                  <c:v>88.289000000000001</c:v>
                </c:pt>
                <c:pt idx="12980">
                  <c:v>88.266999999999996</c:v>
                </c:pt>
                <c:pt idx="12981">
                  <c:v>88.245999999999995</c:v>
                </c:pt>
                <c:pt idx="12982">
                  <c:v>88.224000000000004</c:v>
                </c:pt>
                <c:pt idx="12983">
                  <c:v>88.201999999999998</c:v>
                </c:pt>
                <c:pt idx="12984">
                  <c:v>88.18</c:v>
                </c:pt>
                <c:pt idx="12985">
                  <c:v>88.159000000000006</c:v>
                </c:pt>
                <c:pt idx="12986">
                  <c:v>88.137</c:v>
                </c:pt>
                <c:pt idx="12987">
                  <c:v>88.114999999999995</c:v>
                </c:pt>
                <c:pt idx="12988">
                  <c:v>88.093000000000004</c:v>
                </c:pt>
                <c:pt idx="12989">
                  <c:v>88.072000000000003</c:v>
                </c:pt>
                <c:pt idx="12990">
                  <c:v>88.05</c:v>
                </c:pt>
                <c:pt idx="12991">
                  <c:v>88.028000000000006</c:v>
                </c:pt>
                <c:pt idx="12992">
                  <c:v>88.007000000000005</c:v>
                </c:pt>
                <c:pt idx="12993">
                  <c:v>87.984999999999999</c:v>
                </c:pt>
                <c:pt idx="12994">
                  <c:v>87.962999999999994</c:v>
                </c:pt>
                <c:pt idx="12995">
                  <c:v>87.941999999999993</c:v>
                </c:pt>
                <c:pt idx="12996">
                  <c:v>87.92</c:v>
                </c:pt>
                <c:pt idx="12997">
                  <c:v>87.899000000000001</c:v>
                </c:pt>
                <c:pt idx="12998">
                  <c:v>87.876999999999995</c:v>
                </c:pt>
                <c:pt idx="12999">
                  <c:v>87.855999999999995</c:v>
                </c:pt>
                <c:pt idx="13000">
                  <c:v>87.834999999999994</c:v>
                </c:pt>
                <c:pt idx="13001">
                  <c:v>87.813000000000002</c:v>
                </c:pt>
                <c:pt idx="13002">
                  <c:v>87.792000000000002</c:v>
                </c:pt>
                <c:pt idx="13003">
                  <c:v>87.77</c:v>
                </c:pt>
                <c:pt idx="13004">
                  <c:v>87.748999999999995</c:v>
                </c:pt>
                <c:pt idx="13005">
                  <c:v>87.727999999999994</c:v>
                </c:pt>
                <c:pt idx="13006">
                  <c:v>87.706000000000003</c:v>
                </c:pt>
                <c:pt idx="13007">
                  <c:v>87.685000000000002</c:v>
                </c:pt>
                <c:pt idx="13008">
                  <c:v>87.664000000000001</c:v>
                </c:pt>
                <c:pt idx="13009">
                  <c:v>87.641999999999996</c:v>
                </c:pt>
                <c:pt idx="13010">
                  <c:v>87.620999999999995</c:v>
                </c:pt>
                <c:pt idx="13011">
                  <c:v>87.6</c:v>
                </c:pt>
                <c:pt idx="13012">
                  <c:v>87.578000000000003</c:v>
                </c:pt>
                <c:pt idx="13013">
                  <c:v>87.557000000000002</c:v>
                </c:pt>
                <c:pt idx="13014">
                  <c:v>87.534000000000006</c:v>
                </c:pt>
                <c:pt idx="13015">
                  <c:v>87.513000000000005</c:v>
                </c:pt>
                <c:pt idx="13016">
                  <c:v>87.492000000000004</c:v>
                </c:pt>
                <c:pt idx="13017">
                  <c:v>87.471000000000004</c:v>
                </c:pt>
                <c:pt idx="13018">
                  <c:v>87.45</c:v>
                </c:pt>
                <c:pt idx="13019">
                  <c:v>87.429000000000002</c:v>
                </c:pt>
                <c:pt idx="13020">
                  <c:v>87.408000000000001</c:v>
                </c:pt>
                <c:pt idx="13021">
                  <c:v>87.387</c:v>
                </c:pt>
                <c:pt idx="13022">
                  <c:v>87.366</c:v>
                </c:pt>
                <c:pt idx="13023">
                  <c:v>87.344999999999999</c:v>
                </c:pt>
                <c:pt idx="13024">
                  <c:v>87.323999999999998</c:v>
                </c:pt>
                <c:pt idx="13025">
                  <c:v>87.302999999999997</c:v>
                </c:pt>
                <c:pt idx="13026">
                  <c:v>87.283000000000001</c:v>
                </c:pt>
                <c:pt idx="13027">
                  <c:v>87.262</c:v>
                </c:pt>
                <c:pt idx="13028">
                  <c:v>87.241</c:v>
                </c:pt>
                <c:pt idx="13029">
                  <c:v>87.22</c:v>
                </c:pt>
                <c:pt idx="13030">
                  <c:v>87.198999999999998</c:v>
                </c:pt>
                <c:pt idx="13031">
                  <c:v>87.177999999999997</c:v>
                </c:pt>
                <c:pt idx="13032">
                  <c:v>87.156999999999996</c:v>
                </c:pt>
                <c:pt idx="13033">
                  <c:v>87.135999999999996</c:v>
                </c:pt>
                <c:pt idx="13034">
                  <c:v>87.114999999999995</c:v>
                </c:pt>
                <c:pt idx="13035">
                  <c:v>87.094999999999999</c:v>
                </c:pt>
                <c:pt idx="13036">
                  <c:v>87.073999999999998</c:v>
                </c:pt>
                <c:pt idx="13037">
                  <c:v>87.054000000000002</c:v>
                </c:pt>
                <c:pt idx="13038">
                  <c:v>87.031999999999996</c:v>
                </c:pt>
                <c:pt idx="13039">
                  <c:v>87.012</c:v>
                </c:pt>
                <c:pt idx="13040">
                  <c:v>86.991</c:v>
                </c:pt>
                <c:pt idx="13041">
                  <c:v>86.971000000000004</c:v>
                </c:pt>
                <c:pt idx="13042">
                  <c:v>86.95</c:v>
                </c:pt>
                <c:pt idx="13043">
                  <c:v>86.929000000000002</c:v>
                </c:pt>
                <c:pt idx="13044">
                  <c:v>86.909000000000006</c:v>
                </c:pt>
                <c:pt idx="13045">
                  <c:v>86.888000000000005</c:v>
                </c:pt>
                <c:pt idx="13046">
                  <c:v>86.867000000000004</c:v>
                </c:pt>
                <c:pt idx="13047">
                  <c:v>86.846000000000004</c:v>
                </c:pt>
                <c:pt idx="13048">
                  <c:v>86.825000000000003</c:v>
                </c:pt>
                <c:pt idx="13049">
                  <c:v>86.804000000000002</c:v>
                </c:pt>
                <c:pt idx="13050">
                  <c:v>86.783000000000001</c:v>
                </c:pt>
                <c:pt idx="13051">
                  <c:v>86.763000000000005</c:v>
                </c:pt>
                <c:pt idx="13052">
                  <c:v>86.742999999999995</c:v>
                </c:pt>
                <c:pt idx="13053">
                  <c:v>86.721000000000004</c:v>
                </c:pt>
                <c:pt idx="13054">
                  <c:v>86.700999999999993</c:v>
                </c:pt>
                <c:pt idx="13055">
                  <c:v>86.680999999999997</c:v>
                </c:pt>
                <c:pt idx="13056">
                  <c:v>86.659000000000006</c:v>
                </c:pt>
                <c:pt idx="13057">
                  <c:v>86.638999999999996</c:v>
                </c:pt>
                <c:pt idx="13058">
                  <c:v>86.619</c:v>
                </c:pt>
                <c:pt idx="13059">
                  <c:v>86.599000000000004</c:v>
                </c:pt>
                <c:pt idx="13060">
                  <c:v>86.578999999999994</c:v>
                </c:pt>
                <c:pt idx="13061">
                  <c:v>86.558000000000007</c:v>
                </c:pt>
                <c:pt idx="13062">
                  <c:v>86.537999999999997</c:v>
                </c:pt>
                <c:pt idx="13063">
                  <c:v>86.518000000000001</c:v>
                </c:pt>
                <c:pt idx="13064">
                  <c:v>86.497</c:v>
                </c:pt>
                <c:pt idx="13065">
                  <c:v>86.477000000000004</c:v>
                </c:pt>
                <c:pt idx="13066">
                  <c:v>86.456999999999994</c:v>
                </c:pt>
                <c:pt idx="13067">
                  <c:v>86.436999999999998</c:v>
                </c:pt>
                <c:pt idx="13068">
                  <c:v>86.417000000000002</c:v>
                </c:pt>
                <c:pt idx="13069">
                  <c:v>86.397000000000006</c:v>
                </c:pt>
                <c:pt idx="13070">
                  <c:v>86.376999999999995</c:v>
                </c:pt>
                <c:pt idx="13071">
                  <c:v>86.358000000000004</c:v>
                </c:pt>
                <c:pt idx="13072">
                  <c:v>86.337999999999994</c:v>
                </c:pt>
                <c:pt idx="13073">
                  <c:v>86.317999999999998</c:v>
                </c:pt>
                <c:pt idx="13074">
                  <c:v>86.299000000000007</c:v>
                </c:pt>
                <c:pt idx="13075">
                  <c:v>86.278999999999996</c:v>
                </c:pt>
                <c:pt idx="13076">
                  <c:v>86.259</c:v>
                </c:pt>
                <c:pt idx="13077">
                  <c:v>86.239000000000004</c:v>
                </c:pt>
                <c:pt idx="13078">
                  <c:v>86.22</c:v>
                </c:pt>
                <c:pt idx="13079">
                  <c:v>86.2</c:v>
                </c:pt>
                <c:pt idx="13080">
                  <c:v>86.180999999999997</c:v>
                </c:pt>
                <c:pt idx="13081">
                  <c:v>86.161000000000001</c:v>
                </c:pt>
                <c:pt idx="13082">
                  <c:v>86.141000000000005</c:v>
                </c:pt>
                <c:pt idx="13083">
                  <c:v>86.122</c:v>
                </c:pt>
                <c:pt idx="13084">
                  <c:v>86.102000000000004</c:v>
                </c:pt>
                <c:pt idx="13085">
                  <c:v>86.082999999999998</c:v>
                </c:pt>
                <c:pt idx="13086">
                  <c:v>86.061999999999998</c:v>
                </c:pt>
                <c:pt idx="13087">
                  <c:v>86.042000000000002</c:v>
                </c:pt>
                <c:pt idx="13088">
                  <c:v>86.022999999999996</c:v>
                </c:pt>
                <c:pt idx="13089">
                  <c:v>86.003</c:v>
                </c:pt>
                <c:pt idx="13090">
                  <c:v>85.983999999999995</c:v>
                </c:pt>
                <c:pt idx="13091">
                  <c:v>85.965000000000003</c:v>
                </c:pt>
                <c:pt idx="13092">
                  <c:v>85.944999999999993</c:v>
                </c:pt>
                <c:pt idx="13093">
                  <c:v>85.926000000000002</c:v>
                </c:pt>
                <c:pt idx="13094">
                  <c:v>85.906999999999996</c:v>
                </c:pt>
                <c:pt idx="13095">
                  <c:v>85.888000000000005</c:v>
                </c:pt>
                <c:pt idx="13096">
                  <c:v>85.867999999999995</c:v>
                </c:pt>
                <c:pt idx="13097">
                  <c:v>85.849000000000004</c:v>
                </c:pt>
                <c:pt idx="13098">
                  <c:v>85.828000000000003</c:v>
                </c:pt>
                <c:pt idx="13099">
                  <c:v>85.808999999999997</c:v>
                </c:pt>
                <c:pt idx="13100">
                  <c:v>85.287999999999997</c:v>
                </c:pt>
                <c:pt idx="13101">
                  <c:v>85.218000000000004</c:v>
                </c:pt>
                <c:pt idx="13102">
                  <c:v>85.2</c:v>
                </c:pt>
                <c:pt idx="13103">
                  <c:v>85.180999999999997</c:v>
                </c:pt>
                <c:pt idx="13104">
                  <c:v>85.164000000000001</c:v>
                </c:pt>
                <c:pt idx="13105">
                  <c:v>85.146000000000001</c:v>
                </c:pt>
                <c:pt idx="13106">
                  <c:v>85.128</c:v>
                </c:pt>
                <c:pt idx="13107">
                  <c:v>85.108999999999995</c:v>
                </c:pt>
                <c:pt idx="13108">
                  <c:v>85.090999999999994</c:v>
                </c:pt>
                <c:pt idx="13109">
                  <c:v>85.072999999999993</c:v>
                </c:pt>
                <c:pt idx="13110">
                  <c:v>85.055000000000007</c:v>
                </c:pt>
                <c:pt idx="13111">
                  <c:v>85.036000000000001</c:v>
                </c:pt>
                <c:pt idx="13112">
                  <c:v>85.018000000000001</c:v>
                </c:pt>
                <c:pt idx="13113">
                  <c:v>85</c:v>
                </c:pt>
                <c:pt idx="13114">
                  <c:v>84.980999999999995</c:v>
                </c:pt>
                <c:pt idx="13115">
                  <c:v>84.962999999999994</c:v>
                </c:pt>
                <c:pt idx="13116">
                  <c:v>84.944999999999993</c:v>
                </c:pt>
                <c:pt idx="13117">
                  <c:v>84.927000000000007</c:v>
                </c:pt>
                <c:pt idx="13118">
                  <c:v>84.91</c:v>
                </c:pt>
                <c:pt idx="13119">
                  <c:v>84.891999999999996</c:v>
                </c:pt>
                <c:pt idx="13120">
                  <c:v>84.873999999999995</c:v>
                </c:pt>
                <c:pt idx="13121">
                  <c:v>84.837999999999994</c:v>
                </c:pt>
                <c:pt idx="13122">
                  <c:v>84.820999999999998</c:v>
                </c:pt>
                <c:pt idx="13123">
                  <c:v>84.802000000000007</c:v>
                </c:pt>
                <c:pt idx="13124">
                  <c:v>84.784000000000006</c:v>
                </c:pt>
                <c:pt idx="13125">
                  <c:v>84.766000000000005</c:v>
                </c:pt>
                <c:pt idx="13126">
                  <c:v>84.748000000000005</c:v>
                </c:pt>
                <c:pt idx="13127">
                  <c:v>84.730999999999995</c:v>
                </c:pt>
                <c:pt idx="13128">
                  <c:v>84.712000000000003</c:v>
                </c:pt>
                <c:pt idx="13129">
                  <c:v>84.694000000000003</c:v>
                </c:pt>
                <c:pt idx="13130">
                  <c:v>84.677000000000007</c:v>
                </c:pt>
                <c:pt idx="13131">
                  <c:v>84.66</c:v>
                </c:pt>
                <c:pt idx="13132">
                  <c:v>84.641999999999996</c:v>
                </c:pt>
                <c:pt idx="13133">
                  <c:v>84.623999999999995</c:v>
                </c:pt>
                <c:pt idx="13134">
                  <c:v>84.606999999999999</c:v>
                </c:pt>
                <c:pt idx="13135">
                  <c:v>84.59</c:v>
                </c:pt>
                <c:pt idx="13136">
                  <c:v>84.572000000000003</c:v>
                </c:pt>
                <c:pt idx="13137">
                  <c:v>84.555000000000007</c:v>
                </c:pt>
                <c:pt idx="13138">
                  <c:v>84.537000000000006</c:v>
                </c:pt>
                <c:pt idx="13139">
                  <c:v>84.52</c:v>
                </c:pt>
                <c:pt idx="13140">
                  <c:v>84.503</c:v>
                </c:pt>
                <c:pt idx="13141">
                  <c:v>84.484999999999999</c:v>
                </c:pt>
                <c:pt idx="13142">
                  <c:v>84.468000000000004</c:v>
                </c:pt>
                <c:pt idx="13143">
                  <c:v>84.45</c:v>
                </c:pt>
                <c:pt idx="13144">
                  <c:v>84.432000000000002</c:v>
                </c:pt>
                <c:pt idx="13145">
                  <c:v>84.414000000000001</c:v>
                </c:pt>
                <c:pt idx="13146">
                  <c:v>84.397000000000006</c:v>
                </c:pt>
                <c:pt idx="13147">
                  <c:v>84.379000000000005</c:v>
                </c:pt>
                <c:pt idx="13148">
                  <c:v>84.361999999999995</c:v>
                </c:pt>
                <c:pt idx="13149">
                  <c:v>84.344999999999999</c:v>
                </c:pt>
                <c:pt idx="13150">
                  <c:v>84.328000000000003</c:v>
                </c:pt>
                <c:pt idx="13151">
                  <c:v>84.311000000000007</c:v>
                </c:pt>
                <c:pt idx="13152">
                  <c:v>84.293999999999997</c:v>
                </c:pt>
                <c:pt idx="13153">
                  <c:v>84.277000000000001</c:v>
                </c:pt>
                <c:pt idx="13154">
                  <c:v>84.259</c:v>
                </c:pt>
                <c:pt idx="13155">
                  <c:v>84.242000000000004</c:v>
                </c:pt>
                <c:pt idx="13156">
                  <c:v>84.224999999999994</c:v>
                </c:pt>
                <c:pt idx="13157">
                  <c:v>84.207999999999998</c:v>
                </c:pt>
                <c:pt idx="13158">
                  <c:v>84.191000000000003</c:v>
                </c:pt>
                <c:pt idx="13159">
                  <c:v>84.174000000000007</c:v>
                </c:pt>
                <c:pt idx="13160">
                  <c:v>84.156999999999996</c:v>
                </c:pt>
                <c:pt idx="13161">
                  <c:v>84.14</c:v>
                </c:pt>
                <c:pt idx="13162">
                  <c:v>84.122</c:v>
                </c:pt>
                <c:pt idx="13163">
                  <c:v>84.105000000000004</c:v>
                </c:pt>
                <c:pt idx="13164">
                  <c:v>84.087999999999994</c:v>
                </c:pt>
                <c:pt idx="13165">
                  <c:v>84.070999999999998</c:v>
                </c:pt>
                <c:pt idx="13166">
                  <c:v>84.054000000000002</c:v>
                </c:pt>
                <c:pt idx="13167">
                  <c:v>84.037000000000006</c:v>
                </c:pt>
                <c:pt idx="13168">
                  <c:v>84.02</c:v>
                </c:pt>
                <c:pt idx="13169">
                  <c:v>84.003</c:v>
                </c:pt>
                <c:pt idx="13170">
                  <c:v>83.986999999999995</c:v>
                </c:pt>
                <c:pt idx="13171">
                  <c:v>83.97</c:v>
                </c:pt>
                <c:pt idx="13172">
                  <c:v>83.953999999999994</c:v>
                </c:pt>
                <c:pt idx="13173">
                  <c:v>83.936999999999998</c:v>
                </c:pt>
                <c:pt idx="13174">
                  <c:v>83.921000000000006</c:v>
                </c:pt>
                <c:pt idx="13175">
                  <c:v>83.905000000000001</c:v>
                </c:pt>
                <c:pt idx="13176">
                  <c:v>83.888000000000005</c:v>
                </c:pt>
                <c:pt idx="13177">
                  <c:v>83.872</c:v>
                </c:pt>
                <c:pt idx="13178">
                  <c:v>83.855000000000004</c:v>
                </c:pt>
                <c:pt idx="13179">
                  <c:v>83.838999999999999</c:v>
                </c:pt>
                <c:pt idx="13180">
                  <c:v>83.822000000000003</c:v>
                </c:pt>
                <c:pt idx="13181">
                  <c:v>83.805999999999997</c:v>
                </c:pt>
                <c:pt idx="13182">
                  <c:v>83.79</c:v>
                </c:pt>
                <c:pt idx="13183">
                  <c:v>83.772999999999996</c:v>
                </c:pt>
                <c:pt idx="13184">
                  <c:v>83.757000000000005</c:v>
                </c:pt>
                <c:pt idx="13185">
                  <c:v>83.741</c:v>
                </c:pt>
                <c:pt idx="13186">
                  <c:v>83.724999999999994</c:v>
                </c:pt>
                <c:pt idx="13187">
                  <c:v>83.709000000000003</c:v>
                </c:pt>
                <c:pt idx="13188">
                  <c:v>83.692999999999998</c:v>
                </c:pt>
                <c:pt idx="13189">
                  <c:v>83.677000000000007</c:v>
                </c:pt>
                <c:pt idx="13190">
                  <c:v>83.66</c:v>
                </c:pt>
                <c:pt idx="13191">
                  <c:v>83.644000000000005</c:v>
                </c:pt>
                <c:pt idx="13192">
                  <c:v>83.629000000000005</c:v>
                </c:pt>
                <c:pt idx="13193">
                  <c:v>83.613</c:v>
                </c:pt>
                <c:pt idx="13194">
                  <c:v>83.596999999999994</c:v>
                </c:pt>
                <c:pt idx="13195">
                  <c:v>83.581000000000003</c:v>
                </c:pt>
                <c:pt idx="13196">
                  <c:v>83.564999999999998</c:v>
                </c:pt>
                <c:pt idx="13197">
                  <c:v>83.549000000000007</c:v>
                </c:pt>
                <c:pt idx="13198">
                  <c:v>83.534000000000006</c:v>
                </c:pt>
                <c:pt idx="13199">
                  <c:v>83.518000000000001</c:v>
                </c:pt>
                <c:pt idx="13200">
                  <c:v>83.501999999999995</c:v>
                </c:pt>
                <c:pt idx="13201">
                  <c:v>83.486000000000004</c:v>
                </c:pt>
                <c:pt idx="13202">
                  <c:v>83.47</c:v>
                </c:pt>
                <c:pt idx="13203">
                  <c:v>83.454999999999998</c:v>
                </c:pt>
                <c:pt idx="13204">
                  <c:v>83.438999999999993</c:v>
                </c:pt>
                <c:pt idx="13205">
                  <c:v>83.424000000000007</c:v>
                </c:pt>
                <c:pt idx="13206">
                  <c:v>83.408000000000001</c:v>
                </c:pt>
                <c:pt idx="13207">
                  <c:v>83.393000000000001</c:v>
                </c:pt>
                <c:pt idx="13208">
                  <c:v>83.378</c:v>
                </c:pt>
                <c:pt idx="13209">
                  <c:v>83.361999999999995</c:v>
                </c:pt>
                <c:pt idx="13210">
                  <c:v>83.346999999999994</c:v>
                </c:pt>
                <c:pt idx="13211">
                  <c:v>83.331000000000003</c:v>
                </c:pt>
                <c:pt idx="13212">
                  <c:v>83.314999999999998</c:v>
                </c:pt>
                <c:pt idx="13213">
                  <c:v>83.284000000000006</c:v>
                </c:pt>
                <c:pt idx="13214">
                  <c:v>83.268000000000001</c:v>
                </c:pt>
                <c:pt idx="13215">
                  <c:v>83.253</c:v>
                </c:pt>
                <c:pt idx="13216">
                  <c:v>83.236999999999995</c:v>
                </c:pt>
                <c:pt idx="13217">
                  <c:v>83.221999999999994</c:v>
                </c:pt>
                <c:pt idx="13218">
                  <c:v>83.206000000000003</c:v>
                </c:pt>
                <c:pt idx="13219">
                  <c:v>83.19</c:v>
                </c:pt>
                <c:pt idx="13220">
                  <c:v>83.174999999999997</c:v>
                </c:pt>
                <c:pt idx="13221">
                  <c:v>83.16</c:v>
                </c:pt>
                <c:pt idx="13222">
                  <c:v>83.144000000000005</c:v>
                </c:pt>
                <c:pt idx="13223">
                  <c:v>83.129000000000005</c:v>
                </c:pt>
                <c:pt idx="13224">
                  <c:v>83.114999999999995</c:v>
                </c:pt>
                <c:pt idx="13225">
                  <c:v>83.1</c:v>
                </c:pt>
                <c:pt idx="13226">
                  <c:v>83.084999999999994</c:v>
                </c:pt>
                <c:pt idx="13227">
                  <c:v>83.07</c:v>
                </c:pt>
                <c:pt idx="13228">
                  <c:v>83.055000000000007</c:v>
                </c:pt>
                <c:pt idx="13229">
                  <c:v>83.04</c:v>
                </c:pt>
                <c:pt idx="13230">
                  <c:v>83.025000000000006</c:v>
                </c:pt>
                <c:pt idx="13231">
                  <c:v>83.01</c:v>
                </c:pt>
                <c:pt idx="13232">
                  <c:v>82.995000000000005</c:v>
                </c:pt>
                <c:pt idx="13233">
                  <c:v>82.98</c:v>
                </c:pt>
                <c:pt idx="13234">
                  <c:v>82.965999999999994</c:v>
                </c:pt>
                <c:pt idx="13235">
                  <c:v>82.950999999999993</c:v>
                </c:pt>
                <c:pt idx="13236">
                  <c:v>82.936000000000007</c:v>
                </c:pt>
                <c:pt idx="13237">
                  <c:v>82.921000000000006</c:v>
                </c:pt>
                <c:pt idx="13238">
                  <c:v>82.906000000000006</c:v>
                </c:pt>
                <c:pt idx="13239">
                  <c:v>82.891000000000005</c:v>
                </c:pt>
                <c:pt idx="13240">
                  <c:v>82.876000000000005</c:v>
                </c:pt>
                <c:pt idx="13241">
                  <c:v>82.861000000000004</c:v>
                </c:pt>
                <c:pt idx="13242">
                  <c:v>82.846999999999994</c:v>
                </c:pt>
                <c:pt idx="13243">
                  <c:v>82.831999999999994</c:v>
                </c:pt>
                <c:pt idx="13244">
                  <c:v>82.817999999999998</c:v>
                </c:pt>
                <c:pt idx="13245">
                  <c:v>82.802999999999997</c:v>
                </c:pt>
                <c:pt idx="13246">
                  <c:v>82.789000000000001</c:v>
                </c:pt>
                <c:pt idx="13247">
                  <c:v>82.775000000000006</c:v>
                </c:pt>
                <c:pt idx="13248">
                  <c:v>82.76</c:v>
                </c:pt>
                <c:pt idx="13249">
                  <c:v>82.745999999999995</c:v>
                </c:pt>
                <c:pt idx="13250">
                  <c:v>82.730999999999995</c:v>
                </c:pt>
                <c:pt idx="13251">
                  <c:v>82.716999999999999</c:v>
                </c:pt>
                <c:pt idx="13252">
                  <c:v>82.703000000000003</c:v>
                </c:pt>
                <c:pt idx="13253">
                  <c:v>82.688999999999993</c:v>
                </c:pt>
                <c:pt idx="13254">
                  <c:v>82.674000000000007</c:v>
                </c:pt>
                <c:pt idx="13255">
                  <c:v>82.66</c:v>
                </c:pt>
                <c:pt idx="13256">
                  <c:v>82.646000000000001</c:v>
                </c:pt>
                <c:pt idx="13257">
                  <c:v>82.632000000000005</c:v>
                </c:pt>
                <c:pt idx="13258">
                  <c:v>82.617000000000004</c:v>
                </c:pt>
                <c:pt idx="13259">
                  <c:v>82.602999999999994</c:v>
                </c:pt>
                <c:pt idx="13260">
                  <c:v>82.588999999999999</c:v>
                </c:pt>
                <c:pt idx="13261">
                  <c:v>82.575000000000003</c:v>
                </c:pt>
                <c:pt idx="13262">
                  <c:v>82.56</c:v>
                </c:pt>
                <c:pt idx="13263">
                  <c:v>82.546000000000006</c:v>
                </c:pt>
                <c:pt idx="13264">
                  <c:v>82.531999999999996</c:v>
                </c:pt>
                <c:pt idx="13265">
                  <c:v>82.518000000000001</c:v>
                </c:pt>
                <c:pt idx="13266">
                  <c:v>82.504999999999995</c:v>
                </c:pt>
                <c:pt idx="13267">
                  <c:v>82.491</c:v>
                </c:pt>
                <c:pt idx="13268">
                  <c:v>82.477000000000004</c:v>
                </c:pt>
                <c:pt idx="13269">
                  <c:v>82.462999999999994</c:v>
                </c:pt>
                <c:pt idx="13270">
                  <c:v>82.45</c:v>
                </c:pt>
                <c:pt idx="13271">
                  <c:v>82.436000000000007</c:v>
                </c:pt>
                <c:pt idx="13272">
                  <c:v>82.421999999999997</c:v>
                </c:pt>
                <c:pt idx="13273">
                  <c:v>82.409000000000006</c:v>
                </c:pt>
                <c:pt idx="13274">
                  <c:v>82.394999999999996</c:v>
                </c:pt>
                <c:pt idx="13275">
                  <c:v>82.381</c:v>
                </c:pt>
                <c:pt idx="13276">
                  <c:v>82.367999999999995</c:v>
                </c:pt>
                <c:pt idx="13277">
                  <c:v>82.353999999999999</c:v>
                </c:pt>
                <c:pt idx="13278">
                  <c:v>82.34</c:v>
                </c:pt>
                <c:pt idx="13279">
                  <c:v>82.326999999999998</c:v>
                </c:pt>
                <c:pt idx="13280">
                  <c:v>82.313000000000002</c:v>
                </c:pt>
                <c:pt idx="13281">
                  <c:v>82.3</c:v>
                </c:pt>
                <c:pt idx="13282">
                  <c:v>82.286000000000001</c:v>
                </c:pt>
                <c:pt idx="13283">
                  <c:v>82.272999999999996</c:v>
                </c:pt>
                <c:pt idx="13284">
                  <c:v>82.259</c:v>
                </c:pt>
                <c:pt idx="13285">
                  <c:v>82.245999999999995</c:v>
                </c:pt>
                <c:pt idx="13286">
                  <c:v>82.231999999999999</c:v>
                </c:pt>
                <c:pt idx="13287">
                  <c:v>80.159000000000006</c:v>
                </c:pt>
                <c:pt idx="13288">
                  <c:v>80.147999999999996</c:v>
                </c:pt>
                <c:pt idx="13289">
                  <c:v>80.099999999999994</c:v>
                </c:pt>
                <c:pt idx="13290">
                  <c:v>80.097999999999999</c:v>
                </c:pt>
                <c:pt idx="13291">
                  <c:v>80.087999999999994</c:v>
                </c:pt>
                <c:pt idx="13292">
                  <c:v>80.040999999999997</c:v>
                </c:pt>
                <c:pt idx="13293">
                  <c:v>80.039000000000001</c:v>
                </c:pt>
                <c:pt idx="13294">
                  <c:v>80.028000000000006</c:v>
                </c:pt>
                <c:pt idx="13295">
                  <c:v>79.983999999999995</c:v>
                </c:pt>
                <c:pt idx="13296">
                  <c:v>79.978999999999999</c:v>
                </c:pt>
                <c:pt idx="13297">
                  <c:v>79.968999999999994</c:v>
                </c:pt>
                <c:pt idx="13298">
                  <c:v>79.927000000000007</c:v>
                </c:pt>
                <c:pt idx="13299">
                  <c:v>79.921000000000006</c:v>
                </c:pt>
                <c:pt idx="13300">
                  <c:v>79.912000000000006</c:v>
                </c:pt>
                <c:pt idx="13301">
                  <c:v>79.870999999999995</c:v>
                </c:pt>
                <c:pt idx="13302">
                  <c:v>79.866</c:v>
                </c:pt>
                <c:pt idx="13303">
                  <c:v>79.856999999999999</c:v>
                </c:pt>
                <c:pt idx="13304">
                  <c:v>79.817999999999998</c:v>
                </c:pt>
                <c:pt idx="13305">
                  <c:v>79.813000000000002</c:v>
                </c:pt>
                <c:pt idx="13306">
                  <c:v>79.804000000000002</c:v>
                </c:pt>
                <c:pt idx="13307">
                  <c:v>79.766999999999996</c:v>
                </c:pt>
                <c:pt idx="13308">
                  <c:v>79.762</c:v>
                </c:pt>
                <c:pt idx="13309">
                  <c:v>79.754000000000005</c:v>
                </c:pt>
                <c:pt idx="13310">
                  <c:v>79.718000000000004</c:v>
                </c:pt>
                <c:pt idx="13311">
                  <c:v>79.713999999999999</c:v>
                </c:pt>
                <c:pt idx="13312">
                  <c:v>79.706000000000003</c:v>
                </c:pt>
                <c:pt idx="13313">
                  <c:v>79.671999999999997</c:v>
                </c:pt>
                <c:pt idx="13314">
                  <c:v>79.513999999999996</c:v>
                </c:pt>
                <c:pt idx="13315">
                  <c:v>79.507999999999996</c:v>
                </c:pt>
                <c:pt idx="13316">
                  <c:v>79.481999999999999</c:v>
                </c:pt>
                <c:pt idx="13317">
                  <c:v>79.463999999999999</c:v>
                </c:pt>
                <c:pt idx="13318">
                  <c:v>79.459000000000003</c:v>
                </c:pt>
                <c:pt idx="13319">
                  <c:v>79.435000000000002</c:v>
                </c:pt>
                <c:pt idx="13320">
                  <c:v>79.432000000000002</c:v>
                </c:pt>
                <c:pt idx="13321">
                  <c:v>79.427000000000007</c:v>
                </c:pt>
                <c:pt idx="13322">
                  <c:v>79.405000000000001</c:v>
                </c:pt>
                <c:pt idx="13323">
                  <c:v>79.402000000000001</c:v>
                </c:pt>
                <c:pt idx="13324">
                  <c:v>79.397999999999996</c:v>
                </c:pt>
                <c:pt idx="13325">
                  <c:v>79.376999999999995</c:v>
                </c:pt>
                <c:pt idx="13326">
                  <c:v>79.375</c:v>
                </c:pt>
                <c:pt idx="13327">
                  <c:v>79.37</c:v>
                </c:pt>
                <c:pt idx="13328">
                  <c:v>79.352000000000004</c:v>
                </c:pt>
                <c:pt idx="13329">
                  <c:v>79.349000000000004</c:v>
                </c:pt>
                <c:pt idx="13330">
                  <c:v>79.344999999999999</c:v>
                </c:pt>
                <c:pt idx="13331">
                  <c:v>79.328000000000003</c:v>
                </c:pt>
                <c:pt idx="13332">
                  <c:v>79.325999999999993</c:v>
                </c:pt>
                <c:pt idx="13333">
                  <c:v>79.322999999999993</c:v>
                </c:pt>
                <c:pt idx="13334">
                  <c:v>79.308000000000007</c:v>
                </c:pt>
                <c:pt idx="13335">
                  <c:v>79.305999999999997</c:v>
                </c:pt>
                <c:pt idx="13336">
                  <c:v>79.302999999999997</c:v>
                </c:pt>
                <c:pt idx="13337">
                  <c:v>79.289000000000001</c:v>
                </c:pt>
                <c:pt idx="13338">
                  <c:v>79.287999999999997</c:v>
                </c:pt>
                <c:pt idx="13339">
                  <c:v>79.284999999999997</c:v>
                </c:pt>
                <c:pt idx="13340">
                  <c:v>79.272999999999996</c:v>
                </c:pt>
                <c:pt idx="13341">
                  <c:v>79.272000000000006</c:v>
                </c:pt>
                <c:pt idx="13342">
                  <c:v>79.269000000000005</c:v>
                </c:pt>
                <c:pt idx="13343">
                  <c:v>79.259</c:v>
                </c:pt>
                <c:pt idx="13344">
                  <c:v>79.257999999999996</c:v>
                </c:pt>
                <c:pt idx="13345">
                  <c:v>79.256</c:v>
                </c:pt>
                <c:pt idx="13346">
                  <c:v>79.248000000000005</c:v>
                </c:pt>
                <c:pt idx="13347">
                  <c:v>79.247</c:v>
                </c:pt>
                <c:pt idx="13348">
                  <c:v>79.245000000000005</c:v>
                </c:pt>
                <c:pt idx="13349">
                  <c:v>79.238</c:v>
                </c:pt>
                <c:pt idx="13350">
                  <c:v>79.238</c:v>
                </c:pt>
                <c:pt idx="13351">
                  <c:v>79.236000000000004</c:v>
                </c:pt>
                <c:pt idx="13352">
                  <c:v>79.230999999999995</c:v>
                </c:pt>
                <c:pt idx="13353">
                  <c:v>79.230999999999995</c:v>
                </c:pt>
                <c:pt idx="13354">
                  <c:v>79.23</c:v>
                </c:pt>
                <c:pt idx="13355">
                  <c:v>79.227000000000004</c:v>
                </c:pt>
                <c:pt idx="13356">
                  <c:v>79.227000000000004</c:v>
                </c:pt>
                <c:pt idx="13357">
                  <c:v>79.225999999999999</c:v>
                </c:pt>
                <c:pt idx="13358">
                  <c:v>79.224999999999994</c:v>
                </c:pt>
                <c:pt idx="13359">
                  <c:v>79.224000000000004</c:v>
                </c:pt>
                <c:pt idx="13360">
                  <c:v>79.224999999999994</c:v>
                </c:pt>
                <c:pt idx="13361">
                  <c:v>79.224999999999994</c:v>
                </c:pt>
                <c:pt idx="13362">
                  <c:v>79.224999999999994</c:v>
                </c:pt>
                <c:pt idx="13363">
                  <c:v>79.227000000000004</c:v>
                </c:pt>
                <c:pt idx="13364">
                  <c:v>79.421999999999997</c:v>
                </c:pt>
                <c:pt idx="13365">
                  <c:v>79.427000000000007</c:v>
                </c:pt>
                <c:pt idx="13366">
                  <c:v>79.486000000000004</c:v>
                </c:pt>
                <c:pt idx="13367">
                  <c:v>79.617000000000004</c:v>
                </c:pt>
                <c:pt idx="13368">
                  <c:v>79.625</c:v>
                </c:pt>
                <c:pt idx="13369">
                  <c:v>79.704999999999998</c:v>
                </c:pt>
                <c:pt idx="13370">
                  <c:v>79.856999999999999</c:v>
                </c:pt>
                <c:pt idx="13371">
                  <c:v>79.866</c:v>
                </c:pt>
                <c:pt idx="13372">
                  <c:v>79.966999999999999</c:v>
                </c:pt>
                <c:pt idx="13373">
                  <c:v>80.152000000000001</c:v>
                </c:pt>
                <c:pt idx="13374">
                  <c:v>80.162999999999997</c:v>
                </c:pt>
                <c:pt idx="13375">
                  <c:v>80.284000000000006</c:v>
                </c:pt>
                <c:pt idx="13376">
                  <c:v>80.3</c:v>
                </c:pt>
                <c:pt idx="13377">
                  <c:v>80.308999999999997</c:v>
                </c:pt>
                <c:pt idx="13378">
                  <c:v>80.316999999999993</c:v>
                </c:pt>
                <c:pt idx="13379">
                  <c:v>80.325000000000003</c:v>
                </c:pt>
                <c:pt idx="13380">
                  <c:v>80.332999999999998</c:v>
                </c:pt>
                <c:pt idx="13381">
                  <c:v>80.341999999999999</c:v>
                </c:pt>
                <c:pt idx="13382">
                  <c:v>80.349999999999994</c:v>
                </c:pt>
                <c:pt idx="13383">
                  <c:v>80.358000000000004</c:v>
                </c:pt>
                <c:pt idx="13384">
                  <c:v>80.366</c:v>
                </c:pt>
                <c:pt idx="13385">
                  <c:v>80.375</c:v>
                </c:pt>
                <c:pt idx="13386">
                  <c:v>80.382999999999996</c:v>
                </c:pt>
                <c:pt idx="13387">
                  <c:v>80.391999999999996</c:v>
                </c:pt>
                <c:pt idx="13388">
                  <c:v>80.400000000000006</c:v>
                </c:pt>
                <c:pt idx="13389">
                  <c:v>80.409000000000006</c:v>
                </c:pt>
                <c:pt idx="13390">
                  <c:v>80.417000000000002</c:v>
                </c:pt>
                <c:pt idx="13391">
                  <c:v>80.426000000000002</c:v>
                </c:pt>
                <c:pt idx="13392">
                  <c:v>80.433999999999997</c:v>
                </c:pt>
                <c:pt idx="13393">
                  <c:v>80.442999999999998</c:v>
                </c:pt>
                <c:pt idx="13394">
                  <c:v>80.451999999999998</c:v>
                </c:pt>
                <c:pt idx="13395">
                  <c:v>80.460999999999999</c:v>
                </c:pt>
                <c:pt idx="13396">
                  <c:v>80.47</c:v>
                </c:pt>
                <c:pt idx="13397">
                  <c:v>80.477999999999994</c:v>
                </c:pt>
                <c:pt idx="13398">
                  <c:v>80.486999999999995</c:v>
                </c:pt>
                <c:pt idx="13399">
                  <c:v>80.495999999999995</c:v>
                </c:pt>
                <c:pt idx="13400">
                  <c:v>80.504999999999995</c:v>
                </c:pt>
                <c:pt idx="13401">
                  <c:v>80.513999999999996</c:v>
                </c:pt>
                <c:pt idx="13402">
                  <c:v>80.533000000000001</c:v>
                </c:pt>
                <c:pt idx="13403">
                  <c:v>80.540999999999997</c:v>
                </c:pt>
                <c:pt idx="13404">
                  <c:v>80.55</c:v>
                </c:pt>
                <c:pt idx="13405">
                  <c:v>80.558999999999997</c:v>
                </c:pt>
                <c:pt idx="13406">
                  <c:v>80.567999999999998</c:v>
                </c:pt>
                <c:pt idx="13407">
                  <c:v>80.578000000000003</c:v>
                </c:pt>
                <c:pt idx="13408">
                  <c:v>80.587000000000003</c:v>
                </c:pt>
                <c:pt idx="13409">
                  <c:v>80.596000000000004</c:v>
                </c:pt>
                <c:pt idx="13410">
                  <c:v>80.605000000000004</c:v>
                </c:pt>
                <c:pt idx="13411">
                  <c:v>80.614000000000004</c:v>
                </c:pt>
                <c:pt idx="13412">
                  <c:v>80.623000000000005</c:v>
                </c:pt>
                <c:pt idx="13413">
                  <c:v>80.632999999999996</c:v>
                </c:pt>
                <c:pt idx="13414">
                  <c:v>80.650999999999996</c:v>
                </c:pt>
                <c:pt idx="13415">
                  <c:v>80.661000000000001</c:v>
                </c:pt>
                <c:pt idx="13416">
                  <c:v>80.67</c:v>
                </c:pt>
                <c:pt idx="13417">
                  <c:v>80.679000000000002</c:v>
                </c:pt>
                <c:pt idx="13418">
                  <c:v>80.688999999999993</c:v>
                </c:pt>
                <c:pt idx="13419">
                  <c:v>80.697999999999993</c:v>
                </c:pt>
                <c:pt idx="13420">
                  <c:v>80.707999999999998</c:v>
                </c:pt>
                <c:pt idx="13421">
                  <c:v>80.716999999999999</c:v>
                </c:pt>
                <c:pt idx="13422">
                  <c:v>80.727000000000004</c:v>
                </c:pt>
                <c:pt idx="13423">
                  <c:v>80.736999999999995</c:v>
                </c:pt>
                <c:pt idx="13424">
                  <c:v>80.747</c:v>
                </c:pt>
                <c:pt idx="13425">
                  <c:v>80.756</c:v>
                </c:pt>
                <c:pt idx="13426">
                  <c:v>80.766000000000005</c:v>
                </c:pt>
                <c:pt idx="13427">
                  <c:v>80.775000000000006</c:v>
                </c:pt>
                <c:pt idx="13428">
                  <c:v>80.784999999999997</c:v>
                </c:pt>
                <c:pt idx="13429">
                  <c:v>80.795000000000002</c:v>
                </c:pt>
                <c:pt idx="13430">
                  <c:v>80.805000000000007</c:v>
                </c:pt>
                <c:pt idx="13431">
                  <c:v>80.814999999999998</c:v>
                </c:pt>
                <c:pt idx="13432">
                  <c:v>80.825000000000003</c:v>
                </c:pt>
                <c:pt idx="13433">
                  <c:v>80.834999999999994</c:v>
                </c:pt>
                <c:pt idx="13434">
                  <c:v>80.843999999999994</c:v>
                </c:pt>
                <c:pt idx="13435">
                  <c:v>80.853999999999999</c:v>
                </c:pt>
                <c:pt idx="13436">
                  <c:v>80.864999999999995</c:v>
                </c:pt>
                <c:pt idx="13437">
                  <c:v>80.875</c:v>
                </c:pt>
                <c:pt idx="13438">
                  <c:v>80.885000000000005</c:v>
                </c:pt>
                <c:pt idx="13439">
                  <c:v>80.905000000000001</c:v>
                </c:pt>
                <c:pt idx="13440">
                  <c:v>80.915000000000006</c:v>
                </c:pt>
                <c:pt idx="13441">
                  <c:v>80.926000000000002</c:v>
                </c:pt>
                <c:pt idx="13442">
                  <c:v>80.936000000000007</c:v>
                </c:pt>
                <c:pt idx="13443">
                  <c:v>81.287000000000006</c:v>
                </c:pt>
                <c:pt idx="13444">
                  <c:v>81.298000000000002</c:v>
                </c:pt>
                <c:pt idx="13445">
                  <c:v>81.308999999999997</c:v>
                </c:pt>
                <c:pt idx="13446">
                  <c:v>81.319999999999993</c:v>
                </c:pt>
                <c:pt idx="13447">
                  <c:v>81.331000000000003</c:v>
                </c:pt>
                <c:pt idx="13448">
                  <c:v>81.343000000000004</c:v>
                </c:pt>
                <c:pt idx="13449">
                  <c:v>81.353999999999999</c:v>
                </c:pt>
                <c:pt idx="13450">
                  <c:v>81.366</c:v>
                </c:pt>
                <c:pt idx="13451">
                  <c:v>81.376999999999995</c:v>
                </c:pt>
                <c:pt idx="13452">
                  <c:v>81.388999999999996</c:v>
                </c:pt>
                <c:pt idx="13453">
                  <c:v>81.400000000000006</c:v>
                </c:pt>
                <c:pt idx="13454">
                  <c:v>81.412000000000006</c:v>
                </c:pt>
                <c:pt idx="13455">
                  <c:v>81.423000000000002</c:v>
                </c:pt>
                <c:pt idx="13456">
                  <c:v>81.433999999999997</c:v>
                </c:pt>
                <c:pt idx="13457">
                  <c:v>81.445999999999998</c:v>
                </c:pt>
                <c:pt idx="13458">
                  <c:v>81.456999999999994</c:v>
                </c:pt>
                <c:pt idx="13459">
                  <c:v>81.468999999999994</c:v>
                </c:pt>
                <c:pt idx="13460">
                  <c:v>81.48</c:v>
                </c:pt>
                <c:pt idx="13461">
                  <c:v>81.492000000000004</c:v>
                </c:pt>
                <c:pt idx="13462">
                  <c:v>81.504000000000005</c:v>
                </c:pt>
                <c:pt idx="13463">
                  <c:v>81.664000000000001</c:v>
                </c:pt>
                <c:pt idx="13464">
                  <c:v>81.677000000000007</c:v>
                </c:pt>
                <c:pt idx="13465">
                  <c:v>81.688999999999993</c:v>
                </c:pt>
                <c:pt idx="13466">
                  <c:v>81.700999999999993</c:v>
                </c:pt>
                <c:pt idx="13467">
                  <c:v>81.712999999999994</c:v>
                </c:pt>
                <c:pt idx="13468">
                  <c:v>81.724999999999994</c:v>
                </c:pt>
                <c:pt idx="13469">
                  <c:v>81.738</c:v>
                </c:pt>
                <c:pt idx="13470">
                  <c:v>81.75</c:v>
                </c:pt>
                <c:pt idx="13471">
                  <c:v>81.763000000000005</c:v>
                </c:pt>
                <c:pt idx="13472">
                  <c:v>81.775000000000006</c:v>
                </c:pt>
                <c:pt idx="13473">
                  <c:v>81.801000000000002</c:v>
                </c:pt>
                <c:pt idx="13474">
                  <c:v>81.813000000000002</c:v>
                </c:pt>
                <c:pt idx="13475">
                  <c:v>81.825999999999993</c:v>
                </c:pt>
                <c:pt idx="13476">
                  <c:v>81.838999999999999</c:v>
                </c:pt>
                <c:pt idx="13477">
                  <c:v>81.850999999999999</c:v>
                </c:pt>
                <c:pt idx="13478">
                  <c:v>81.864000000000004</c:v>
                </c:pt>
                <c:pt idx="13479">
                  <c:v>81.876999999999995</c:v>
                </c:pt>
                <c:pt idx="13480">
                  <c:v>81.89</c:v>
                </c:pt>
                <c:pt idx="13481">
                  <c:v>81.903000000000006</c:v>
                </c:pt>
                <c:pt idx="13482">
                  <c:v>81.915000000000006</c:v>
                </c:pt>
                <c:pt idx="13483">
                  <c:v>81.927999999999997</c:v>
                </c:pt>
                <c:pt idx="13484">
                  <c:v>81.941000000000003</c:v>
                </c:pt>
                <c:pt idx="13485">
                  <c:v>81.953999999999994</c:v>
                </c:pt>
                <c:pt idx="13486">
                  <c:v>81.966999999999999</c:v>
                </c:pt>
                <c:pt idx="13487">
                  <c:v>81.978999999999999</c:v>
                </c:pt>
                <c:pt idx="13488">
                  <c:v>81.992000000000004</c:v>
                </c:pt>
                <c:pt idx="13489">
                  <c:v>82.004999999999995</c:v>
                </c:pt>
                <c:pt idx="13490">
                  <c:v>82.018000000000001</c:v>
                </c:pt>
                <c:pt idx="13491">
                  <c:v>82.031000000000006</c:v>
                </c:pt>
                <c:pt idx="13492">
                  <c:v>82.043999999999997</c:v>
                </c:pt>
                <c:pt idx="13493">
                  <c:v>82.057000000000002</c:v>
                </c:pt>
                <c:pt idx="13494">
                  <c:v>82.07</c:v>
                </c:pt>
                <c:pt idx="13495">
                  <c:v>82.082999999999998</c:v>
                </c:pt>
                <c:pt idx="13496">
                  <c:v>82.096000000000004</c:v>
                </c:pt>
                <c:pt idx="13497">
                  <c:v>82.108999999999995</c:v>
                </c:pt>
                <c:pt idx="13498">
                  <c:v>82.122</c:v>
                </c:pt>
                <c:pt idx="13499">
                  <c:v>82.135999999999996</c:v>
                </c:pt>
                <c:pt idx="13500">
                  <c:v>82.149000000000001</c:v>
                </c:pt>
                <c:pt idx="13501">
                  <c:v>82.162000000000006</c:v>
                </c:pt>
                <c:pt idx="13502">
                  <c:v>82.174999999999997</c:v>
                </c:pt>
                <c:pt idx="13503">
                  <c:v>82.188000000000002</c:v>
                </c:pt>
                <c:pt idx="13504">
                  <c:v>82.201999999999998</c:v>
                </c:pt>
                <c:pt idx="13505">
                  <c:v>82.215000000000003</c:v>
                </c:pt>
                <c:pt idx="13506">
                  <c:v>82.227999999999994</c:v>
                </c:pt>
                <c:pt idx="13507">
                  <c:v>82.241</c:v>
                </c:pt>
                <c:pt idx="13508">
                  <c:v>82.254999999999995</c:v>
                </c:pt>
                <c:pt idx="13509">
                  <c:v>82.268000000000001</c:v>
                </c:pt>
                <c:pt idx="13510">
                  <c:v>82.281000000000006</c:v>
                </c:pt>
                <c:pt idx="13511">
                  <c:v>82.295000000000002</c:v>
                </c:pt>
                <c:pt idx="13512">
                  <c:v>82.308000000000007</c:v>
                </c:pt>
                <c:pt idx="13513">
                  <c:v>82.322000000000003</c:v>
                </c:pt>
                <c:pt idx="13514">
                  <c:v>82.334999999999994</c:v>
                </c:pt>
                <c:pt idx="13515">
                  <c:v>82.349000000000004</c:v>
                </c:pt>
                <c:pt idx="13516">
                  <c:v>82.363</c:v>
                </c:pt>
                <c:pt idx="13517">
                  <c:v>82.376999999999995</c:v>
                </c:pt>
                <c:pt idx="13518">
                  <c:v>82.39</c:v>
                </c:pt>
                <c:pt idx="13519">
                  <c:v>82.403999999999996</c:v>
                </c:pt>
                <c:pt idx="13520">
                  <c:v>82.418999999999997</c:v>
                </c:pt>
                <c:pt idx="13521">
                  <c:v>82.432000000000002</c:v>
                </c:pt>
                <c:pt idx="13522">
                  <c:v>82.445999999999998</c:v>
                </c:pt>
                <c:pt idx="13523">
                  <c:v>82.46</c:v>
                </c:pt>
                <c:pt idx="13524">
                  <c:v>82.474000000000004</c:v>
                </c:pt>
                <c:pt idx="13525">
                  <c:v>82.486999999999995</c:v>
                </c:pt>
                <c:pt idx="13526">
                  <c:v>82.501000000000005</c:v>
                </c:pt>
                <c:pt idx="13527">
                  <c:v>82.515000000000001</c:v>
                </c:pt>
                <c:pt idx="13528">
                  <c:v>82.528999999999996</c:v>
                </c:pt>
                <c:pt idx="13529">
                  <c:v>82.543000000000006</c:v>
                </c:pt>
                <c:pt idx="13530">
                  <c:v>82.557000000000002</c:v>
                </c:pt>
                <c:pt idx="13531">
                  <c:v>82.570999999999998</c:v>
                </c:pt>
                <c:pt idx="13532">
                  <c:v>82.584999999999994</c:v>
                </c:pt>
                <c:pt idx="13533">
                  <c:v>82.599000000000004</c:v>
                </c:pt>
                <c:pt idx="13534">
                  <c:v>82.613</c:v>
                </c:pt>
                <c:pt idx="13535">
                  <c:v>82.626999999999995</c:v>
                </c:pt>
                <c:pt idx="13536">
                  <c:v>82.641999999999996</c:v>
                </c:pt>
                <c:pt idx="13537">
                  <c:v>82.656000000000006</c:v>
                </c:pt>
                <c:pt idx="13538">
                  <c:v>82.67</c:v>
                </c:pt>
                <c:pt idx="13539">
                  <c:v>82.685000000000002</c:v>
                </c:pt>
                <c:pt idx="13540">
                  <c:v>82.698999999999998</c:v>
                </c:pt>
                <c:pt idx="13541">
                  <c:v>82.712999999999994</c:v>
                </c:pt>
                <c:pt idx="13542">
                  <c:v>82.727000000000004</c:v>
                </c:pt>
                <c:pt idx="13543">
                  <c:v>82.741</c:v>
                </c:pt>
                <c:pt idx="13544">
                  <c:v>82.756</c:v>
                </c:pt>
                <c:pt idx="13545">
                  <c:v>82.77</c:v>
                </c:pt>
                <c:pt idx="13546">
                  <c:v>82.95</c:v>
                </c:pt>
                <c:pt idx="13547">
                  <c:v>82.963999999999999</c:v>
                </c:pt>
                <c:pt idx="13548">
                  <c:v>82.978999999999999</c:v>
                </c:pt>
                <c:pt idx="13549">
                  <c:v>82.994</c:v>
                </c:pt>
                <c:pt idx="13550">
                  <c:v>83.009</c:v>
                </c:pt>
                <c:pt idx="13551">
                  <c:v>83.024000000000001</c:v>
                </c:pt>
                <c:pt idx="13552">
                  <c:v>83.039000000000001</c:v>
                </c:pt>
                <c:pt idx="13553">
                  <c:v>83.052999999999997</c:v>
                </c:pt>
                <c:pt idx="13554">
                  <c:v>83.067999999999998</c:v>
                </c:pt>
                <c:pt idx="13555">
                  <c:v>83.084000000000003</c:v>
                </c:pt>
                <c:pt idx="13556">
                  <c:v>83.099000000000004</c:v>
                </c:pt>
                <c:pt idx="13557">
                  <c:v>83.113</c:v>
                </c:pt>
                <c:pt idx="13558">
                  <c:v>83.128</c:v>
                </c:pt>
                <c:pt idx="13559">
                  <c:v>83.144000000000005</c:v>
                </c:pt>
                <c:pt idx="13560">
                  <c:v>83.158000000000001</c:v>
                </c:pt>
                <c:pt idx="13561">
                  <c:v>83.174000000000007</c:v>
                </c:pt>
                <c:pt idx="13562">
                  <c:v>83.188999999999993</c:v>
                </c:pt>
                <c:pt idx="13563">
                  <c:v>83.203999999999994</c:v>
                </c:pt>
                <c:pt idx="13564">
                  <c:v>83.22</c:v>
                </c:pt>
                <c:pt idx="13565">
                  <c:v>83.234999999999999</c:v>
                </c:pt>
                <c:pt idx="13566">
                  <c:v>83.251000000000005</c:v>
                </c:pt>
                <c:pt idx="13567">
                  <c:v>83.266999999999996</c:v>
                </c:pt>
                <c:pt idx="13568">
                  <c:v>83.281999999999996</c:v>
                </c:pt>
                <c:pt idx="13569">
                  <c:v>83.298000000000002</c:v>
                </c:pt>
                <c:pt idx="13570">
                  <c:v>83.313000000000002</c:v>
                </c:pt>
                <c:pt idx="13571">
                  <c:v>83.328000000000003</c:v>
                </c:pt>
                <c:pt idx="13572">
                  <c:v>83.343999999999994</c:v>
                </c:pt>
                <c:pt idx="13573">
                  <c:v>83.358999999999995</c:v>
                </c:pt>
                <c:pt idx="13574">
                  <c:v>83.373999999999995</c:v>
                </c:pt>
                <c:pt idx="13575">
                  <c:v>83.39</c:v>
                </c:pt>
                <c:pt idx="13576">
                  <c:v>83.405000000000001</c:v>
                </c:pt>
                <c:pt idx="13577">
                  <c:v>83.421000000000006</c:v>
                </c:pt>
                <c:pt idx="13578">
                  <c:v>83.436999999999998</c:v>
                </c:pt>
                <c:pt idx="13579">
                  <c:v>83.453000000000003</c:v>
                </c:pt>
                <c:pt idx="13580">
                  <c:v>83.468000000000004</c:v>
                </c:pt>
                <c:pt idx="13581">
                  <c:v>83.483999999999995</c:v>
                </c:pt>
                <c:pt idx="13582">
                  <c:v>83.5</c:v>
                </c:pt>
                <c:pt idx="13583">
                  <c:v>83.516000000000005</c:v>
                </c:pt>
                <c:pt idx="13584">
                  <c:v>83.531000000000006</c:v>
                </c:pt>
                <c:pt idx="13585">
                  <c:v>83.546999999999997</c:v>
                </c:pt>
                <c:pt idx="13586">
                  <c:v>83.563000000000002</c:v>
                </c:pt>
                <c:pt idx="13587">
                  <c:v>83.578999999999994</c:v>
                </c:pt>
                <c:pt idx="13588">
                  <c:v>83.594999999999999</c:v>
                </c:pt>
                <c:pt idx="13589">
                  <c:v>83.61</c:v>
                </c:pt>
                <c:pt idx="13590">
                  <c:v>83.626000000000005</c:v>
                </c:pt>
                <c:pt idx="13591">
                  <c:v>83.641999999999996</c:v>
                </c:pt>
                <c:pt idx="13592">
                  <c:v>83.658000000000001</c:v>
                </c:pt>
                <c:pt idx="13593">
                  <c:v>83.674000000000007</c:v>
                </c:pt>
                <c:pt idx="13594">
                  <c:v>83.69</c:v>
                </c:pt>
                <c:pt idx="13595">
                  <c:v>83.706000000000003</c:v>
                </c:pt>
                <c:pt idx="13596">
                  <c:v>83.721999999999994</c:v>
                </c:pt>
                <c:pt idx="13597">
                  <c:v>83.738</c:v>
                </c:pt>
                <c:pt idx="13598">
                  <c:v>83.754000000000005</c:v>
                </c:pt>
                <c:pt idx="13599">
                  <c:v>83.771000000000001</c:v>
                </c:pt>
                <c:pt idx="13600">
                  <c:v>83.786000000000001</c:v>
                </c:pt>
                <c:pt idx="13601">
                  <c:v>83.802999999999997</c:v>
                </c:pt>
                <c:pt idx="13602">
                  <c:v>83.819000000000003</c:v>
                </c:pt>
                <c:pt idx="13603">
                  <c:v>83.835999999999999</c:v>
                </c:pt>
                <c:pt idx="13604">
                  <c:v>83.852000000000004</c:v>
                </c:pt>
                <c:pt idx="13605">
                  <c:v>83.867999999999995</c:v>
                </c:pt>
                <c:pt idx="13606">
                  <c:v>83.884</c:v>
                </c:pt>
                <c:pt idx="13607">
                  <c:v>83.900999999999996</c:v>
                </c:pt>
                <c:pt idx="13608">
                  <c:v>83.917000000000002</c:v>
                </c:pt>
                <c:pt idx="13609">
                  <c:v>83.933000000000007</c:v>
                </c:pt>
                <c:pt idx="13610">
                  <c:v>83.95</c:v>
                </c:pt>
                <c:pt idx="13611">
                  <c:v>83.965999999999994</c:v>
                </c:pt>
                <c:pt idx="13612">
                  <c:v>83.983000000000004</c:v>
                </c:pt>
                <c:pt idx="13613">
                  <c:v>83.998999999999995</c:v>
                </c:pt>
                <c:pt idx="13614">
                  <c:v>84.016000000000005</c:v>
                </c:pt>
                <c:pt idx="13615">
                  <c:v>84.031999999999996</c:v>
                </c:pt>
                <c:pt idx="13616">
                  <c:v>84.049000000000007</c:v>
                </c:pt>
                <c:pt idx="13617">
                  <c:v>84.064999999999998</c:v>
                </c:pt>
                <c:pt idx="13618">
                  <c:v>84.081999999999994</c:v>
                </c:pt>
                <c:pt idx="13619">
                  <c:v>84.099000000000004</c:v>
                </c:pt>
                <c:pt idx="13620">
                  <c:v>84.114999999999995</c:v>
                </c:pt>
                <c:pt idx="13621">
                  <c:v>84.132000000000005</c:v>
                </c:pt>
                <c:pt idx="13622">
                  <c:v>84.149000000000001</c:v>
                </c:pt>
                <c:pt idx="13623">
                  <c:v>84.165999999999997</c:v>
                </c:pt>
                <c:pt idx="13624">
                  <c:v>84.183000000000007</c:v>
                </c:pt>
                <c:pt idx="13625">
                  <c:v>84.200999999999993</c:v>
                </c:pt>
                <c:pt idx="13626">
                  <c:v>84.218000000000004</c:v>
                </c:pt>
                <c:pt idx="13627">
                  <c:v>84.234999999999999</c:v>
                </c:pt>
                <c:pt idx="13628">
                  <c:v>84.251999999999995</c:v>
                </c:pt>
                <c:pt idx="13629">
                  <c:v>84.269000000000005</c:v>
                </c:pt>
                <c:pt idx="13630">
                  <c:v>84.849000000000004</c:v>
                </c:pt>
                <c:pt idx="13631">
                  <c:v>84.915999999999997</c:v>
                </c:pt>
                <c:pt idx="13632">
                  <c:v>84.933999999999997</c:v>
                </c:pt>
                <c:pt idx="13633">
                  <c:v>84.951999999999998</c:v>
                </c:pt>
                <c:pt idx="13634">
                  <c:v>84.968999999999994</c:v>
                </c:pt>
                <c:pt idx="13635">
                  <c:v>84.986999999999995</c:v>
                </c:pt>
                <c:pt idx="13636">
                  <c:v>85.004999999999995</c:v>
                </c:pt>
                <c:pt idx="13637">
                  <c:v>85.022999999999996</c:v>
                </c:pt>
                <c:pt idx="13638">
                  <c:v>85.042000000000002</c:v>
                </c:pt>
                <c:pt idx="13639">
                  <c:v>85.06</c:v>
                </c:pt>
                <c:pt idx="13640">
                  <c:v>85.078000000000003</c:v>
                </c:pt>
                <c:pt idx="13641">
                  <c:v>85.096999999999994</c:v>
                </c:pt>
                <c:pt idx="13642">
                  <c:v>85.114999999999995</c:v>
                </c:pt>
                <c:pt idx="13643">
                  <c:v>85.132999999999996</c:v>
                </c:pt>
                <c:pt idx="13644">
                  <c:v>85.150999999999996</c:v>
                </c:pt>
                <c:pt idx="13645">
                  <c:v>85.17</c:v>
                </c:pt>
                <c:pt idx="13646">
                  <c:v>85.188000000000002</c:v>
                </c:pt>
                <c:pt idx="13647">
                  <c:v>85.206000000000003</c:v>
                </c:pt>
                <c:pt idx="13648">
                  <c:v>85.224999999999994</c:v>
                </c:pt>
                <c:pt idx="13649">
                  <c:v>85.242999999999995</c:v>
                </c:pt>
                <c:pt idx="13650">
                  <c:v>85.262</c:v>
                </c:pt>
                <c:pt idx="13651">
                  <c:v>85.281000000000006</c:v>
                </c:pt>
                <c:pt idx="13652">
                  <c:v>85.299000000000007</c:v>
                </c:pt>
                <c:pt idx="13653">
                  <c:v>85.316999999999993</c:v>
                </c:pt>
                <c:pt idx="13654">
                  <c:v>85.335999999999999</c:v>
                </c:pt>
                <c:pt idx="13655">
                  <c:v>85.353999999999999</c:v>
                </c:pt>
                <c:pt idx="13656">
                  <c:v>85.373000000000005</c:v>
                </c:pt>
                <c:pt idx="13657">
                  <c:v>85.391999999999996</c:v>
                </c:pt>
                <c:pt idx="13658">
                  <c:v>85.411000000000001</c:v>
                </c:pt>
                <c:pt idx="13659">
                  <c:v>85.43</c:v>
                </c:pt>
                <c:pt idx="13660">
                  <c:v>85.448999999999998</c:v>
                </c:pt>
                <c:pt idx="13661">
                  <c:v>85.468000000000004</c:v>
                </c:pt>
                <c:pt idx="13662">
                  <c:v>85.486000000000004</c:v>
                </c:pt>
                <c:pt idx="13663">
                  <c:v>85.504999999999995</c:v>
                </c:pt>
                <c:pt idx="13664">
                  <c:v>85.524000000000001</c:v>
                </c:pt>
                <c:pt idx="13665">
                  <c:v>85.542000000000002</c:v>
                </c:pt>
                <c:pt idx="13666">
                  <c:v>85.561000000000007</c:v>
                </c:pt>
                <c:pt idx="13667">
                  <c:v>85.58</c:v>
                </c:pt>
                <c:pt idx="13668">
                  <c:v>85.599000000000004</c:v>
                </c:pt>
                <c:pt idx="13669">
                  <c:v>85.617999999999995</c:v>
                </c:pt>
                <c:pt idx="13670">
                  <c:v>85.638000000000005</c:v>
                </c:pt>
                <c:pt idx="13671">
                  <c:v>85.656999999999996</c:v>
                </c:pt>
                <c:pt idx="13672">
                  <c:v>85.676000000000002</c:v>
                </c:pt>
                <c:pt idx="13673">
                  <c:v>85.694999999999993</c:v>
                </c:pt>
                <c:pt idx="13674">
                  <c:v>85.712999999999994</c:v>
                </c:pt>
                <c:pt idx="13675">
                  <c:v>85.733000000000004</c:v>
                </c:pt>
                <c:pt idx="13676">
                  <c:v>85.751999999999995</c:v>
                </c:pt>
                <c:pt idx="13677">
                  <c:v>85.771000000000001</c:v>
                </c:pt>
                <c:pt idx="13678">
                  <c:v>85.79</c:v>
                </c:pt>
                <c:pt idx="13679">
                  <c:v>85.808999999999997</c:v>
                </c:pt>
                <c:pt idx="13680">
                  <c:v>85.828000000000003</c:v>
                </c:pt>
                <c:pt idx="13681">
                  <c:v>85.846999999999994</c:v>
                </c:pt>
                <c:pt idx="13682">
                  <c:v>85.866</c:v>
                </c:pt>
                <c:pt idx="13683">
                  <c:v>85.885999999999996</c:v>
                </c:pt>
                <c:pt idx="13684">
                  <c:v>85.906000000000006</c:v>
                </c:pt>
                <c:pt idx="13685">
                  <c:v>85.924999999999997</c:v>
                </c:pt>
                <c:pt idx="13686">
                  <c:v>85.944000000000003</c:v>
                </c:pt>
                <c:pt idx="13687">
                  <c:v>85.962999999999994</c:v>
                </c:pt>
                <c:pt idx="13688">
                  <c:v>85.981999999999999</c:v>
                </c:pt>
                <c:pt idx="13689">
                  <c:v>86.001999999999995</c:v>
                </c:pt>
                <c:pt idx="13690">
                  <c:v>86.021000000000001</c:v>
                </c:pt>
                <c:pt idx="13691">
                  <c:v>86.040999999999997</c:v>
                </c:pt>
                <c:pt idx="13692">
                  <c:v>86.06</c:v>
                </c:pt>
                <c:pt idx="13693">
                  <c:v>86.078999999999994</c:v>
                </c:pt>
                <c:pt idx="13694">
                  <c:v>86.099000000000004</c:v>
                </c:pt>
                <c:pt idx="13695">
                  <c:v>86.117999999999995</c:v>
                </c:pt>
                <c:pt idx="13696">
                  <c:v>86.138000000000005</c:v>
                </c:pt>
                <c:pt idx="13697">
                  <c:v>86.156999999999996</c:v>
                </c:pt>
                <c:pt idx="13698">
                  <c:v>86.177000000000007</c:v>
                </c:pt>
                <c:pt idx="13699">
                  <c:v>86.195999999999998</c:v>
                </c:pt>
                <c:pt idx="13700">
                  <c:v>86.215999999999994</c:v>
                </c:pt>
                <c:pt idx="13701">
                  <c:v>86.234999999999999</c:v>
                </c:pt>
                <c:pt idx="13702">
                  <c:v>86.254999999999995</c:v>
                </c:pt>
                <c:pt idx="13703">
                  <c:v>86.275000000000006</c:v>
                </c:pt>
                <c:pt idx="13704">
                  <c:v>86.295000000000002</c:v>
                </c:pt>
                <c:pt idx="13705">
                  <c:v>86.314999999999998</c:v>
                </c:pt>
                <c:pt idx="13706">
                  <c:v>86.334999999999994</c:v>
                </c:pt>
                <c:pt idx="13707">
                  <c:v>86.353999999999999</c:v>
                </c:pt>
                <c:pt idx="13708">
                  <c:v>86.373999999999995</c:v>
                </c:pt>
                <c:pt idx="13709">
                  <c:v>86.394000000000005</c:v>
                </c:pt>
                <c:pt idx="13710">
                  <c:v>86.412999999999997</c:v>
                </c:pt>
                <c:pt idx="13711">
                  <c:v>86.433000000000007</c:v>
                </c:pt>
                <c:pt idx="13712">
                  <c:v>86.453999999999994</c:v>
                </c:pt>
                <c:pt idx="13713">
                  <c:v>86.474000000000004</c:v>
                </c:pt>
                <c:pt idx="13714">
                  <c:v>86.721000000000004</c:v>
                </c:pt>
                <c:pt idx="13715">
                  <c:v>86.741</c:v>
                </c:pt>
                <c:pt idx="13716">
                  <c:v>86.762</c:v>
                </c:pt>
                <c:pt idx="13717">
                  <c:v>86.781999999999996</c:v>
                </c:pt>
                <c:pt idx="13718">
                  <c:v>86.802999999999997</c:v>
                </c:pt>
                <c:pt idx="13719">
                  <c:v>86.823999999999998</c:v>
                </c:pt>
                <c:pt idx="13720">
                  <c:v>86.843999999999994</c:v>
                </c:pt>
                <c:pt idx="13721">
                  <c:v>86.864999999999995</c:v>
                </c:pt>
                <c:pt idx="13722">
                  <c:v>86.885000000000005</c:v>
                </c:pt>
                <c:pt idx="13723">
                  <c:v>86.906000000000006</c:v>
                </c:pt>
                <c:pt idx="13724">
                  <c:v>86.927000000000007</c:v>
                </c:pt>
                <c:pt idx="13725">
                  <c:v>86.947000000000003</c:v>
                </c:pt>
                <c:pt idx="13726">
                  <c:v>86.968000000000004</c:v>
                </c:pt>
                <c:pt idx="13727">
                  <c:v>86.989000000000004</c:v>
                </c:pt>
                <c:pt idx="13728">
                  <c:v>87.01</c:v>
                </c:pt>
                <c:pt idx="13729">
                  <c:v>87.031000000000006</c:v>
                </c:pt>
                <c:pt idx="13730">
                  <c:v>87.052000000000007</c:v>
                </c:pt>
                <c:pt idx="13731">
                  <c:v>87.072999999999993</c:v>
                </c:pt>
                <c:pt idx="13732">
                  <c:v>87.093000000000004</c:v>
                </c:pt>
                <c:pt idx="13733">
                  <c:v>87.114000000000004</c:v>
                </c:pt>
                <c:pt idx="13734">
                  <c:v>87.134</c:v>
                </c:pt>
                <c:pt idx="13735">
                  <c:v>87.155000000000001</c:v>
                </c:pt>
                <c:pt idx="13736">
                  <c:v>87.174999999999997</c:v>
                </c:pt>
                <c:pt idx="13737">
                  <c:v>87.197000000000003</c:v>
                </c:pt>
                <c:pt idx="13738">
                  <c:v>87.216999999999999</c:v>
                </c:pt>
                <c:pt idx="13739">
                  <c:v>87.238</c:v>
                </c:pt>
                <c:pt idx="13740">
                  <c:v>87.257999999999996</c:v>
                </c:pt>
                <c:pt idx="13741">
                  <c:v>87.278999999999996</c:v>
                </c:pt>
                <c:pt idx="13742">
                  <c:v>87.3</c:v>
                </c:pt>
                <c:pt idx="13743">
                  <c:v>87.320999999999998</c:v>
                </c:pt>
                <c:pt idx="13744">
                  <c:v>87.341999999999999</c:v>
                </c:pt>
                <c:pt idx="13745">
                  <c:v>87.363</c:v>
                </c:pt>
                <c:pt idx="13746">
                  <c:v>87.385000000000005</c:v>
                </c:pt>
                <c:pt idx="13747">
                  <c:v>87.406000000000006</c:v>
                </c:pt>
                <c:pt idx="13748">
                  <c:v>87.426000000000002</c:v>
                </c:pt>
                <c:pt idx="13749">
                  <c:v>87.447000000000003</c:v>
                </c:pt>
                <c:pt idx="13750">
                  <c:v>87.468000000000004</c:v>
                </c:pt>
                <c:pt idx="13751">
                  <c:v>87.489000000000004</c:v>
                </c:pt>
                <c:pt idx="13752">
                  <c:v>87.51</c:v>
                </c:pt>
                <c:pt idx="13753">
                  <c:v>87.531000000000006</c:v>
                </c:pt>
                <c:pt idx="13754">
                  <c:v>87.552999999999997</c:v>
                </c:pt>
                <c:pt idx="13755">
                  <c:v>87.575000000000003</c:v>
                </c:pt>
                <c:pt idx="13756">
                  <c:v>87.596000000000004</c:v>
                </c:pt>
                <c:pt idx="13757">
                  <c:v>87.617000000000004</c:v>
                </c:pt>
                <c:pt idx="13758">
                  <c:v>87.638999999999996</c:v>
                </c:pt>
                <c:pt idx="13759">
                  <c:v>87.66</c:v>
                </c:pt>
                <c:pt idx="13760">
                  <c:v>87.682000000000002</c:v>
                </c:pt>
                <c:pt idx="13761">
                  <c:v>87.703000000000003</c:v>
                </c:pt>
                <c:pt idx="13762">
                  <c:v>87.724000000000004</c:v>
                </c:pt>
                <c:pt idx="13763">
                  <c:v>87.745000000000005</c:v>
                </c:pt>
                <c:pt idx="13764">
                  <c:v>87.768000000000001</c:v>
                </c:pt>
                <c:pt idx="13765">
                  <c:v>87.789000000000001</c:v>
                </c:pt>
                <c:pt idx="13766">
                  <c:v>87.81</c:v>
                </c:pt>
                <c:pt idx="13767">
                  <c:v>87.831999999999994</c:v>
                </c:pt>
                <c:pt idx="13768">
                  <c:v>87.852999999999994</c:v>
                </c:pt>
                <c:pt idx="13769">
                  <c:v>87.873999999999995</c:v>
                </c:pt>
                <c:pt idx="13770">
                  <c:v>87.896000000000001</c:v>
                </c:pt>
                <c:pt idx="13771">
                  <c:v>87.917000000000002</c:v>
                </c:pt>
                <c:pt idx="13772">
                  <c:v>87.938999999999993</c:v>
                </c:pt>
                <c:pt idx="13773">
                  <c:v>87.960999999999999</c:v>
                </c:pt>
                <c:pt idx="13774">
                  <c:v>87.981999999999999</c:v>
                </c:pt>
                <c:pt idx="13775">
                  <c:v>88.004000000000005</c:v>
                </c:pt>
                <c:pt idx="13776">
                  <c:v>88.025999999999996</c:v>
                </c:pt>
                <c:pt idx="13777">
                  <c:v>88.048000000000002</c:v>
                </c:pt>
                <c:pt idx="13778">
                  <c:v>88.069000000000003</c:v>
                </c:pt>
                <c:pt idx="13779">
                  <c:v>88.090999999999994</c:v>
                </c:pt>
                <c:pt idx="13780">
                  <c:v>88.113</c:v>
                </c:pt>
                <c:pt idx="13781">
                  <c:v>88.135000000000005</c:v>
                </c:pt>
                <c:pt idx="13782">
                  <c:v>88.156999999999996</c:v>
                </c:pt>
                <c:pt idx="13783">
                  <c:v>88.177999999999997</c:v>
                </c:pt>
                <c:pt idx="13784">
                  <c:v>88.200999999999993</c:v>
                </c:pt>
                <c:pt idx="13785">
                  <c:v>88.222999999999999</c:v>
                </c:pt>
                <c:pt idx="13786">
                  <c:v>88.245000000000005</c:v>
                </c:pt>
                <c:pt idx="13787">
                  <c:v>88.266000000000005</c:v>
                </c:pt>
                <c:pt idx="13788">
                  <c:v>88.289000000000001</c:v>
                </c:pt>
                <c:pt idx="13789">
                  <c:v>88.311000000000007</c:v>
                </c:pt>
                <c:pt idx="13790">
                  <c:v>88.332999999999998</c:v>
                </c:pt>
                <c:pt idx="13791">
                  <c:v>88.353999999999999</c:v>
                </c:pt>
                <c:pt idx="13792">
                  <c:v>88.376000000000005</c:v>
                </c:pt>
                <c:pt idx="13793">
                  <c:v>88.399000000000001</c:v>
                </c:pt>
                <c:pt idx="13794">
                  <c:v>88.421000000000006</c:v>
                </c:pt>
                <c:pt idx="13795">
                  <c:v>88.442999999999998</c:v>
                </c:pt>
                <c:pt idx="13796">
                  <c:v>88.465000000000003</c:v>
                </c:pt>
                <c:pt idx="13797">
                  <c:v>88.486999999999995</c:v>
                </c:pt>
                <c:pt idx="13798">
                  <c:v>88.760999999999996</c:v>
                </c:pt>
                <c:pt idx="13799">
                  <c:v>88.783000000000001</c:v>
                </c:pt>
                <c:pt idx="13800">
                  <c:v>88.805999999999997</c:v>
                </c:pt>
                <c:pt idx="13801">
                  <c:v>88.828000000000003</c:v>
                </c:pt>
                <c:pt idx="13802">
                  <c:v>88.850999999999999</c:v>
                </c:pt>
                <c:pt idx="13803">
                  <c:v>88.873000000000005</c:v>
                </c:pt>
                <c:pt idx="13804">
                  <c:v>88.894999999999996</c:v>
                </c:pt>
                <c:pt idx="13805">
                  <c:v>88.917000000000002</c:v>
                </c:pt>
                <c:pt idx="13806">
                  <c:v>88.94</c:v>
                </c:pt>
                <c:pt idx="13807">
                  <c:v>88.962000000000003</c:v>
                </c:pt>
                <c:pt idx="13808">
                  <c:v>88.984999999999999</c:v>
                </c:pt>
                <c:pt idx="13809">
                  <c:v>89.007000000000005</c:v>
                </c:pt>
                <c:pt idx="13810">
                  <c:v>89.031000000000006</c:v>
                </c:pt>
                <c:pt idx="13811">
                  <c:v>89.052999999999997</c:v>
                </c:pt>
                <c:pt idx="13812">
                  <c:v>89.075000000000003</c:v>
                </c:pt>
                <c:pt idx="13813">
                  <c:v>89.097999999999999</c:v>
                </c:pt>
                <c:pt idx="13814">
                  <c:v>89.120999999999995</c:v>
                </c:pt>
                <c:pt idx="13815">
                  <c:v>89.143000000000001</c:v>
                </c:pt>
                <c:pt idx="13816">
                  <c:v>89.165999999999997</c:v>
                </c:pt>
                <c:pt idx="13817">
                  <c:v>89.188999999999993</c:v>
                </c:pt>
                <c:pt idx="13818">
                  <c:v>89.210999999999999</c:v>
                </c:pt>
                <c:pt idx="13819">
                  <c:v>89.234999999999999</c:v>
                </c:pt>
                <c:pt idx="13820">
                  <c:v>89.257000000000005</c:v>
                </c:pt>
                <c:pt idx="13821">
                  <c:v>89.28</c:v>
                </c:pt>
                <c:pt idx="13822">
                  <c:v>75.510000000000005</c:v>
                </c:pt>
                <c:pt idx="13823">
                  <c:v>75.481999999999999</c:v>
                </c:pt>
                <c:pt idx="13824">
                  <c:v>75.206000000000003</c:v>
                </c:pt>
                <c:pt idx="13825">
                  <c:v>75.176000000000002</c:v>
                </c:pt>
                <c:pt idx="13826">
                  <c:v>75.150999999999996</c:v>
                </c:pt>
                <c:pt idx="13827">
                  <c:v>74.882000000000005</c:v>
                </c:pt>
                <c:pt idx="13828">
                  <c:v>74.84</c:v>
                </c:pt>
                <c:pt idx="13829">
                  <c:v>74.816000000000003</c:v>
                </c:pt>
                <c:pt idx="13830">
                  <c:v>74.555999999999997</c:v>
                </c:pt>
                <c:pt idx="13831">
                  <c:v>74.513999999999996</c:v>
                </c:pt>
                <c:pt idx="13832">
                  <c:v>74.489999999999995</c:v>
                </c:pt>
                <c:pt idx="13833">
                  <c:v>74.238</c:v>
                </c:pt>
                <c:pt idx="13834">
                  <c:v>73.415000000000006</c:v>
                </c:pt>
                <c:pt idx="13835">
                  <c:v>73.393000000000001</c:v>
                </c:pt>
                <c:pt idx="13836">
                  <c:v>73.173000000000002</c:v>
                </c:pt>
                <c:pt idx="13837">
                  <c:v>73.09</c:v>
                </c:pt>
                <c:pt idx="13838">
                  <c:v>73.069999999999993</c:v>
                </c:pt>
                <c:pt idx="13839">
                  <c:v>72.861000000000004</c:v>
                </c:pt>
                <c:pt idx="13840">
                  <c:v>72.828000000000003</c:v>
                </c:pt>
                <c:pt idx="13841">
                  <c:v>72.808999999999997</c:v>
                </c:pt>
                <c:pt idx="13842">
                  <c:v>72.608999999999995</c:v>
                </c:pt>
                <c:pt idx="13843">
                  <c:v>72.578000000000003</c:v>
                </c:pt>
                <c:pt idx="13844">
                  <c:v>72.56</c:v>
                </c:pt>
                <c:pt idx="13845">
                  <c:v>72.369</c:v>
                </c:pt>
                <c:pt idx="13846">
                  <c:v>72.34</c:v>
                </c:pt>
                <c:pt idx="13847">
                  <c:v>72.322000000000003</c:v>
                </c:pt>
                <c:pt idx="13848">
                  <c:v>72.141000000000005</c:v>
                </c:pt>
                <c:pt idx="13849">
                  <c:v>71.971999999999994</c:v>
                </c:pt>
                <c:pt idx="13850">
                  <c:v>71.956000000000003</c:v>
                </c:pt>
                <c:pt idx="13851">
                  <c:v>71.790000000000006</c:v>
                </c:pt>
                <c:pt idx="13852">
                  <c:v>71.775000000000006</c:v>
                </c:pt>
                <c:pt idx="13853">
                  <c:v>71.760000000000005</c:v>
                </c:pt>
                <c:pt idx="13854">
                  <c:v>71.603999999999999</c:v>
                </c:pt>
                <c:pt idx="13855">
                  <c:v>71.578999999999994</c:v>
                </c:pt>
                <c:pt idx="13856">
                  <c:v>71.564999999999998</c:v>
                </c:pt>
                <c:pt idx="13857">
                  <c:v>71.418000000000006</c:v>
                </c:pt>
                <c:pt idx="13858">
                  <c:v>71.394999999999996</c:v>
                </c:pt>
                <c:pt idx="13859">
                  <c:v>71.382000000000005</c:v>
                </c:pt>
                <c:pt idx="13860">
                  <c:v>71.245000000000005</c:v>
                </c:pt>
                <c:pt idx="13861">
                  <c:v>70.804000000000002</c:v>
                </c:pt>
                <c:pt idx="13862">
                  <c:v>70.692999999999998</c:v>
                </c:pt>
                <c:pt idx="13863">
                  <c:v>70.656999999999996</c:v>
                </c:pt>
                <c:pt idx="13864">
                  <c:v>70.649000000000001</c:v>
                </c:pt>
                <c:pt idx="13865">
                  <c:v>70.56</c:v>
                </c:pt>
                <c:pt idx="13866">
                  <c:v>70.546999999999997</c:v>
                </c:pt>
                <c:pt idx="13867">
                  <c:v>70.540000000000006</c:v>
                </c:pt>
                <c:pt idx="13868">
                  <c:v>70.460999999999999</c:v>
                </c:pt>
                <c:pt idx="13869">
                  <c:v>70.45</c:v>
                </c:pt>
                <c:pt idx="13870">
                  <c:v>70.444000000000003</c:v>
                </c:pt>
                <c:pt idx="13871">
                  <c:v>70.375</c:v>
                </c:pt>
                <c:pt idx="13872">
                  <c:v>70.366</c:v>
                </c:pt>
                <c:pt idx="13873">
                  <c:v>70.36</c:v>
                </c:pt>
                <c:pt idx="13874">
                  <c:v>70.302000000000007</c:v>
                </c:pt>
                <c:pt idx="13875">
                  <c:v>70.254999999999995</c:v>
                </c:pt>
                <c:pt idx="13876">
                  <c:v>70.25</c:v>
                </c:pt>
                <c:pt idx="13877">
                  <c:v>70.209999999999994</c:v>
                </c:pt>
                <c:pt idx="13878">
                  <c:v>70.206000000000003</c:v>
                </c:pt>
                <c:pt idx="13879">
                  <c:v>70.203000000000003</c:v>
                </c:pt>
                <c:pt idx="13880">
                  <c:v>70.171999999999997</c:v>
                </c:pt>
                <c:pt idx="13881">
                  <c:v>70.168000000000006</c:v>
                </c:pt>
                <c:pt idx="13882">
                  <c:v>70.165999999999997</c:v>
                </c:pt>
                <c:pt idx="13883">
                  <c:v>70.144999999999996</c:v>
                </c:pt>
                <c:pt idx="13884">
                  <c:v>70.141999999999996</c:v>
                </c:pt>
                <c:pt idx="13885">
                  <c:v>70.141000000000005</c:v>
                </c:pt>
                <c:pt idx="13886">
                  <c:v>70.131</c:v>
                </c:pt>
                <c:pt idx="13887">
                  <c:v>70.164000000000001</c:v>
                </c:pt>
                <c:pt idx="13888">
                  <c:v>70.167000000000002</c:v>
                </c:pt>
                <c:pt idx="13889">
                  <c:v>70.195999999999998</c:v>
                </c:pt>
                <c:pt idx="13890">
                  <c:v>70.209999999999994</c:v>
                </c:pt>
                <c:pt idx="13891">
                  <c:v>70.212999999999994</c:v>
                </c:pt>
                <c:pt idx="13892">
                  <c:v>70.254999999999995</c:v>
                </c:pt>
                <c:pt idx="13893">
                  <c:v>70.262</c:v>
                </c:pt>
                <c:pt idx="13894">
                  <c:v>70.266000000000005</c:v>
                </c:pt>
                <c:pt idx="13895">
                  <c:v>70.317999999999998</c:v>
                </c:pt>
                <c:pt idx="13896">
                  <c:v>70.326999999999998</c:v>
                </c:pt>
                <c:pt idx="13897">
                  <c:v>70.331999999999994</c:v>
                </c:pt>
                <c:pt idx="13898">
                  <c:v>70.394000000000005</c:v>
                </c:pt>
                <c:pt idx="13899">
                  <c:v>70.460999999999999</c:v>
                </c:pt>
                <c:pt idx="13900">
                  <c:v>70.468000000000004</c:v>
                </c:pt>
                <c:pt idx="13901">
                  <c:v>70.546999999999997</c:v>
                </c:pt>
                <c:pt idx="13902">
                  <c:v>70.555000000000007</c:v>
                </c:pt>
                <c:pt idx="13903">
                  <c:v>70.563000000000002</c:v>
                </c:pt>
                <c:pt idx="13904">
                  <c:v>70.652000000000001</c:v>
                </c:pt>
                <c:pt idx="13905">
                  <c:v>70.665999999999997</c:v>
                </c:pt>
                <c:pt idx="13906">
                  <c:v>70.674999999999997</c:v>
                </c:pt>
                <c:pt idx="13907">
                  <c:v>70.774000000000001</c:v>
                </c:pt>
                <c:pt idx="13908">
                  <c:v>70.789000000000001</c:v>
                </c:pt>
                <c:pt idx="13909">
                  <c:v>70.799000000000007</c:v>
                </c:pt>
                <c:pt idx="13910">
                  <c:v>70.906999999999996</c:v>
                </c:pt>
                <c:pt idx="13911">
                  <c:v>70.924999999999997</c:v>
                </c:pt>
                <c:pt idx="13912">
                  <c:v>70.936000000000007</c:v>
                </c:pt>
                <c:pt idx="13913">
                  <c:v>71.055000000000007</c:v>
                </c:pt>
                <c:pt idx="13914">
                  <c:v>71.176000000000002</c:v>
                </c:pt>
                <c:pt idx="13915">
                  <c:v>71.188999999999993</c:v>
                </c:pt>
                <c:pt idx="13916">
                  <c:v>71.325000000000003</c:v>
                </c:pt>
                <c:pt idx="13917">
                  <c:v>71.335999999999999</c:v>
                </c:pt>
                <c:pt idx="13918">
                  <c:v>71.349000000000004</c:v>
                </c:pt>
                <c:pt idx="13919">
                  <c:v>71.492999999999995</c:v>
                </c:pt>
                <c:pt idx="13920">
                  <c:v>71.516000000000005</c:v>
                </c:pt>
                <c:pt idx="13921">
                  <c:v>71.531000000000006</c:v>
                </c:pt>
                <c:pt idx="13922">
                  <c:v>71.685000000000002</c:v>
                </c:pt>
                <c:pt idx="13923">
                  <c:v>71.707999999999998</c:v>
                </c:pt>
                <c:pt idx="13924">
                  <c:v>71.722999999999999</c:v>
                </c:pt>
                <c:pt idx="13925">
                  <c:v>71.887</c:v>
                </c:pt>
                <c:pt idx="13926">
                  <c:v>71.912999999999997</c:v>
                </c:pt>
                <c:pt idx="13927">
                  <c:v>71.927999999999997</c:v>
                </c:pt>
                <c:pt idx="13928">
                  <c:v>72.100999999999999</c:v>
                </c:pt>
                <c:pt idx="13929">
                  <c:v>72.343000000000004</c:v>
                </c:pt>
                <c:pt idx="13930">
                  <c:v>72.36</c:v>
                </c:pt>
                <c:pt idx="13931">
                  <c:v>72.55</c:v>
                </c:pt>
                <c:pt idx="13932">
                  <c:v>73.001999999999995</c:v>
                </c:pt>
                <c:pt idx="13933">
                  <c:v>73.022000000000006</c:v>
                </c:pt>
                <c:pt idx="13934">
                  <c:v>73.238</c:v>
                </c:pt>
                <c:pt idx="13935">
                  <c:v>73.322999999999993</c:v>
                </c:pt>
                <c:pt idx="13936">
                  <c:v>73.343999999999994</c:v>
                </c:pt>
                <c:pt idx="13937">
                  <c:v>73.570999999999998</c:v>
                </c:pt>
                <c:pt idx="13938">
                  <c:v>73.605000000000004</c:v>
                </c:pt>
                <c:pt idx="13939">
                  <c:v>73.626999999999995</c:v>
                </c:pt>
                <c:pt idx="13940">
                  <c:v>73.861999999999995</c:v>
                </c:pt>
                <c:pt idx="13941">
                  <c:v>73.897999999999996</c:v>
                </c:pt>
                <c:pt idx="13942">
                  <c:v>73.92</c:v>
                </c:pt>
                <c:pt idx="13943">
                  <c:v>74.168000000000006</c:v>
                </c:pt>
                <c:pt idx="13944">
                  <c:v>74.203000000000003</c:v>
                </c:pt>
                <c:pt idx="13945">
                  <c:v>74.227000000000004</c:v>
                </c:pt>
                <c:pt idx="13946">
                  <c:v>74.48</c:v>
                </c:pt>
              </c:numCache>
            </c:numRef>
          </c:yVal>
          <c:smooth val="0"/>
          <c:extLst>
            <c:ext xmlns:c16="http://schemas.microsoft.com/office/drawing/2014/chart" uri="{C3380CC4-5D6E-409C-BE32-E72D297353CC}">
              <c16:uniqueId val="{00000000-ECA4-4B21-A2F5-C8D44A40AFC8}"/>
            </c:ext>
          </c:extLst>
        </c:ser>
        <c:dLbls>
          <c:showLegendKey val="0"/>
          <c:showVal val="0"/>
          <c:showCatName val="0"/>
          <c:showSerName val="0"/>
          <c:showPercent val="0"/>
          <c:showBubbleSize val="0"/>
        </c:dLbls>
        <c:axId val="598752696"/>
        <c:axId val="598750072"/>
      </c:scatterChart>
      <c:valAx>
        <c:axId val="598752696"/>
        <c:scaling>
          <c:logBase val="10"/>
          <c:orientation val="minMax"/>
          <c:min val="10000"/>
        </c:scaling>
        <c:delete val="0"/>
        <c:axPos val="b"/>
        <c:majorGridlines>
          <c:spPr>
            <a:ln w="9525" cap="flat" cmpd="sng" algn="ctr">
              <a:solidFill>
                <a:schemeClr val="tx1">
                  <a:lumMod val="15000"/>
                  <a:lumOff val="85000"/>
                </a:schemeClr>
              </a:solidFill>
              <a:round/>
            </a:ln>
            <a:effectLst/>
          </c:spPr>
        </c:majorGridlines>
        <c:numFmt formatCode="0.00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750072"/>
        <c:crosses val="autoZero"/>
        <c:crossBetween val="midCat"/>
      </c:valAx>
      <c:valAx>
        <c:axId val="598750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75269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1"/>
          <c:order val="0"/>
          <c:tx>
            <c:strRef>
              <c:f>'h2o-hra'!$K$1</c:f>
              <c:strCache>
                <c:ptCount val="1"/>
                <c:pt idx="0">
                  <c:v>sum of all peaks</c:v>
                </c:pt>
              </c:strCache>
            </c:strRef>
          </c:tx>
          <c:spPr>
            <a:ln>
              <a:noFill/>
            </a:ln>
          </c:spPr>
          <c:xVal>
            <c:numRef>
              <c:f>'h2o-hra'!$K$2:$K$13948</c:f>
              <c:numCache>
                <c:formatCode>0.00E+00</c:formatCode>
                <c:ptCount val="13947"/>
                <c:pt idx="0">
                  <c:v>481250</c:v>
                </c:pt>
                <c:pt idx="1">
                  <c:v>484430</c:v>
                </c:pt>
                <c:pt idx="2">
                  <c:v>489630</c:v>
                </c:pt>
                <c:pt idx="3">
                  <c:v>470810</c:v>
                </c:pt>
                <c:pt idx="4">
                  <c:v>457280</c:v>
                </c:pt>
                <c:pt idx="5">
                  <c:v>443970</c:v>
                </c:pt>
                <c:pt idx="6">
                  <c:v>451730</c:v>
                </c:pt>
                <c:pt idx="7">
                  <c:v>442710</c:v>
                </c:pt>
                <c:pt idx="8">
                  <c:v>443320</c:v>
                </c:pt>
                <c:pt idx="9">
                  <c:v>445440</c:v>
                </c:pt>
                <c:pt idx="10">
                  <c:v>420480</c:v>
                </c:pt>
                <c:pt idx="11">
                  <c:v>426700</c:v>
                </c:pt>
                <c:pt idx="12">
                  <c:v>450780</c:v>
                </c:pt>
                <c:pt idx="13">
                  <c:v>422840</c:v>
                </c:pt>
                <c:pt idx="14">
                  <c:v>459150</c:v>
                </c:pt>
                <c:pt idx="15">
                  <c:v>456590</c:v>
                </c:pt>
                <c:pt idx="16">
                  <c:v>457320</c:v>
                </c:pt>
                <c:pt idx="17">
                  <c:v>462840</c:v>
                </c:pt>
                <c:pt idx="18">
                  <c:v>510810</c:v>
                </c:pt>
                <c:pt idx="19">
                  <c:v>521170</c:v>
                </c:pt>
                <c:pt idx="20">
                  <c:v>546070</c:v>
                </c:pt>
                <c:pt idx="21">
                  <c:v>572130</c:v>
                </c:pt>
                <c:pt idx="22">
                  <c:v>595430</c:v>
                </c:pt>
                <c:pt idx="23">
                  <c:v>668310</c:v>
                </c:pt>
                <c:pt idx="24">
                  <c:v>678760</c:v>
                </c:pt>
                <c:pt idx="25">
                  <c:v>690510</c:v>
                </c:pt>
                <c:pt idx="26">
                  <c:v>777750</c:v>
                </c:pt>
                <c:pt idx="27">
                  <c:v>842360</c:v>
                </c:pt>
                <c:pt idx="28">
                  <c:v>809290</c:v>
                </c:pt>
                <c:pt idx="29">
                  <c:v>846980</c:v>
                </c:pt>
                <c:pt idx="30">
                  <c:v>871430</c:v>
                </c:pt>
                <c:pt idx="31">
                  <c:v>866490</c:v>
                </c:pt>
                <c:pt idx="32">
                  <c:v>851620</c:v>
                </c:pt>
                <c:pt idx="33">
                  <c:v>887880</c:v>
                </c:pt>
                <c:pt idx="34">
                  <c:v>877470</c:v>
                </c:pt>
                <c:pt idx="35">
                  <c:v>854020</c:v>
                </c:pt>
                <c:pt idx="36">
                  <c:v>911080</c:v>
                </c:pt>
                <c:pt idx="37">
                  <c:v>888100</c:v>
                </c:pt>
                <c:pt idx="38">
                  <c:v>842800</c:v>
                </c:pt>
                <c:pt idx="39">
                  <c:v>848220</c:v>
                </c:pt>
                <c:pt idx="40">
                  <c:v>844670</c:v>
                </c:pt>
                <c:pt idx="41">
                  <c:v>867680</c:v>
                </c:pt>
                <c:pt idx="42">
                  <c:v>826900</c:v>
                </c:pt>
                <c:pt idx="43">
                  <c:v>816390</c:v>
                </c:pt>
                <c:pt idx="44">
                  <c:v>545520</c:v>
                </c:pt>
                <c:pt idx="45">
                  <c:v>551550</c:v>
                </c:pt>
                <c:pt idx="46">
                  <c:v>508680</c:v>
                </c:pt>
                <c:pt idx="47">
                  <c:v>531600</c:v>
                </c:pt>
                <c:pt idx="48">
                  <c:v>491460</c:v>
                </c:pt>
                <c:pt idx="49">
                  <c:v>515850</c:v>
                </c:pt>
                <c:pt idx="50">
                  <c:v>499160</c:v>
                </c:pt>
                <c:pt idx="51">
                  <c:v>501290</c:v>
                </c:pt>
                <c:pt idx="52">
                  <c:v>498900</c:v>
                </c:pt>
                <c:pt idx="53">
                  <c:v>500170</c:v>
                </c:pt>
                <c:pt idx="54">
                  <c:v>487850</c:v>
                </c:pt>
                <c:pt idx="55">
                  <c:v>519330</c:v>
                </c:pt>
                <c:pt idx="56">
                  <c:v>541910</c:v>
                </c:pt>
                <c:pt idx="57">
                  <c:v>547260</c:v>
                </c:pt>
                <c:pt idx="58">
                  <c:v>575230</c:v>
                </c:pt>
                <c:pt idx="59">
                  <c:v>560050</c:v>
                </c:pt>
                <c:pt idx="60">
                  <c:v>584460</c:v>
                </c:pt>
                <c:pt idx="61">
                  <c:v>591310</c:v>
                </c:pt>
                <c:pt idx="62">
                  <c:v>629890</c:v>
                </c:pt>
                <c:pt idx="63">
                  <c:v>636260</c:v>
                </c:pt>
                <c:pt idx="64">
                  <c:v>609060</c:v>
                </c:pt>
                <c:pt idx="65">
                  <c:v>612230</c:v>
                </c:pt>
                <c:pt idx="66">
                  <c:v>631230</c:v>
                </c:pt>
                <c:pt idx="67">
                  <c:v>608820</c:v>
                </c:pt>
                <c:pt idx="68">
                  <c:v>588110</c:v>
                </c:pt>
                <c:pt idx="69">
                  <c:v>592930</c:v>
                </c:pt>
                <c:pt idx="70">
                  <c:v>636960</c:v>
                </c:pt>
                <c:pt idx="71">
                  <c:v>637740</c:v>
                </c:pt>
                <c:pt idx="72">
                  <c:v>625840</c:v>
                </c:pt>
                <c:pt idx="73">
                  <c:v>635830</c:v>
                </c:pt>
                <c:pt idx="74">
                  <c:v>635440</c:v>
                </c:pt>
                <c:pt idx="75">
                  <c:v>632770</c:v>
                </c:pt>
                <c:pt idx="76">
                  <c:v>632050</c:v>
                </c:pt>
                <c:pt idx="77">
                  <c:v>635830</c:v>
                </c:pt>
                <c:pt idx="78">
                  <c:v>614530</c:v>
                </c:pt>
                <c:pt idx="79">
                  <c:v>612260</c:v>
                </c:pt>
                <c:pt idx="80">
                  <c:v>604640</c:v>
                </c:pt>
                <c:pt idx="81">
                  <c:v>603430</c:v>
                </c:pt>
                <c:pt idx="82">
                  <c:v>585240</c:v>
                </c:pt>
                <c:pt idx="83">
                  <c:v>585920</c:v>
                </c:pt>
                <c:pt idx="84">
                  <c:v>538140</c:v>
                </c:pt>
                <c:pt idx="85">
                  <c:v>561200</c:v>
                </c:pt>
                <c:pt idx="86">
                  <c:v>543410</c:v>
                </c:pt>
                <c:pt idx="87">
                  <c:v>521500</c:v>
                </c:pt>
                <c:pt idx="88">
                  <c:v>499850</c:v>
                </c:pt>
                <c:pt idx="89">
                  <c:v>499620</c:v>
                </c:pt>
                <c:pt idx="90">
                  <c:v>480410</c:v>
                </c:pt>
                <c:pt idx="91">
                  <c:v>483220</c:v>
                </c:pt>
                <c:pt idx="92">
                  <c:v>460700</c:v>
                </c:pt>
                <c:pt idx="93">
                  <c:v>464170</c:v>
                </c:pt>
                <c:pt idx="94">
                  <c:v>450470</c:v>
                </c:pt>
                <c:pt idx="95">
                  <c:v>451760</c:v>
                </c:pt>
                <c:pt idx="96">
                  <c:v>450050</c:v>
                </c:pt>
                <c:pt idx="97">
                  <c:v>444250</c:v>
                </c:pt>
                <c:pt idx="98">
                  <c:v>434980</c:v>
                </c:pt>
                <c:pt idx="99">
                  <c:v>439540</c:v>
                </c:pt>
                <c:pt idx="100">
                  <c:v>452190</c:v>
                </c:pt>
                <c:pt idx="101">
                  <c:v>452360</c:v>
                </c:pt>
                <c:pt idx="102">
                  <c:v>462640</c:v>
                </c:pt>
                <c:pt idx="103">
                  <c:v>469970</c:v>
                </c:pt>
                <c:pt idx="104">
                  <c:v>483810</c:v>
                </c:pt>
                <c:pt idx="105">
                  <c:v>489890</c:v>
                </c:pt>
                <c:pt idx="106">
                  <c:v>532540</c:v>
                </c:pt>
                <c:pt idx="107">
                  <c:v>544350</c:v>
                </c:pt>
                <c:pt idx="108">
                  <c:v>621390</c:v>
                </c:pt>
                <c:pt idx="109">
                  <c:v>609130</c:v>
                </c:pt>
                <c:pt idx="110">
                  <c:v>659400</c:v>
                </c:pt>
                <c:pt idx="111">
                  <c:v>671570</c:v>
                </c:pt>
                <c:pt idx="112">
                  <c:v>725280</c:v>
                </c:pt>
                <c:pt idx="113">
                  <c:v>736400</c:v>
                </c:pt>
                <c:pt idx="114">
                  <c:v>785400</c:v>
                </c:pt>
                <c:pt idx="115">
                  <c:v>798370</c:v>
                </c:pt>
                <c:pt idx="116">
                  <c:v>863160</c:v>
                </c:pt>
                <c:pt idx="117">
                  <c:v>909410</c:v>
                </c:pt>
                <c:pt idx="118">
                  <c:v>918780</c:v>
                </c:pt>
                <c:pt idx="119">
                  <c:v>931160</c:v>
                </c:pt>
                <c:pt idx="120">
                  <c:v>948490</c:v>
                </c:pt>
                <c:pt idx="121">
                  <c:v>964820</c:v>
                </c:pt>
                <c:pt idx="122">
                  <c:v>551050</c:v>
                </c:pt>
                <c:pt idx="123">
                  <c:v>499150</c:v>
                </c:pt>
                <c:pt idx="124">
                  <c:v>460580</c:v>
                </c:pt>
                <c:pt idx="125">
                  <c:v>438940</c:v>
                </c:pt>
                <c:pt idx="126">
                  <c:v>392550</c:v>
                </c:pt>
                <c:pt idx="127">
                  <c:v>364530</c:v>
                </c:pt>
                <c:pt idx="128">
                  <c:v>351910</c:v>
                </c:pt>
                <c:pt idx="129">
                  <c:v>303310</c:v>
                </c:pt>
                <c:pt idx="130">
                  <c:v>299250</c:v>
                </c:pt>
                <c:pt idx="131">
                  <c:v>294760</c:v>
                </c:pt>
                <c:pt idx="132">
                  <c:v>283000</c:v>
                </c:pt>
                <c:pt idx="133">
                  <c:v>285580</c:v>
                </c:pt>
                <c:pt idx="134">
                  <c:v>300640</c:v>
                </c:pt>
                <c:pt idx="135">
                  <c:v>326600</c:v>
                </c:pt>
                <c:pt idx="136">
                  <c:v>331800</c:v>
                </c:pt>
                <c:pt idx="137">
                  <c:v>356750</c:v>
                </c:pt>
                <c:pt idx="138">
                  <c:v>371640</c:v>
                </c:pt>
                <c:pt idx="139">
                  <c:v>357050</c:v>
                </c:pt>
                <c:pt idx="140">
                  <c:v>366890</c:v>
                </c:pt>
                <c:pt idx="141">
                  <c:v>393550</c:v>
                </c:pt>
                <c:pt idx="142">
                  <c:v>397390</c:v>
                </c:pt>
                <c:pt idx="143">
                  <c:v>413020</c:v>
                </c:pt>
                <c:pt idx="144">
                  <c:v>446080</c:v>
                </c:pt>
                <c:pt idx="145">
                  <c:v>469950</c:v>
                </c:pt>
                <c:pt idx="146">
                  <c:v>499660</c:v>
                </c:pt>
                <c:pt idx="147">
                  <c:v>494400</c:v>
                </c:pt>
                <c:pt idx="148">
                  <c:v>493180</c:v>
                </c:pt>
                <c:pt idx="149">
                  <c:v>504640</c:v>
                </c:pt>
                <c:pt idx="150">
                  <c:v>526050</c:v>
                </c:pt>
                <c:pt idx="151">
                  <c:v>502270</c:v>
                </c:pt>
                <c:pt idx="152">
                  <c:v>493190</c:v>
                </c:pt>
                <c:pt idx="153">
                  <c:v>488580</c:v>
                </c:pt>
                <c:pt idx="154">
                  <c:v>481690</c:v>
                </c:pt>
                <c:pt idx="155">
                  <c:v>457040</c:v>
                </c:pt>
                <c:pt idx="156">
                  <c:v>439950</c:v>
                </c:pt>
                <c:pt idx="157">
                  <c:v>432000</c:v>
                </c:pt>
                <c:pt idx="158">
                  <c:v>403720</c:v>
                </c:pt>
                <c:pt idx="159">
                  <c:v>358060</c:v>
                </c:pt>
                <c:pt idx="160">
                  <c:v>351330</c:v>
                </c:pt>
                <c:pt idx="161">
                  <c:v>315690</c:v>
                </c:pt>
                <c:pt idx="162">
                  <c:v>305030</c:v>
                </c:pt>
                <c:pt idx="163">
                  <c:v>294260</c:v>
                </c:pt>
                <c:pt idx="164">
                  <c:v>273420</c:v>
                </c:pt>
                <c:pt idx="165">
                  <c:v>261790</c:v>
                </c:pt>
                <c:pt idx="166">
                  <c:v>257220</c:v>
                </c:pt>
                <c:pt idx="167">
                  <c:v>247090</c:v>
                </c:pt>
                <c:pt idx="168">
                  <c:v>259100</c:v>
                </c:pt>
                <c:pt idx="169">
                  <c:v>247860</c:v>
                </c:pt>
                <c:pt idx="170">
                  <c:v>268000</c:v>
                </c:pt>
                <c:pt idx="171">
                  <c:v>303100</c:v>
                </c:pt>
                <c:pt idx="172">
                  <c:v>305630</c:v>
                </c:pt>
                <c:pt idx="173">
                  <c:v>338340</c:v>
                </c:pt>
                <c:pt idx="174">
                  <c:v>378800</c:v>
                </c:pt>
                <c:pt idx="175">
                  <c:v>386010</c:v>
                </c:pt>
                <c:pt idx="176">
                  <c:v>437000</c:v>
                </c:pt>
                <c:pt idx="177">
                  <c:v>476410</c:v>
                </c:pt>
                <c:pt idx="178">
                  <c:v>481440</c:v>
                </c:pt>
                <c:pt idx="179">
                  <c:v>533190</c:v>
                </c:pt>
                <c:pt idx="180">
                  <c:v>573930</c:v>
                </c:pt>
                <c:pt idx="181">
                  <c:v>569400</c:v>
                </c:pt>
                <c:pt idx="182">
                  <c:v>378440</c:v>
                </c:pt>
                <c:pt idx="183">
                  <c:v>321470</c:v>
                </c:pt>
                <c:pt idx="184">
                  <c:v>269290</c:v>
                </c:pt>
                <c:pt idx="185">
                  <c:v>269650</c:v>
                </c:pt>
                <c:pt idx="186">
                  <c:v>258160</c:v>
                </c:pt>
                <c:pt idx="187">
                  <c:v>223000</c:v>
                </c:pt>
                <c:pt idx="188">
                  <c:v>221200</c:v>
                </c:pt>
                <c:pt idx="189">
                  <c:v>213350</c:v>
                </c:pt>
                <c:pt idx="190">
                  <c:v>188690</c:v>
                </c:pt>
                <c:pt idx="191">
                  <c:v>187630</c:v>
                </c:pt>
                <c:pt idx="192">
                  <c:v>185320</c:v>
                </c:pt>
                <c:pt idx="193">
                  <c:v>171340</c:v>
                </c:pt>
                <c:pt idx="194">
                  <c:v>170810</c:v>
                </c:pt>
                <c:pt idx="195">
                  <c:v>167890</c:v>
                </c:pt>
                <c:pt idx="196">
                  <c:v>162240</c:v>
                </c:pt>
                <c:pt idx="197">
                  <c:v>161650</c:v>
                </c:pt>
                <c:pt idx="198">
                  <c:v>158860</c:v>
                </c:pt>
                <c:pt idx="199">
                  <c:v>159950</c:v>
                </c:pt>
                <c:pt idx="200">
                  <c:v>161450</c:v>
                </c:pt>
                <c:pt idx="201">
                  <c:v>160750</c:v>
                </c:pt>
                <c:pt idx="202">
                  <c:v>174090</c:v>
                </c:pt>
                <c:pt idx="203">
                  <c:v>174670</c:v>
                </c:pt>
                <c:pt idx="204">
                  <c:v>166410</c:v>
                </c:pt>
                <c:pt idx="205">
                  <c:v>185540</c:v>
                </c:pt>
                <c:pt idx="206">
                  <c:v>182690</c:v>
                </c:pt>
                <c:pt idx="207">
                  <c:v>182830</c:v>
                </c:pt>
                <c:pt idx="208">
                  <c:v>185780</c:v>
                </c:pt>
                <c:pt idx="209">
                  <c:v>187970</c:v>
                </c:pt>
                <c:pt idx="210">
                  <c:v>188590</c:v>
                </c:pt>
                <c:pt idx="211">
                  <c:v>200750</c:v>
                </c:pt>
                <c:pt idx="212">
                  <c:v>201920</c:v>
                </c:pt>
                <c:pt idx="213">
                  <c:v>206740</c:v>
                </c:pt>
                <c:pt idx="214">
                  <c:v>230160</c:v>
                </c:pt>
                <c:pt idx="215">
                  <c:v>235030</c:v>
                </c:pt>
                <c:pt idx="216">
                  <c:v>236540</c:v>
                </c:pt>
                <c:pt idx="217">
                  <c:v>258890</c:v>
                </c:pt>
                <c:pt idx="218">
                  <c:v>261330</c:v>
                </c:pt>
                <c:pt idx="219">
                  <c:v>261630</c:v>
                </c:pt>
                <c:pt idx="220">
                  <c:v>277520</c:v>
                </c:pt>
                <c:pt idx="221">
                  <c:v>282060</c:v>
                </c:pt>
                <c:pt idx="222">
                  <c:v>281910</c:v>
                </c:pt>
                <c:pt idx="223">
                  <c:v>297160</c:v>
                </c:pt>
                <c:pt idx="224">
                  <c:v>297300</c:v>
                </c:pt>
                <c:pt idx="225">
                  <c:v>295860</c:v>
                </c:pt>
                <c:pt idx="226">
                  <c:v>305000</c:v>
                </c:pt>
                <c:pt idx="227">
                  <c:v>305310</c:v>
                </c:pt>
                <c:pt idx="228">
                  <c:v>305370</c:v>
                </c:pt>
                <c:pt idx="229">
                  <c:v>316690</c:v>
                </c:pt>
                <c:pt idx="230">
                  <c:v>318890</c:v>
                </c:pt>
                <c:pt idx="231">
                  <c:v>314090</c:v>
                </c:pt>
                <c:pt idx="232">
                  <c:v>296140</c:v>
                </c:pt>
                <c:pt idx="233">
                  <c:v>293380</c:v>
                </c:pt>
                <c:pt idx="234">
                  <c:v>286130</c:v>
                </c:pt>
                <c:pt idx="235">
                  <c:v>273550</c:v>
                </c:pt>
                <c:pt idx="236">
                  <c:v>274240</c:v>
                </c:pt>
                <c:pt idx="237">
                  <c:v>263460</c:v>
                </c:pt>
                <c:pt idx="238">
                  <c:v>241380</c:v>
                </c:pt>
                <c:pt idx="239">
                  <c:v>240010</c:v>
                </c:pt>
                <c:pt idx="240">
                  <c:v>232830</c:v>
                </c:pt>
                <c:pt idx="241">
                  <c:v>210520</c:v>
                </c:pt>
                <c:pt idx="242">
                  <c:v>210690</c:v>
                </c:pt>
                <c:pt idx="243">
                  <c:v>203020</c:v>
                </c:pt>
                <c:pt idx="244">
                  <c:v>185250</c:v>
                </c:pt>
                <c:pt idx="245">
                  <c:v>183880</c:v>
                </c:pt>
                <c:pt idx="246">
                  <c:v>179940</c:v>
                </c:pt>
                <c:pt idx="247">
                  <c:v>166680</c:v>
                </c:pt>
                <c:pt idx="248">
                  <c:v>164960</c:v>
                </c:pt>
                <c:pt idx="249">
                  <c:v>161620</c:v>
                </c:pt>
                <c:pt idx="250">
                  <c:v>156770</c:v>
                </c:pt>
                <c:pt idx="251">
                  <c:v>157290</c:v>
                </c:pt>
                <c:pt idx="252">
                  <c:v>155400</c:v>
                </c:pt>
                <c:pt idx="253">
                  <c:v>157050</c:v>
                </c:pt>
                <c:pt idx="254">
                  <c:v>158380</c:v>
                </c:pt>
                <c:pt idx="255">
                  <c:v>158120</c:v>
                </c:pt>
                <c:pt idx="256">
                  <c:v>168000</c:v>
                </c:pt>
                <c:pt idx="257">
                  <c:v>172040</c:v>
                </c:pt>
                <c:pt idx="258">
                  <c:v>173010</c:v>
                </c:pt>
                <c:pt idx="259">
                  <c:v>192230</c:v>
                </c:pt>
                <c:pt idx="260">
                  <c:v>195540</c:v>
                </c:pt>
                <c:pt idx="261">
                  <c:v>196370</c:v>
                </c:pt>
                <c:pt idx="262">
                  <c:v>221130</c:v>
                </c:pt>
                <c:pt idx="263">
                  <c:v>216210</c:v>
                </c:pt>
                <c:pt idx="264">
                  <c:v>226540</c:v>
                </c:pt>
                <c:pt idx="265">
                  <c:v>251230</c:v>
                </c:pt>
                <c:pt idx="266">
                  <c:v>253480</c:v>
                </c:pt>
                <c:pt idx="267">
                  <c:v>246690</c:v>
                </c:pt>
                <c:pt idx="268">
                  <c:v>285940</c:v>
                </c:pt>
                <c:pt idx="269">
                  <c:v>290440</c:v>
                </c:pt>
                <c:pt idx="270">
                  <c:v>295440</c:v>
                </c:pt>
                <c:pt idx="271">
                  <c:v>316660</c:v>
                </c:pt>
                <c:pt idx="272">
                  <c:v>319610</c:v>
                </c:pt>
                <c:pt idx="273">
                  <c:v>309220</c:v>
                </c:pt>
                <c:pt idx="274">
                  <c:v>336630</c:v>
                </c:pt>
                <c:pt idx="275">
                  <c:v>328510</c:v>
                </c:pt>
                <c:pt idx="276">
                  <c:v>326570</c:v>
                </c:pt>
                <c:pt idx="277">
                  <c:v>343990</c:v>
                </c:pt>
                <c:pt idx="278">
                  <c:v>343100</c:v>
                </c:pt>
                <c:pt idx="279">
                  <c:v>339120</c:v>
                </c:pt>
                <c:pt idx="280">
                  <c:v>313820</c:v>
                </c:pt>
                <c:pt idx="281">
                  <c:v>325940</c:v>
                </c:pt>
                <c:pt idx="282">
                  <c:v>303940</c:v>
                </c:pt>
                <c:pt idx="283">
                  <c:v>277910</c:v>
                </c:pt>
                <c:pt idx="284">
                  <c:v>276670</c:v>
                </c:pt>
                <c:pt idx="285">
                  <c:v>265080</c:v>
                </c:pt>
                <c:pt idx="286">
                  <c:v>232890</c:v>
                </c:pt>
                <c:pt idx="287">
                  <c:v>231620</c:v>
                </c:pt>
                <c:pt idx="288">
                  <c:v>223280</c:v>
                </c:pt>
                <c:pt idx="289">
                  <c:v>193170</c:v>
                </c:pt>
                <c:pt idx="290">
                  <c:v>188440</c:v>
                </c:pt>
                <c:pt idx="291">
                  <c:v>182130</c:v>
                </c:pt>
                <c:pt idx="292">
                  <c:v>162270</c:v>
                </c:pt>
                <c:pt idx="293">
                  <c:v>154370</c:v>
                </c:pt>
                <c:pt idx="294">
                  <c:v>148710</c:v>
                </c:pt>
                <c:pt idx="295">
                  <c:v>136990</c:v>
                </c:pt>
                <c:pt idx="296">
                  <c:v>147700</c:v>
                </c:pt>
                <c:pt idx="297">
                  <c:v>149700</c:v>
                </c:pt>
                <c:pt idx="298">
                  <c:v>132200</c:v>
                </c:pt>
                <c:pt idx="299">
                  <c:v>134350</c:v>
                </c:pt>
                <c:pt idx="300">
                  <c:v>126720</c:v>
                </c:pt>
                <c:pt idx="301">
                  <c:v>122430</c:v>
                </c:pt>
                <c:pt idx="302">
                  <c:v>123660</c:v>
                </c:pt>
                <c:pt idx="303">
                  <c:v>118780</c:v>
                </c:pt>
                <c:pt idx="304">
                  <c:v>123610</c:v>
                </c:pt>
                <c:pt idx="305">
                  <c:v>117230</c:v>
                </c:pt>
                <c:pt idx="306">
                  <c:v>118260</c:v>
                </c:pt>
                <c:pt idx="307">
                  <c:v>118650</c:v>
                </c:pt>
                <c:pt idx="308">
                  <c:v>118230</c:v>
                </c:pt>
                <c:pt idx="309">
                  <c:v>119450</c:v>
                </c:pt>
                <c:pt idx="310">
                  <c:v>223180</c:v>
                </c:pt>
                <c:pt idx="311">
                  <c:v>194770</c:v>
                </c:pt>
                <c:pt idx="312">
                  <c:v>225160</c:v>
                </c:pt>
                <c:pt idx="313">
                  <c:v>24266</c:v>
                </c:pt>
                <c:pt idx="314">
                  <c:v>24469</c:v>
                </c:pt>
                <c:pt idx="315">
                  <c:v>22120</c:v>
                </c:pt>
                <c:pt idx="316">
                  <c:v>21074</c:v>
                </c:pt>
                <c:pt idx="317">
                  <c:v>20557</c:v>
                </c:pt>
                <c:pt idx="318">
                  <c:v>18428</c:v>
                </c:pt>
                <c:pt idx="319">
                  <c:v>17696</c:v>
                </c:pt>
                <c:pt idx="320">
                  <c:v>17888</c:v>
                </c:pt>
                <c:pt idx="321">
                  <c:v>15131</c:v>
                </c:pt>
                <c:pt idx="322">
                  <c:v>115570</c:v>
                </c:pt>
                <c:pt idx="323">
                  <c:v>112770</c:v>
                </c:pt>
                <c:pt idx="324">
                  <c:v>100480</c:v>
                </c:pt>
                <c:pt idx="325">
                  <c:v>99586</c:v>
                </c:pt>
                <c:pt idx="326">
                  <c:v>96569</c:v>
                </c:pt>
                <c:pt idx="327">
                  <c:v>88679</c:v>
                </c:pt>
                <c:pt idx="328">
                  <c:v>91284</c:v>
                </c:pt>
                <c:pt idx="329">
                  <c:v>91125</c:v>
                </c:pt>
                <c:pt idx="330">
                  <c:v>92144</c:v>
                </c:pt>
                <c:pt idx="331">
                  <c:v>97814</c:v>
                </c:pt>
                <c:pt idx="332">
                  <c:v>97208</c:v>
                </c:pt>
                <c:pt idx="333">
                  <c:v>101700</c:v>
                </c:pt>
                <c:pt idx="334">
                  <c:v>103260</c:v>
                </c:pt>
                <c:pt idx="335">
                  <c:v>105210</c:v>
                </c:pt>
                <c:pt idx="336">
                  <c:v>113830</c:v>
                </c:pt>
                <c:pt idx="337">
                  <c:v>111470</c:v>
                </c:pt>
                <c:pt idx="338">
                  <c:v>118950</c:v>
                </c:pt>
                <c:pt idx="339">
                  <c:v>130120</c:v>
                </c:pt>
                <c:pt idx="340">
                  <c:v>131480</c:v>
                </c:pt>
                <c:pt idx="341">
                  <c:v>130790</c:v>
                </c:pt>
                <c:pt idx="342">
                  <c:v>147850</c:v>
                </c:pt>
                <c:pt idx="343">
                  <c:v>150370</c:v>
                </c:pt>
                <c:pt idx="344">
                  <c:v>150230</c:v>
                </c:pt>
                <c:pt idx="345">
                  <c:v>149530</c:v>
                </c:pt>
                <c:pt idx="346">
                  <c:v>151930</c:v>
                </c:pt>
                <c:pt idx="347">
                  <c:v>153110</c:v>
                </c:pt>
                <c:pt idx="348">
                  <c:v>158950</c:v>
                </c:pt>
                <c:pt idx="349">
                  <c:v>166980</c:v>
                </c:pt>
                <c:pt idx="350">
                  <c:v>169520</c:v>
                </c:pt>
                <c:pt idx="351">
                  <c:v>178090</c:v>
                </c:pt>
                <c:pt idx="352">
                  <c:v>181050</c:v>
                </c:pt>
                <c:pt idx="353">
                  <c:v>184740</c:v>
                </c:pt>
                <c:pt idx="354">
                  <c:v>191540</c:v>
                </c:pt>
                <c:pt idx="355">
                  <c:v>186010</c:v>
                </c:pt>
                <c:pt idx="356">
                  <c:v>191290</c:v>
                </c:pt>
                <c:pt idx="357">
                  <c:v>189700</c:v>
                </c:pt>
                <c:pt idx="358">
                  <c:v>192100</c:v>
                </c:pt>
                <c:pt idx="359">
                  <c:v>186220</c:v>
                </c:pt>
                <c:pt idx="360">
                  <c:v>180840</c:v>
                </c:pt>
                <c:pt idx="361">
                  <c:v>180970</c:v>
                </c:pt>
                <c:pt idx="362">
                  <c:v>179740</c:v>
                </c:pt>
                <c:pt idx="363">
                  <c:v>162020</c:v>
                </c:pt>
                <c:pt idx="364">
                  <c:v>159950</c:v>
                </c:pt>
                <c:pt idx="365">
                  <c:v>155990</c:v>
                </c:pt>
                <c:pt idx="366">
                  <c:v>143830</c:v>
                </c:pt>
                <c:pt idx="367">
                  <c:v>138990</c:v>
                </c:pt>
                <c:pt idx="368">
                  <c:v>137120</c:v>
                </c:pt>
                <c:pt idx="369">
                  <c:v>142430</c:v>
                </c:pt>
                <c:pt idx="370">
                  <c:v>141500</c:v>
                </c:pt>
                <c:pt idx="371">
                  <c:v>136040</c:v>
                </c:pt>
                <c:pt idx="372">
                  <c:v>121510</c:v>
                </c:pt>
                <c:pt idx="373">
                  <c:v>124480</c:v>
                </c:pt>
                <c:pt idx="374">
                  <c:v>117120</c:v>
                </c:pt>
                <c:pt idx="375">
                  <c:v>114350</c:v>
                </c:pt>
                <c:pt idx="376">
                  <c:v>326110</c:v>
                </c:pt>
                <c:pt idx="377">
                  <c:v>286190</c:v>
                </c:pt>
                <c:pt idx="378">
                  <c:v>212470</c:v>
                </c:pt>
                <c:pt idx="379">
                  <c:v>211070</c:v>
                </c:pt>
                <c:pt idx="380">
                  <c:v>212960</c:v>
                </c:pt>
                <c:pt idx="381">
                  <c:v>197170</c:v>
                </c:pt>
                <c:pt idx="382">
                  <c:v>205310</c:v>
                </c:pt>
                <c:pt idx="383">
                  <c:v>195240</c:v>
                </c:pt>
                <c:pt idx="384">
                  <c:v>161910</c:v>
                </c:pt>
                <c:pt idx="385">
                  <c:v>160730</c:v>
                </c:pt>
                <c:pt idx="386">
                  <c:v>160500</c:v>
                </c:pt>
                <c:pt idx="387">
                  <c:v>140810</c:v>
                </c:pt>
                <c:pt idx="388">
                  <c:v>139850</c:v>
                </c:pt>
                <c:pt idx="389">
                  <c:v>145390</c:v>
                </c:pt>
                <c:pt idx="390">
                  <c:v>134820</c:v>
                </c:pt>
                <c:pt idx="391">
                  <c:v>136530</c:v>
                </c:pt>
                <c:pt idx="392">
                  <c:v>127710</c:v>
                </c:pt>
                <c:pt idx="393">
                  <c:v>117360</c:v>
                </c:pt>
                <c:pt idx="394">
                  <c:v>117330</c:v>
                </c:pt>
                <c:pt idx="395">
                  <c:v>115230</c:v>
                </c:pt>
                <c:pt idx="396">
                  <c:v>111720</c:v>
                </c:pt>
                <c:pt idx="397">
                  <c:v>112340</c:v>
                </c:pt>
                <c:pt idx="398">
                  <c:v>110380</c:v>
                </c:pt>
                <c:pt idx="399">
                  <c:v>109700</c:v>
                </c:pt>
                <c:pt idx="400">
                  <c:v>108150</c:v>
                </c:pt>
                <c:pt idx="401">
                  <c:v>109630</c:v>
                </c:pt>
                <c:pt idx="402">
                  <c:v>110310</c:v>
                </c:pt>
                <c:pt idx="403">
                  <c:v>110780</c:v>
                </c:pt>
                <c:pt idx="404">
                  <c:v>106740</c:v>
                </c:pt>
                <c:pt idx="405">
                  <c:v>110520</c:v>
                </c:pt>
                <c:pt idx="406">
                  <c:v>114780</c:v>
                </c:pt>
                <c:pt idx="407">
                  <c:v>115790</c:v>
                </c:pt>
                <c:pt idx="408">
                  <c:v>118060</c:v>
                </c:pt>
                <c:pt idx="409">
                  <c:v>124580</c:v>
                </c:pt>
                <c:pt idx="410">
                  <c:v>125500</c:v>
                </c:pt>
                <c:pt idx="411">
                  <c:v>131770</c:v>
                </c:pt>
                <c:pt idx="412">
                  <c:v>134420</c:v>
                </c:pt>
                <c:pt idx="413">
                  <c:v>137100</c:v>
                </c:pt>
                <c:pt idx="414">
                  <c:v>150990</c:v>
                </c:pt>
                <c:pt idx="415">
                  <c:v>149180</c:v>
                </c:pt>
                <c:pt idx="416">
                  <c:v>150250</c:v>
                </c:pt>
                <c:pt idx="417">
                  <c:v>155730</c:v>
                </c:pt>
                <c:pt idx="418">
                  <c:v>159180</c:v>
                </c:pt>
                <c:pt idx="419">
                  <c:v>155810</c:v>
                </c:pt>
                <c:pt idx="420">
                  <c:v>180520</c:v>
                </c:pt>
                <c:pt idx="421">
                  <c:v>182070</c:v>
                </c:pt>
                <c:pt idx="422">
                  <c:v>183620</c:v>
                </c:pt>
                <c:pt idx="423">
                  <c:v>203530</c:v>
                </c:pt>
                <c:pt idx="424">
                  <c:v>205830</c:v>
                </c:pt>
                <c:pt idx="425">
                  <c:v>207790</c:v>
                </c:pt>
                <c:pt idx="426">
                  <c:v>230980</c:v>
                </c:pt>
                <c:pt idx="427">
                  <c:v>234290</c:v>
                </c:pt>
                <c:pt idx="428">
                  <c:v>236660</c:v>
                </c:pt>
                <c:pt idx="429">
                  <c:v>256920</c:v>
                </c:pt>
                <c:pt idx="430">
                  <c:v>249730</c:v>
                </c:pt>
                <c:pt idx="431">
                  <c:v>251900</c:v>
                </c:pt>
                <c:pt idx="432">
                  <c:v>263980</c:v>
                </c:pt>
                <c:pt idx="433">
                  <c:v>264060</c:v>
                </c:pt>
                <c:pt idx="434">
                  <c:v>264490</c:v>
                </c:pt>
                <c:pt idx="435">
                  <c:v>255960</c:v>
                </c:pt>
                <c:pt idx="436">
                  <c:v>255670</c:v>
                </c:pt>
                <c:pt idx="437">
                  <c:v>259790</c:v>
                </c:pt>
                <c:pt idx="438">
                  <c:v>248210</c:v>
                </c:pt>
                <c:pt idx="439">
                  <c:v>248270</c:v>
                </c:pt>
                <c:pt idx="440">
                  <c:v>233650</c:v>
                </c:pt>
                <c:pt idx="441">
                  <c:v>224890</c:v>
                </c:pt>
                <c:pt idx="442">
                  <c:v>214750</c:v>
                </c:pt>
                <c:pt idx="443">
                  <c:v>216360</c:v>
                </c:pt>
                <c:pt idx="444">
                  <c:v>189840</c:v>
                </c:pt>
                <c:pt idx="445">
                  <c:v>189480</c:v>
                </c:pt>
                <c:pt idx="446">
                  <c:v>183010</c:v>
                </c:pt>
                <c:pt idx="447">
                  <c:v>167410</c:v>
                </c:pt>
                <c:pt idx="448">
                  <c:v>165910</c:v>
                </c:pt>
                <c:pt idx="449">
                  <c:v>156910</c:v>
                </c:pt>
                <c:pt idx="450">
                  <c:v>149950</c:v>
                </c:pt>
                <c:pt idx="451">
                  <c:v>184390</c:v>
                </c:pt>
                <c:pt idx="452">
                  <c:v>188640</c:v>
                </c:pt>
                <c:pt idx="453">
                  <c:v>266250</c:v>
                </c:pt>
                <c:pt idx="454">
                  <c:v>363110</c:v>
                </c:pt>
                <c:pt idx="455">
                  <c:v>356260</c:v>
                </c:pt>
                <c:pt idx="456">
                  <c:v>388830</c:v>
                </c:pt>
                <c:pt idx="457">
                  <c:v>403270</c:v>
                </c:pt>
                <c:pt idx="458">
                  <c:v>390750</c:v>
                </c:pt>
                <c:pt idx="459">
                  <c:v>401260</c:v>
                </c:pt>
                <c:pt idx="460">
                  <c:v>414330</c:v>
                </c:pt>
                <c:pt idx="461">
                  <c:v>394770</c:v>
                </c:pt>
                <c:pt idx="462">
                  <c:v>375210</c:v>
                </c:pt>
                <c:pt idx="463">
                  <c:v>371650</c:v>
                </c:pt>
                <c:pt idx="464">
                  <c:v>361660</c:v>
                </c:pt>
                <c:pt idx="465">
                  <c:v>320600</c:v>
                </c:pt>
                <c:pt idx="466">
                  <c:v>318210</c:v>
                </c:pt>
                <c:pt idx="467">
                  <c:v>307270</c:v>
                </c:pt>
                <c:pt idx="468">
                  <c:v>263560</c:v>
                </c:pt>
                <c:pt idx="469">
                  <c:v>251580</c:v>
                </c:pt>
                <c:pt idx="470">
                  <c:v>241620</c:v>
                </c:pt>
                <c:pt idx="471">
                  <c:v>210430</c:v>
                </c:pt>
                <c:pt idx="472">
                  <c:v>205820</c:v>
                </c:pt>
                <c:pt idx="473">
                  <c:v>201240</c:v>
                </c:pt>
                <c:pt idx="474">
                  <c:v>174820</c:v>
                </c:pt>
                <c:pt idx="475">
                  <c:v>174460</c:v>
                </c:pt>
                <c:pt idx="476">
                  <c:v>167500</c:v>
                </c:pt>
                <c:pt idx="477">
                  <c:v>152000</c:v>
                </c:pt>
                <c:pt idx="478">
                  <c:v>151510</c:v>
                </c:pt>
                <c:pt idx="479">
                  <c:v>147520</c:v>
                </c:pt>
                <c:pt idx="480">
                  <c:v>154710</c:v>
                </c:pt>
                <c:pt idx="481">
                  <c:v>155860</c:v>
                </c:pt>
                <c:pt idx="482">
                  <c:v>153320</c:v>
                </c:pt>
                <c:pt idx="483">
                  <c:v>149230</c:v>
                </c:pt>
                <c:pt idx="484">
                  <c:v>149320</c:v>
                </c:pt>
                <c:pt idx="485">
                  <c:v>148270</c:v>
                </c:pt>
                <c:pt idx="486">
                  <c:v>146790</c:v>
                </c:pt>
                <c:pt idx="487">
                  <c:v>147000</c:v>
                </c:pt>
                <c:pt idx="488">
                  <c:v>146620</c:v>
                </c:pt>
                <c:pt idx="489">
                  <c:v>146090</c:v>
                </c:pt>
                <c:pt idx="490">
                  <c:v>145540</c:v>
                </c:pt>
                <c:pt idx="491">
                  <c:v>151510</c:v>
                </c:pt>
                <c:pt idx="492">
                  <c:v>154750</c:v>
                </c:pt>
                <c:pt idx="493">
                  <c:v>154180</c:v>
                </c:pt>
                <c:pt idx="494">
                  <c:v>156380</c:v>
                </c:pt>
                <c:pt idx="495">
                  <c:v>168980</c:v>
                </c:pt>
                <c:pt idx="496">
                  <c:v>169750</c:v>
                </c:pt>
                <c:pt idx="497">
                  <c:v>172790</c:v>
                </c:pt>
                <c:pt idx="498">
                  <c:v>165240</c:v>
                </c:pt>
                <c:pt idx="499">
                  <c:v>163210</c:v>
                </c:pt>
                <c:pt idx="500">
                  <c:v>169520</c:v>
                </c:pt>
                <c:pt idx="501">
                  <c:v>187820</c:v>
                </c:pt>
                <c:pt idx="502">
                  <c:v>189870</c:v>
                </c:pt>
                <c:pt idx="503">
                  <c:v>193620</c:v>
                </c:pt>
                <c:pt idx="504">
                  <c:v>216860</c:v>
                </c:pt>
                <c:pt idx="505">
                  <c:v>211060</c:v>
                </c:pt>
                <c:pt idx="506">
                  <c:v>218690</c:v>
                </c:pt>
                <c:pt idx="507">
                  <c:v>253440</c:v>
                </c:pt>
                <c:pt idx="508">
                  <c:v>249140</c:v>
                </c:pt>
                <c:pt idx="509">
                  <c:v>253170</c:v>
                </c:pt>
                <c:pt idx="510">
                  <c:v>282420</c:v>
                </c:pt>
                <c:pt idx="511">
                  <c:v>287310</c:v>
                </c:pt>
                <c:pt idx="512">
                  <c:v>291700</c:v>
                </c:pt>
                <c:pt idx="513">
                  <c:v>320960</c:v>
                </c:pt>
                <c:pt idx="514">
                  <c:v>327090</c:v>
                </c:pt>
                <c:pt idx="515">
                  <c:v>326010</c:v>
                </c:pt>
                <c:pt idx="516">
                  <c:v>346240</c:v>
                </c:pt>
                <c:pt idx="517">
                  <c:v>347180</c:v>
                </c:pt>
                <c:pt idx="518">
                  <c:v>334980</c:v>
                </c:pt>
                <c:pt idx="519">
                  <c:v>352710</c:v>
                </c:pt>
                <c:pt idx="520">
                  <c:v>352160</c:v>
                </c:pt>
                <c:pt idx="521">
                  <c:v>335190</c:v>
                </c:pt>
                <c:pt idx="522">
                  <c:v>332250</c:v>
                </c:pt>
                <c:pt idx="523">
                  <c:v>331830</c:v>
                </c:pt>
                <c:pt idx="524">
                  <c:v>325110</c:v>
                </c:pt>
                <c:pt idx="525">
                  <c:v>289770</c:v>
                </c:pt>
                <c:pt idx="526">
                  <c:v>287690</c:v>
                </c:pt>
                <c:pt idx="527">
                  <c:v>280170</c:v>
                </c:pt>
                <c:pt idx="528">
                  <c:v>252080</c:v>
                </c:pt>
                <c:pt idx="529">
                  <c:v>172640</c:v>
                </c:pt>
                <c:pt idx="530">
                  <c:v>151790</c:v>
                </c:pt>
                <c:pt idx="531">
                  <c:v>151400</c:v>
                </c:pt>
                <c:pt idx="532">
                  <c:v>164560</c:v>
                </c:pt>
                <c:pt idx="533">
                  <c:v>166290</c:v>
                </c:pt>
                <c:pt idx="534">
                  <c:v>185960</c:v>
                </c:pt>
                <c:pt idx="535">
                  <c:v>188430</c:v>
                </c:pt>
                <c:pt idx="536">
                  <c:v>192440</c:v>
                </c:pt>
                <c:pt idx="537">
                  <c:v>217530</c:v>
                </c:pt>
                <c:pt idx="538">
                  <c:v>223750</c:v>
                </c:pt>
                <c:pt idx="539">
                  <c:v>226730</c:v>
                </c:pt>
                <c:pt idx="540">
                  <c:v>266830</c:v>
                </c:pt>
                <c:pt idx="541">
                  <c:v>272140</c:v>
                </c:pt>
                <c:pt idx="542">
                  <c:v>278460</c:v>
                </c:pt>
                <c:pt idx="543">
                  <c:v>321720</c:v>
                </c:pt>
                <c:pt idx="544">
                  <c:v>340160</c:v>
                </c:pt>
                <c:pt idx="545">
                  <c:v>336640</c:v>
                </c:pt>
                <c:pt idx="546">
                  <c:v>391020</c:v>
                </c:pt>
                <c:pt idx="547">
                  <c:v>400460</c:v>
                </c:pt>
                <c:pt idx="548">
                  <c:v>408700</c:v>
                </c:pt>
                <c:pt idx="549">
                  <c:v>477590</c:v>
                </c:pt>
                <c:pt idx="550">
                  <c:v>481840</c:v>
                </c:pt>
                <c:pt idx="551">
                  <c:v>466720</c:v>
                </c:pt>
                <c:pt idx="552">
                  <c:v>506690</c:v>
                </c:pt>
                <c:pt idx="553">
                  <c:v>511750</c:v>
                </c:pt>
                <c:pt idx="554">
                  <c:v>481380</c:v>
                </c:pt>
                <c:pt idx="555">
                  <c:v>456140</c:v>
                </c:pt>
                <c:pt idx="556">
                  <c:v>458580</c:v>
                </c:pt>
                <c:pt idx="557">
                  <c:v>447210</c:v>
                </c:pt>
                <c:pt idx="558">
                  <c:v>418370</c:v>
                </c:pt>
                <c:pt idx="559">
                  <c:v>414470</c:v>
                </c:pt>
                <c:pt idx="560">
                  <c:v>400240</c:v>
                </c:pt>
                <c:pt idx="561">
                  <c:v>337200</c:v>
                </c:pt>
                <c:pt idx="562">
                  <c:v>331170</c:v>
                </c:pt>
                <c:pt idx="563">
                  <c:v>316710</c:v>
                </c:pt>
                <c:pt idx="564">
                  <c:v>273400</c:v>
                </c:pt>
                <c:pt idx="565">
                  <c:v>267340</c:v>
                </c:pt>
                <c:pt idx="566">
                  <c:v>258140</c:v>
                </c:pt>
                <c:pt idx="567">
                  <c:v>218060</c:v>
                </c:pt>
                <c:pt idx="568">
                  <c:v>215780</c:v>
                </c:pt>
                <c:pt idx="569">
                  <c:v>209400</c:v>
                </c:pt>
                <c:pt idx="570">
                  <c:v>180980</c:v>
                </c:pt>
                <c:pt idx="571">
                  <c:v>178400</c:v>
                </c:pt>
                <c:pt idx="572">
                  <c:v>171270</c:v>
                </c:pt>
                <c:pt idx="573">
                  <c:v>151720</c:v>
                </c:pt>
                <c:pt idx="574">
                  <c:v>149610</c:v>
                </c:pt>
                <c:pt idx="575">
                  <c:v>163530</c:v>
                </c:pt>
                <c:pt idx="576">
                  <c:v>152150</c:v>
                </c:pt>
                <c:pt idx="577">
                  <c:v>150650</c:v>
                </c:pt>
                <c:pt idx="578">
                  <c:v>149210</c:v>
                </c:pt>
                <c:pt idx="579">
                  <c:v>143020</c:v>
                </c:pt>
                <c:pt idx="580">
                  <c:v>144070</c:v>
                </c:pt>
                <c:pt idx="581">
                  <c:v>143280</c:v>
                </c:pt>
                <c:pt idx="582">
                  <c:v>142890</c:v>
                </c:pt>
                <c:pt idx="583">
                  <c:v>143270</c:v>
                </c:pt>
                <c:pt idx="584">
                  <c:v>143510</c:v>
                </c:pt>
                <c:pt idx="585">
                  <c:v>149540</c:v>
                </c:pt>
                <c:pt idx="586">
                  <c:v>151360</c:v>
                </c:pt>
                <c:pt idx="587">
                  <c:v>152030</c:v>
                </c:pt>
                <c:pt idx="588">
                  <c:v>157060</c:v>
                </c:pt>
                <c:pt idx="589">
                  <c:v>157150</c:v>
                </c:pt>
                <c:pt idx="590">
                  <c:v>158010</c:v>
                </c:pt>
                <c:pt idx="591">
                  <c:v>170190</c:v>
                </c:pt>
                <c:pt idx="592">
                  <c:v>174080</c:v>
                </c:pt>
                <c:pt idx="593">
                  <c:v>174830</c:v>
                </c:pt>
                <c:pt idx="594">
                  <c:v>167720</c:v>
                </c:pt>
                <c:pt idx="595">
                  <c:v>170300</c:v>
                </c:pt>
                <c:pt idx="596">
                  <c:v>170990</c:v>
                </c:pt>
                <c:pt idx="597">
                  <c:v>192180</c:v>
                </c:pt>
                <c:pt idx="598">
                  <c:v>194360</c:v>
                </c:pt>
                <c:pt idx="599">
                  <c:v>196130</c:v>
                </c:pt>
                <c:pt idx="600">
                  <c:v>220460</c:v>
                </c:pt>
                <c:pt idx="601">
                  <c:v>225890</c:v>
                </c:pt>
                <c:pt idx="602">
                  <c:v>229690</c:v>
                </c:pt>
                <c:pt idx="603">
                  <c:v>263040</c:v>
                </c:pt>
                <c:pt idx="604">
                  <c:v>265340</c:v>
                </c:pt>
                <c:pt idx="605">
                  <c:v>269170</c:v>
                </c:pt>
                <c:pt idx="606">
                  <c:v>299120</c:v>
                </c:pt>
                <c:pt idx="607">
                  <c:v>303350</c:v>
                </c:pt>
                <c:pt idx="608">
                  <c:v>304770</c:v>
                </c:pt>
                <c:pt idx="609">
                  <c:v>332640</c:v>
                </c:pt>
                <c:pt idx="610">
                  <c:v>334120</c:v>
                </c:pt>
                <c:pt idx="611">
                  <c:v>334970</c:v>
                </c:pt>
                <c:pt idx="612">
                  <c:v>357770</c:v>
                </c:pt>
                <c:pt idx="613">
                  <c:v>359460</c:v>
                </c:pt>
                <c:pt idx="614">
                  <c:v>345440</c:v>
                </c:pt>
                <c:pt idx="615">
                  <c:v>340610</c:v>
                </c:pt>
                <c:pt idx="616">
                  <c:v>218270</c:v>
                </c:pt>
                <c:pt idx="617">
                  <c:v>208600</c:v>
                </c:pt>
                <c:pt idx="618">
                  <c:v>172700</c:v>
                </c:pt>
                <c:pt idx="619">
                  <c:v>173090</c:v>
                </c:pt>
                <c:pt idx="620">
                  <c:v>171680</c:v>
                </c:pt>
                <c:pt idx="621">
                  <c:v>176410</c:v>
                </c:pt>
                <c:pt idx="622">
                  <c:v>176510</c:v>
                </c:pt>
                <c:pt idx="623">
                  <c:v>177320</c:v>
                </c:pt>
                <c:pt idx="624">
                  <c:v>189870</c:v>
                </c:pt>
                <c:pt idx="625">
                  <c:v>191580</c:v>
                </c:pt>
                <c:pt idx="626">
                  <c:v>194810</c:v>
                </c:pt>
                <c:pt idx="627">
                  <c:v>223170</c:v>
                </c:pt>
                <c:pt idx="628">
                  <c:v>220400</c:v>
                </c:pt>
                <c:pt idx="629">
                  <c:v>222620</c:v>
                </c:pt>
                <c:pt idx="630">
                  <c:v>265930</c:v>
                </c:pt>
                <c:pt idx="631">
                  <c:v>271810</c:v>
                </c:pt>
                <c:pt idx="632">
                  <c:v>279460</c:v>
                </c:pt>
                <c:pt idx="633">
                  <c:v>314720</c:v>
                </c:pt>
                <c:pt idx="634">
                  <c:v>319450</c:v>
                </c:pt>
                <c:pt idx="635">
                  <c:v>326680</c:v>
                </c:pt>
                <c:pt idx="636">
                  <c:v>398870</c:v>
                </c:pt>
                <c:pt idx="637">
                  <c:v>391010</c:v>
                </c:pt>
                <c:pt idx="638">
                  <c:v>400760</c:v>
                </c:pt>
                <c:pt idx="639">
                  <c:v>437430</c:v>
                </c:pt>
                <c:pt idx="640">
                  <c:v>436530</c:v>
                </c:pt>
                <c:pt idx="641">
                  <c:v>438860</c:v>
                </c:pt>
                <c:pt idx="642">
                  <c:v>456670</c:v>
                </c:pt>
                <c:pt idx="643">
                  <c:v>459940</c:v>
                </c:pt>
                <c:pt idx="644">
                  <c:v>453120</c:v>
                </c:pt>
                <c:pt idx="645">
                  <c:v>427380</c:v>
                </c:pt>
                <c:pt idx="646">
                  <c:v>425320</c:v>
                </c:pt>
                <c:pt idx="647">
                  <c:v>416160</c:v>
                </c:pt>
                <c:pt idx="648">
                  <c:v>386490</c:v>
                </c:pt>
                <c:pt idx="649">
                  <c:v>388320</c:v>
                </c:pt>
                <c:pt idx="650">
                  <c:v>370910</c:v>
                </c:pt>
                <c:pt idx="651">
                  <c:v>325980</c:v>
                </c:pt>
                <c:pt idx="652">
                  <c:v>323570</c:v>
                </c:pt>
                <c:pt idx="653">
                  <c:v>316040</c:v>
                </c:pt>
                <c:pt idx="654">
                  <c:v>265620</c:v>
                </c:pt>
                <c:pt idx="655">
                  <c:v>260180</c:v>
                </c:pt>
                <c:pt idx="656">
                  <c:v>250060</c:v>
                </c:pt>
                <c:pt idx="657">
                  <c:v>214360</c:v>
                </c:pt>
                <c:pt idx="658">
                  <c:v>212290</c:v>
                </c:pt>
                <c:pt idx="659">
                  <c:v>200670</c:v>
                </c:pt>
                <c:pt idx="660">
                  <c:v>169220</c:v>
                </c:pt>
                <c:pt idx="661">
                  <c:v>167820</c:v>
                </c:pt>
                <c:pt idx="662">
                  <c:v>159780</c:v>
                </c:pt>
                <c:pt idx="663">
                  <c:v>162560</c:v>
                </c:pt>
                <c:pt idx="664">
                  <c:v>162860</c:v>
                </c:pt>
                <c:pt idx="665">
                  <c:v>156390</c:v>
                </c:pt>
                <c:pt idx="666">
                  <c:v>147210</c:v>
                </c:pt>
                <c:pt idx="667">
                  <c:v>147320</c:v>
                </c:pt>
                <c:pt idx="668">
                  <c:v>144790</c:v>
                </c:pt>
                <c:pt idx="669">
                  <c:v>138050</c:v>
                </c:pt>
                <c:pt idx="670">
                  <c:v>137660</c:v>
                </c:pt>
                <c:pt idx="671">
                  <c:v>136920</c:v>
                </c:pt>
                <c:pt idx="672">
                  <c:v>138550</c:v>
                </c:pt>
                <c:pt idx="673">
                  <c:v>137910</c:v>
                </c:pt>
                <c:pt idx="674">
                  <c:v>139240</c:v>
                </c:pt>
                <c:pt idx="675">
                  <c:v>139100</c:v>
                </c:pt>
                <c:pt idx="676">
                  <c:v>140870</c:v>
                </c:pt>
                <c:pt idx="677">
                  <c:v>140960</c:v>
                </c:pt>
                <c:pt idx="678">
                  <c:v>148080</c:v>
                </c:pt>
                <c:pt idx="679">
                  <c:v>148820</c:v>
                </c:pt>
                <c:pt idx="680">
                  <c:v>152270</c:v>
                </c:pt>
                <c:pt idx="681">
                  <c:v>155810</c:v>
                </c:pt>
                <c:pt idx="682">
                  <c:v>156530</c:v>
                </c:pt>
                <c:pt idx="683">
                  <c:v>158770</c:v>
                </c:pt>
                <c:pt idx="684">
                  <c:v>159300</c:v>
                </c:pt>
                <c:pt idx="685">
                  <c:v>157320</c:v>
                </c:pt>
                <c:pt idx="686">
                  <c:v>175450</c:v>
                </c:pt>
                <c:pt idx="687">
                  <c:v>173860</c:v>
                </c:pt>
                <c:pt idx="688">
                  <c:v>176630</c:v>
                </c:pt>
                <c:pt idx="689">
                  <c:v>201610</c:v>
                </c:pt>
                <c:pt idx="690">
                  <c:v>209160</c:v>
                </c:pt>
                <c:pt idx="691">
                  <c:v>230790</c:v>
                </c:pt>
                <c:pt idx="692">
                  <c:v>239830</c:v>
                </c:pt>
                <c:pt idx="693">
                  <c:v>242610</c:v>
                </c:pt>
                <c:pt idx="694">
                  <c:v>272290</c:v>
                </c:pt>
                <c:pt idx="695">
                  <c:v>233670</c:v>
                </c:pt>
                <c:pt idx="696">
                  <c:v>201620</c:v>
                </c:pt>
                <c:pt idx="697">
                  <c:v>185150</c:v>
                </c:pt>
                <c:pt idx="698">
                  <c:v>183760</c:v>
                </c:pt>
                <c:pt idx="699">
                  <c:v>182230</c:v>
                </c:pt>
                <c:pt idx="700">
                  <c:v>161850</c:v>
                </c:pt>
                <c:pt idx="701">
                  <c:v>162200</c:v>
                </c:pt>
                <c:pt idx="702">
                  <c:v>159050</c:v>
                </c:pt>
                <c:pt idx="703">
                  <c:v>162350</c:v>
                </c:pt>
                <c:pt idx="704">
                  <c:v>152430</c:v>
                </c:pt>
                <c:pt idx="705">
                  <c:v>158560</c:v>
                </c:pt>
                <c:pt idx="706">
                  <c:v>151390</c:v>
                </c:pt>
                <c:pt idx="707">
                  <c:v>150740</c:v>
                </c:pt>
                <c:pt idx="708">
                  <c:v>147010</c:v>
                </c:pt>
                <c:pt idx="709">
                  <c:v>141050</c:v>
                </c:pt>
                <c:pt idx="710">
                  <c:v>140380</c:v>
                </c:pt>
                <c:pt idx="711">
                  <c:v>138800</c:v>
                </c:pt>
                <c:pt idx="712">
                  <c:v>146280</c:v>
                </c:pt>
                <c:pt idx="713">
                  <c:v>164420</c:v>
                </c:pt>
                <c:pt idx="714">
                  <c:v>149490</c:v>
                </c:pt>
                <c:pt idx="715">
                  <c:v>150060</c:v>
                </c:pt>
                <c:pt idx="716">
                  <c:v>155190</c:v>
                </c:pt>
                <c:pt idx="717">
                  <c:v>156270</c:v>
                </c:pt>
                <c:pt idx="718">
                  <c:v>167670</c:v>
                </c:pt>
                <c:pt idx="719">
                  <c:v>170430</c:v>
                </c:pt>
                <c:pt idx="720">
                  <c:v>175210</c:v>
                </c:pt>
                <c:pt idx="721">
                  <c:v>174500</c:v>
                </c:pt>
                <c:pt idx="722">
                  <c:v>178330</c:v>
                </c:pt>
                <c:pt idx="723">
                  <c:v>181470</c:v>
                </c:pt>
                <c:pt idx="724">
                  <c:v>213500</c:v>
                </c:pt>
                <c:pt idx="725">
                  <c:v>217260</c:v>
                </c:pt>
                <c:pt idx="726">
                  <c:v>221760</c:v>
                </c:pt>
                <c:pt idx="727">
                  <c:v>246880</c:v>
                </c:pt>
                <c:pt idx="728">
                  <c:v>251970</c:v>
                </c:pt>
                <c:pt idx="729">
                  <c:v>253860</c:v>
                </c:pt>
                <c:pt idx="730">
                  <c:v>286630</c:v>
                </c:pt>
                <c:pt idx="731">
                  <c:v>293510</c:v>
                </c:pt>
                <c:pt idx="732">
                  <c:v>295610</c:v>
                </c:pt>
                <c:pt idx="733">
                  <c:v>321780</c:v>
                </c:pt>
                <c:pt idx="734">
                  <c:v>322210</c:v>
                </c:pt>
                <c:pt idx="735">
                  <c:v>323800</c:v>
                </c:pt>
                <c:pt idx="736">
                  <c:v>335100</c:v>
                </c:pt>
                <c:pt idx="737">
                  <c:v>337090</c:v>
                </c:pt>
                <c:pt idx="738">
                  <c:v>335030</c:v>
                </c:pt>
                <c:pt idx="739">
                  <c:v>335150</c:v>
                </c:pt>
                <c:pt idx="740">
                  <c:v>330850</c:v>
                </c:pt>
                <c:pt idx="741">
                  <c:v>324000</c:v>
                </c:pt>
                <c:pt idx="742">
                  <c:v>309440</c:v>
                </c:pt>
                <c:pt idx="743">
                  <c:v>303410</c:v>
                </c:pt>
                <c:pt idx="744">
                  <c:v>296470</c:v>
                </c:pt>
                <c:pt idx="745">
                  <c:v>257690</c:v>
                </c:pt>
                <c:pt idx="746">
                  <c:v>256190</c:v>
                </c:pt>
                <c:pt idx="747">
                  <c:v>246510</c:v>
                </c:pt>
                <c:pt idx="748">
                  <c:v>213780</c:v>
                </c:pt>
                <c:pt idx="749">
                  <c:v>213370</c:v>
                </c:pt>
                <c:pt idx="750">
                  <c:v>209670</c:v>
                </c:pt>
                <c:pt idx="751">
                  <c:v>186760</c:v>
                </c:pt>
                <c:pt idx="752">
                  <c:v>177760</c:v>
                </c:pt>
                <c:pt idx="753">
                  <c:v>171370</c:v>
                </c:pt>
                <c:pt idx="754">
                  <c:v>156030</c:v>
                </c:pt>
                <c:pt idx="755">
                  <c:v>154430</c:v>
                </c:pt>
                <c:pt idx="756">
                  <c:v>170670</c:v>
                </c:pt>
                <c:pt idx="757">
                  <c:v>158570</c:v>
                </c:pt>
                <c:pt idx="758">
                  <c:v>158700</c:v>
                </c:pt>
                <c:pt idx="759">
                  <c:v>150590</c:v>
                </c:pt>
                <c:pt idx="760">
                  <c:v>144960</c:v>
                </c:pt>
                <c:pt idx="761">
                  <c:v>151060</c:v>
                </c:pt>
                <c:pt idx="762">
                  <c:v>149650</c:v>
                </c:pt>
                <c:pt idx="763">
                  <c:v>144900</c:v>
                </c:pt>
                <c:pt idx="764">
                  <c:v>146110</c:v>
                </c:pt>
                <c:pt idx="765">
                  <c:v>151310</c:v>
                </c:pt>
                <c:pt idx="766">
                  <c:v>146870</c:v>
                </c:pt>
                <c:pt idx="767">
                  <c:v>147630</c:v>
                </c:pt>
                <c:pt idx="768">
                  <c:v>142690</c:v>
                </c:pt>
                <c:pt idx="769">
                  <c:v>151010</c:v>
                </c:pt>
                <c:pt idx="770">
                  <c:v>151410</c:v>
                </c:pt>
                <c:pt idx="771">
                  <c:v>150590</c:v>
                </c:pt>
                <c:pt idx="772">
                  <c:v>151220</c:v>
                </c:pt>
                <c:pt idx="773">
                  <c:v>157270</c:v>
                </c:pt>
                <c:pt idx="774">
                  <c:v>151850</c:v>
                </c:pt>
                <c:pt idx="775">
                  <c:v>161440</c:v>
                </c:pt>
                <c:pt idx="776">
                  <c:v>163570</c:v>
                </c:pt>
                <c:pt idx="777">
                  <c:v>165350</c:v>
                </c:pt>
                <c:pt idx="778">
                  <c:v>177990</c:v>
                </c:pt>
                <c:pt idx="779">
                  <c:v>204590</c:v>
                </c:pt>
                <c:pt idx="780">
                  <c:v>203990</c:v>
                </c:pt>
                <c:pt idx="781">
                  <c:v>205930</c:v>
                </c:pt>
                <c:pt idx="782">
                  <c:v>193420</c:v>
                </c:pt>
                <c:pt idx="783">
                  <c:v>190100</c:v>
                </c:pt>
                <c:pt idx="784">
                  <c:v>164910</c:v>
                </c:pt>
                <c:pt idx="785">
                  <c:v>158270</c:v>
                </c:pt>
                <c:pt idx="786">
                  <c:v>157210</c:v>
                </c:pt>
                <c:pt idx="787">
                  <c:v>163860</c:v>
                </c:pt>
                <c:pt idx="788">
                  <c:v>172800</c:v>
                </c:pt>
                <c:pt idx="789">
                  <c:v>169520</c:v>
                </c:pt>
                <c:pt idx="790">
                  <c:v>251190</c:v>
                </c:pt>
                <c:pt idx="791">
                  <c:v>251880</c:v>
                </c:pt>
                <c:pt idx="792">
                  <c:v>267910</c:v>
                </c:pt>
                <c:pt idx="793">
                  <c:v>225260</c:v>
                </c:pt>
                <c:pt idx="794">
                  <c:v>212680</c:v>
                </c:pt>
                <c:pt idx="795">
                  <c:v>177820</c:v>
                </c:pt>
                <c:pt idx="796">
                  <c:v>166960</c:v>
                </c:pt>
                <c:pt idx="797">
                  <c:v>171360</c:v>
                </c:pt>
                <c:pt idx="798">
                  <c:v>160390</c:v>
                </c:pt>
                <c:pt idx="799">
                  <c:v>154410</c:v>
                </c:pt>
                <c:pt idx="800">
                  <c:v>155150</c:v>
                </c:pt>
                <c:pt idx="801">
                  <c:v>351160</c:v>
                </c:pt>
                <c:pt idx="802">
                  <c:v>266930</c:v>
                </c:pt>
                <c:pt idx="803">
                  <c:v>229800</c:v>
                </c:pt>
                <c:pt idx="804">
                  <c:v>229520</c:v>
                </c:pt>
                <c:pt idx="805">
                  <c:v>223900</c:v>
                </c:pt>
                <c:pt idx="806">
                  <c:v>219240</c:v>
                </c:pt>
                <c:pt idx="807">
                  <c:v>221110</c:v>
                </c:pt>
                <c:pt idx="808">
                  <c:v>219170</c:v>
                </c:pt>
                <c:pt idx="809">
                  <c:v>210100</c:v>
                </c:pt>
                <c:pt idx="810">
                  <c:v>208360</c:v>
                </c:pt>
                <c:pt idx="811">
                  <c:v>210220</c:v>
                </c:pt>
                <c:pt idx="812">
                  <c:v>217460</c:v>
                </c:pt>
                <c:pt idx="813">
                  <c:v>216530</c:v>
                </c:pt>
                <c:pt idx="814">
                  <c:v>209100</c:v>
                </c:pt>
                <c:pt idx="815">
                  <c:v>209340</c:v>
                </c:pt>
                <c:pt idx="816">
                  <c:v>205940</c:v>
                </c:pt>
                <c:pt idx="817">
                  <c:v>211900</c:v>
                </c:pt>
                <c:pt idx="818">
                  <c:v>212810</c:v>
                </c:pt>
                <c:pt idx="819">
                  <c:v>210520</c:v>
                </c:pt>
                <c:pt idx="820">
                  <c:v>202980</c:v>
                </c:pt>
                <c:pt idx="821">
                  <c:v>205620</c:v>
                </c:pt>
                <c:pt idx="822">
                  <c:v>199380</c:v>
                </c:pt>
                <c:pt idx="823">
                  <c:v>184150</c:v>
                </c:pt>
                <c:pt idx="824">
                  <c:v>228140</c:v>
                </c:pt>
                <c:pt idx="825">
                  <c:v>210130</c:v>
                </c:pt>
                <c:pt idx="826">
                  <c:v>168810</c:v>
                </c:pt>
                <c:pt idx="827">
                  <c:v>167540</c:v>
                </c:pt>
                <c:pt idx="828">
                  <c:v>164380</c:v>
                </c:pt>
                <c:pt idx="829">
                  <c:v>172870</c:v>
                </c:pt>
                <c:pt idx="830">
                  <c:v>172930</c:v>
                </c:pt>
                <c:pt idx="831">
                  <c:v>170680</c:v>
                </c:pt>
                <c:pt idx="832">
                  <c:v>280690</c:v>
                </c:pt>
                <c:pt idx="833">
                  <c:v>153860</c:v>
                </c:pt>
                <c:pt idx="834">
                  <c:v>128740</c:v>
                </c:pt>
                <c:pt idx="835">
                  <c:v>104180</c:v>
                </c:pt>
                <c:pt idx="836">
                  <c:v>114290</c:v>
                </c:pt>
                <c:pt idx="837">
                  <c:v>116060</c:v>
                </c:pt>
                <c:pt idx="838">
                  <c:v>128960</c:v>
                </c:pt>
                <c:pt idx="839">
                  <c:v>141140</c:v>
                </c:pt>
                <c:pt idx="840">
                  <c:v>141530</c:v>
                </c:pt>
                <c:pt idx="841">
                  <c:v>162200</c:v>
                </c:pt>
                <c:pt idx="842">
                  <c:v>161520</c:v>
                </c:pt>
                <c:pt idx="843">
                  <c:v>159650</c:v>
                </c:pt>
                <c:pt idx="844">
                  <c:v>148380</c:v>
                </c:pt>
                <c:pt idx="845">
                  <c:v>136310</c:v>
                </c:pt>
                <c:pt idx="846">
                  <c:v>133540</c:v>
                </c:pt>
                <c:pt idx="847">
                  <c:v>110420</c:v>
                </c:pt>
                <c:pt idx="848">
                  <c:v>114100</c:v>
                </c:pt>
                <c:pt idx="849">
                  <c:v>123940</c:v>
                </c:pt>
                <c:pt idx="850">
                  <c:v>135500</c:v>
                </c:pt>
                <c:pt idx="851">
                  <c:v>139480</c:v>
                </c:pt>
                <c:pt idx="852">
                  <c:v>174930</c:v>
                </c:pt>
                <c:pt idx="853">
                  <c:v>180390</c:v>
                </c:pt>
                <c:pt idx="854">
                  <c:v>197230</c:v>
                </c:pt>
                <c:pt idx="855">
                  <c:v>190180</c:v>
                </c:pt>
                <c:pt idx="856">
                  <c:v>189740</c:v>
                </c:pt>
                <c:pt idx="857">
                  <c:v>170860</c:v>
                </c:pt>
                <c:pt idx="858">
                  <c:v>171120</c:v>
                </c:pt>
                <c:pt idx="859">
                  <c:v>168530</c:v>
                </c:pt>
                <c:pt idx="860">
                  <c:v>134860</c:v>
                </c:pt>
                <c:pt idx="861">
                  <c:v>97801</c:v>
                </c:pt>
                <c:pt idx="862">
                  <c:v>79684</c:v>
                </c:pt>
                <c:pt idx="863">
                  <c:v>66130</c:v>
                </c:pt>
                <c:pt idx="864">
                  <c:v>65310</c:v>
                </c:pt>
                <c:pt idx="865">
                  <c:v>65366</c:v>
                </c:pt>
                <c:pt idx="866">
                  <c:v>66618</c:v>
                </c:pt>
                <c:pt idx="867">
                  <c:v>65724</c:v>
                </c:pt>
                <c:pt idx="868">
                  <c:v>65253</c:v>
                </c:pt>
                <c:pt idx="869">
                  <c:v>65618</c:v>
                </c:pt>
                <c:pt idx="870">
                  <c:v>66130</c:v>
                </c:pt>
                <c:pt idx="871">
                  <c:v>65743</c:v>
                </c:pt>
                <c:pt idx="872">
                  <c:v>116270</c:v>
                </c:pt>
                <c:pt idx="873">
                  <c:v>124970</c:v>
                </c:pt>
                <c:pt idx="874">
                  <c:v>145130</c:v>
                </c:pt>
                <c:pt idx="875">
                  <c:v>160090</c:v>
                </c:pt>
                <c:pt idx="876">
                  <c:v>157840</c:v>
                </c:pt>
                <c:pt idx="877">
                  <c:v>167160</c:v>
                </c:pt>
                <c:pt idx="878">
                  <c:v>178690</c:v>
                </c:pt>
                <c:pt idx="879">
                  <c:v>180360</c:v>
                </c:pt>
                <c:pt idx="880">
                  <c:v>185090</c:v>
                </c:pt>
                <c:pt idx="881">
                  <c:v>175310</c:v>
                </c:pt>
                <c:pt idx="882">
                  <c:v>178320</c:v>
                </c:pt>
                <c:pt idx="883">
                  <c:v>179700</c:v>
                </c:pt>
                <c:pt idx="884">
                  <c:v>197910</c:v>
                </c:pt>
                <c:pt idx="885">
                  <c:v>201260</c:v>
                </c:pt>
                <c:pt idx="886">
                  <c:v>196580</c:v>
                </c:pt>
                <c:pt idx="887">
                  <c:v>213180</c:v>
                </c:pt>
                <c:pt idx="888">
                  <c:v>215350</c:v>
                </c:pt>
                <c:pt idx="889">
                  <c:v>213990</c:v>
                </c:pt>
                <c:pt idx="890">
                  <c:v>219020</c:v>
                </c:pt>
                <c:pt idx="891">
                  <c:v>220900</c:v>
                </c:pt>
                <c:pt idx="892">
                  <c:v>217800</c:v>
                </c:pt>
                <c:pt idx="893">
                  <c:v>213480</c:v>
                </c:pt>
                <c:pt idx="894">
                  <c:v>214100</c:v>
                </c:pt>
                <c:pt idx="895">
                  <c:v>208740</c:v>
                </c:pt>
                <c:pt idx="896">
                  <c:v>194630</c:v>
                </c:pt>
                <c:pt idx="897">
                  <c:v>192340</c:v>
                </c:pt>
                <c:pt idx="898">
                  <c:v>187260</c:v>
                </c:pt>
                <c:pt idx="899">
                  <c:v>166700</c:v>
                </c:pt>
                <c:pt idx="900">
                  <c:v>165790</c:v>
                </c:pt>
                <c:pt idx="901">
                  <c:v>180950</c:v>
                </c:pt>
                <c:pt idx="902">
                  <c:v>161790</c:v>
                </c:pt>
                <c:pt idx="903">
                  <c:v>160810</c:v>
                </c:pt>
                <c:pt idx="904">
                  <c:v>153980</c:v>
                </c:pt>
                <c:pt idx="905">
                  <c:v>147800</c:v>
                </c:pt>
                <c:pt idx="906">
                  <c:v>141490</c:v>
                </c:pt>
                <c:pt idx="907">
                  <c:v>143670</c:v>
                </c:pt>
                <c:pt idx="908">
                  <c:v>148310</c:v>
                </c:pt>
                <c:pt idx="909">
                  <c:v>144450</c:v>
                </c:pt>
                <c:pt idx="910">
                  <c:v>155220</c:v>
                </c:pt>
                <c:pt idx="911">
                  <c:v>157100</c:v>
                </c:pt>
                <c:pt idx="912">
                  <c:v>171320</c:v>
                </c:pt>
                <c:pt idx="913">
                  <c:v>172280</c:v>
                </c:pt>
                <c:pt idx="914">
                  <c:v>175520</c:v>
                </c:pt>
                <c:pt idx="915">
                  <c:v>184140</c:v>
                </c:pt>
                <c:pt idx="916">
                  <c:v>174830</c:v>
                </c:pt>
                <c:pt idx="917">
                  <c:v>201430</c:v>
                </c:pt>
                <c:pt idx="918">
                  <c:v>202250</c:v>
                </c:pt>
                <c:pt idx="919">
                  <c:v>201810</c:v>
                </c:pt>
                <c:pt idx="920">
                  <c:v>230990</c:v>
                </c:pt>
                <c:pt idx="921">
                  <c:v>233360</c:v>
                </c:pt>
                <c:pt idx="922">
                  <c:v>238160</c:v>
                </c:pt>
                <c:pt idx="923">
                  <c:v>269650</c:v>
                </c:pt>
                <c:pt idx="924">
                  <c:v>271830</c:v>
                </c:pt>
                <c:pt idx="925">
                  <c:v>276910</c:v>
                </c:pt>
                <c:pt idx="926">
                  <c:v>290440</c:v>
                </c:pt>
                <c:pt idx="927">
                  <c:v>293740</c:v>
                </c:pt>
                <c:pt idx="928">
                  <c:v>304770</c:v>
                </c:pt>
                <c:pt idx="929">
                  <c:v>311060</c:v>
                </c:pt>
                <c:pt idx="930">
                  <c:v>314510</c:v>
                </c:pt>
                <c:pt idx="931">
                  <c:v>314960</c:v>
                </c:pt>
                <c:pt idx="932">
                  <c:v>306610</c:v>
                </c:pt>
                <c:pt idx="933">
                  <c:v>320430</c:v>
                </c:pt>
                <c:pt idx="934">
                  <c:v>316870</c:v>
                </c:pt>
                <c:pt idx="935">
                  <c:v>307390</c:v>
                </c:pt>
                <c:pt idx="936">
                  <c:v>316500</c:v>
                </c:pt>
                <c:pt idx="937">
                  <c:v>311640</c:v>
                </c:pt>
                <c:pt idx="938">
                  <c:v>288310</c:v>
                </c:pt>
                <c:pt idx="939">
                  <c:v>289180</c:v>
                </c:pt>
                <c:pt idx="940">
                  <c:v>283480</c:v>
                </c:pt>
                <c:pt idx="941">
                  <c:v>256050</c:v>
                </c:pt>
                <c:pt idx="942">
                  <c:v>255790</c:v>
                </c:pt>
                <c:pt idx="943">
                  <c:v>255340</c:v>
                </c:pt>
                <c:pt idx="944">
                  <c:v>166300</c:v>
                </c:pt>
                <c:pt idx="945">
                  <c:v>171560</c:v>
                </c:pt>
                <c:pt idx="946">
                  <c:v>162950</c:v>
                </c:pt>
                <c:pt idx="947">
                  <c:v>164270</c:v>
                </c:pt>
                <c:pt idx="948">
                  <c:v>159240</c:v>
                </c:pt>
                <c:pt idx="949">
                  <c:v>160660</c:v>
                </c:pt>
                <c:pt idx="950">
                  <c:v>159940</c:v>
                </c:pt>
                <c:pt idx="951">
                  <c:v>161530</c:v>
                </c:pt>
                <c:pt idx="952">
                  <c:v>163150</c:v>
                </c:pt>
                <c:pt idx="953">
                  <c:v>163320</c:v>
                </c:pt>
                <c:pt idx="954">
                  <c:v>166030</c:v>
                </c:pt>
                <c:pt idx="955">
                  <c:v>167050</c:v>
                </c:pt>
                <c:pt idx="956">
                  <c:v>167550</c:v>
                </c:pt>
                <c:pt idx="957">
                  <c:v>172070</c:v>
                </c:pt>
                <c:pt idx="958">
                  <c:v>171120</c:v>
                </c:pt>
                <c:pt idx="959">
                  <c:v>172470</c:v>
                </c:pt>
                <c:pt idx="960">
                  <c:v>180260</c:v>
                </c:pt>
                <c:pt idx="961">
                  <c:v>187290</c:v>
                </c:pt>
                <c:pt idx="962">
                  <c:v>182780</c:v>
                </c:pt>
                <c:pt idx="963">
                  <c:v>184740</c:v>
                </c:pt>
                <c:pt idx="964">
                  <c:v>185050</c:v>
                </c:pt>
                <c:pt idx="965">
                  <c:v>202610</c:v>
                </c:pt>
                <c:pt idx="966">
                  <c:v>200390</c:v>
                </c:pt>
                <c:pt idx="967">
                  <c:v>209820</c:v>
                </c:pt>
                <c:pt idx="968">
                  <c:v>230300</c:v>
                </c:pt>
                <c:pt idx="969">
                  <c:v>228150</c:v>
                </c:pt>
                <c:pt idx="970">
                  <c:v>250240</c:v>
                </c:pt>
                <c:pt idx="971">
                  <c:v>252440</c:v>
                </c:pt>
                <c:pt idx="972">
                  <c:v>264560</c:v>
                </c:pt>
                <c:pt idx="973">
                  <c:v>277130</c:v>
                </c:pt>
                <c:pt idx="974">
                  <c:v>282010</c:v>
                </c:pt>
                <c:pt idx="975">
                  <c:v>287030</c:v>
                </c:pt>
                <c:pt idx="976">
                  <c:v>319980</c:v>
                </c:pt>
                <c:pt idx="977">
                  <c:v>322730</c:v>
                </c:pt>
                <c:pt idx="978">
                  <c:v>326830</c:v>
                </c:pt>
                <c:pt idx="979">
                  <c:v>368420</c:v>
                </c:pt>
                <c:pt idx="980">
                  <c:v>375820</c:v>
                </c:pt>
                <c:pt idx="981">
                  <c:v>368730</c:v>
                </c:pt>
                <c:pt idx="982">
                  <c:v>402380</c:v>
                </c:pt>
                <c:pt idx="983">
                  <c:v>423820</c:v>
                </c:pt>
                <c:pt idx="984">
                  <c:v>413630</c:v>
                </c:pt>
                <c:pt idx="985">
                  <c:v>442820</c:v>
                </c:pt>
                <c:pt idx="986">
                  <c:v>449300</c:v>
                </c:pt>
                <c:pt idx="987">
                  <c:v>448470</c:v>
                </c:pt>
                <c:pt idx="988">
                  <c:v>451490</c:v>
                </c:pt>
                <c:pt idx="989">
                  <c:v>451840</c:v>
                </c:pt>
                <c:pt idx="990">
                  <c:v>446080</c:v>
                </c:pt>
                <c:pt idx="991">
                  <c:v>419000</c:v>
                </c:pt>
                <c:pt idx="992">
                  <c:v>413440</c:v>
                </c:pt>
                <c:pt idx="993">
                  <c:v>397600</c:v>
                </c:pt>
                <c:pt idx="994">
                  <c:v>335460</c:v>
                </c:pt>
                <c:pt idx="995">
                  <c:v>339270</c:v>
                </c:pt>
                <c:pt idx="996">
                  <c:v>322220</c:v>
                </c:pt>
                <c:pt idx="997">
                  <c:v>269060</c:v>
                </c:pt>
                <c:pt idx="998">
                  <c:v>267580</c:v>
                </c:pt>
                <c:pt idx="999">
                  <c:v>245990</c:v>
                </c:pt>
                <c:pt idx="1000">
                  <c:v>217620</c:v>
                </c:pt>
                <c:pt idx="1001">
                  <c:v>223970</c:v>
                </c:pt>
                <c:pt idx="1002">
                  <c:v>210650</c:v>
                </c:pt>
                <c:pt idx="1003">
                  <c:v>200630</c:v>
                </c:pt>
                <c:pt idx="1004">
                  <c:v>201920</c:v>
                </c:pt>
                <c:pt idx="1005">
                  <c:v>200230</c:v>
                </c:pt>
                <c:pt idx="1006">
                  <c:v>205200</c:v>
                </c:pt>
                <c:pt idx="1007">
                  <c:v>206200</c:v>
                </c:pt>
                <c:pt idx="1008">
                  <c:v>196400</c:v>
                </c:pt>
                <c:pt idx="1009">
                  <c:v>219200</c:v>
                </c:pt>
                <c:pt idx="1010">
                  <c:v>222420</c:v>
                </c:pt>
                <c:pt idx="1011">
                  <c:v>221860</c:v>
                </c:pt>
                <c:pt idx="1012">
                  <c:v>241880</c:v>
                </c:pt>
                <c:pt idx="1013">
                  <c:v>252920</c:v>
                </c:pt>
                <c:pt idx="1014">
                  <c:v>257930</c:v>
                </c:pt>
                <c:pt idx="1015">
                  <c:v>295140</c:v>
                </c:pt>
                <c:pt idx="1016">
                  <c:v>301090</c:v>
                </c:pt>
                <c:pt idx="1017">
                  <c:v>305420</c:v>
                </c:pt>
                <c:pt idx="1018">
                  <c:v>350150</c:v>
                </c:pt>
                <c:pt idx="1019">
                  <c:v>359210</c:v>
                </c:pt>
                <c:pt idx="1020">
                  <c:v>365760</c:v>
                </c:pt>
                <c:pt idx="1021">
                  <c:v>404780</c:v>
                </c:pt>
                <c:pt idx="1022">
                  <c:v>413450</c:v>
                </c:pt>
                <c:pt idx="1023">
                  <c:v>416360</c:v>
                </c:pt>
                <c:pt idx="1024">
                  <c:v>473660</c:v>
                </c:pt>
                <c:pt idx="1025">
                  <c:v>479650</c:v>
                </c:pt>
                <c:pt idx="1026">
                  <c:v>490920</c:v>
                </c:pt>
                <c:pt idx="1027">
                  <c:v>528070</c:v>
                </c:pt>
                <c:pt idx="1028">
                  <c:v>536600</c:v>
                </c:pt>
                <c:pt idx="1029">
                  <c:v>559190</c:v>
                </c:pt>
                <c:pt idx="1030">
                  <c:v>610730</c:v>
                </c:pt>
                <c:pt idx="1031">
                  <c:v>617550</c:v>
                </c:pt>
                <c:pt idx="1032">
                  <c:v>616430</c:v>
                </c:pt>
                <c:pt idx="1033">
                  <c:v>628010</c:v>
                </c:pt>
                <c:pt idx="1034">
                  <c:v>650650</c:v>
                </c:pt>
                <c:pt idx="1035">
                  <c:v>650020</c:v>
                </c:pt>
                <c:pt idx="1036">
                  <c:v>628780</c:v>
                </c:pt>
                <c:pt idx="1037">
                  <c:v>642490</c:v>
                </c:pt>
                <c:pt idx="1038">
                  <c:v>630790</c:v>
                </c:pt>
                <c:pt idx="1039">
                  <c:v>608370</c:v>
                </c:pt>
                <c:pt idx="1040">
                  <c:v>297190</c:v>
                </c:pt>
                <c:pt idx="1041">
                  <c:v>260340</c:v>
                </c:pt>
                <c:pt idx="1042">
                  <c:v>227580</c:v>
                </c:pt>
                <c:pt idx="1043">
                  <c:v>241450</c:v>
                </c:pt>
                <c:pt idx="1044">
                  <c:v>240220</c:v>
                </c:pt>
                <c:pt idx="1045">
                  <c:v>283940</c:v>
                </c:pt>
                <c:pt idx="1046">
                  <c:v>321520</c:v>
                </c:pt>
                <c:pt idx="1047">
                  <c:v>320560</c:v>
                </c:pt>
                <c:pt idx="1048">
                  <c:v>407750</c:v>
                </c:pt>
                <c:pt idx="1049">
                  <c:v>476680</c:v>
                </c:pt>
                <c:pt idx="1050">
                  <c:v>486040</c:v>
                </c:pt>
                <c:pt idx="1051">
                  <c:v>874610</c:v>
                </c:pt>
                <c:pt idx="1052">
                  <c:v>1051900</c:v>
                </c:pt>
                <c:pt idx="1053">
                  <c:v>981940</c:v>
                </c:pt>
                <c:pt idx="1054">
                  <c:v>943690</c:v>
                </c:pt>
                <c:pt idx="1055">
                  <c:v>557830</c:v>
                </c:pt>
                <c:pt idx="1056">
                  <c:v>422090</c:v>
                </c:pt>
                <c:pt idx="1057">
                  <c:v>397220</c:v>
                </c:pt>
                <c:pt idx="1058">
                  <c:v>311020</c:v>
                </c:pt>
                <c:pt idx="1059">
                  <c:v>318400</c:v>
                </c:pt>
                <c:pt idx="1060">
                  <c:v>317840</c:v>
                </c:pt>
                <c:pt idx="1061">
                  <c:v>377470</c:v>
                </c:pt>
                <c:pt idx="1062">
                  <c:v>433100</c:v>
                </c:pt>
                <c:pt idx="1063">
                  <c:v>439000</c:v>
                </c:pt>
                <c:pt idx="1064">
                  <c:v>594760</c:v>
                </c:pt>
                <c:pt idx="1065">
                  <c:v>722620</c:v>
                </c:pt>
                <c:pt idx="1066">
                  <c:v>737600</c:v>
                </c:pt>
                <c:pt idx="1067">
                  <c:v>867380</c:v>
                </c:pt>
                <c:pt idx="1068">
                  <c:v>926340</c:v>
                </c:pt>
                <c:pt idx="1069">
                  <c:v>1075100</c:v>
                </c:pt>
                <c:pt idx="1070">
                  <c:v>786280</c:v>
                </c:pt>
                <c:pt idx="1071">
                  <c:v>727870</c:v>
                </c:pt>
                <c:pt idx="1072">
                  <c:v>427410</c:v>
                </c:pt>
                <c:pt idx="1073">
                  <c:v>364590</c:v>
                </c:pt>
                <c:pt idx="1074">
                  <c:v>360890</c:v>
                </c:pt>
                <c:pt idx="1075">
                  <c:v>468230</c:v>
                </c:pt>
                <c:pt idx="1076">
                  <c:v>453640</c:v>
                </c:pt>
                <c:pt idx="1077">
                  <c:v>439780</c:v>
                </c:pt>
                <c:pt idx="1078">
                  <c:v>479020</c:v>
                </c:pt>
                <c:pt idx="1079">
                  <c:v>602720</c:v>
                </c:pt>
                <c:pt idx="1080">
                  <c:v>589160</c:v>
                </c:pt>
                <c:pt idx="1081">
                  <c:v>869620</c:v>
                </c:pt>
                <c:pt idx="1082">
                  <c:v>1190300</c:v>
                </c:pt>
                <c:pt idx="1083">
                  <c:v>1229000</c:v>
                </c:pt>
                <c:pt idx="1084">
                  <c:v>1677600</c:v>
                </c:pt>
                <c:pt idx="1085">
                  <c:v>1883800</c:v>
                </c:pt>
                <c:pt idx="1086">
                  <c:v>1872800</c:v>
                </c:pt>
                <c:pt idx="1087">
                  <c:v>1680100</c:v>
                </c:pt>
                <c:pt idx="1088">
                  <c:v>1368500</c:v>
                </c:pt>
                <c:pt idx="1089">
                  <c:v>1372200</c:v>
                </c:pt>
                <c:pt idx="1090">
                  <c:v>777400</c:v>
                </c:pt>
                <c:pt idx="1091">
                  <c:v>623380</c:v>
                </c:pt>
                <c:pt idx="1092">
                  <c:v>606080</c:v>
                </c:pt>
                <c:pt idx="1093">
                  <c:v>524140</c:v>
                </c:pt>
                <c:pt idx="1094">
                  <c:v>545030</c:v>
                </c:pt>
                <c:pt idx="1095">
                  <c:v>534900</c:v>
                </c:pt>
                <c:pt idx="1096">
                  <c:v>577350</c:v>
                </c:pt>
                <c:pt idx="1097">
                  <c:v>1859500</c:v>
                </c:pt>
                <c:pt idx="1098">
                  <c:v>1886200</c:v>
                </c:pt>
                <c:pt idx="1099">
                  <c:v>2288800</c:v>
                </c:pt>
                <c:pt idx="1100">
                  <c:v>1754500</c:v>
                </c:pt>
                <c:pt idx="1101">
                  <c:v>1659500</c:v>
                </c:pt>
                <c:pt idx="1102">
                  <c:v>986060</c:v>
                </c:pt>
                <c:pt idx="1103">
                  <c:v>783330</c:v>
                </c:pt>
                <c:pt idx="1104">
                  <c:v>730470</c:v>
                </c:pt>
                <c:pt idx="1105">
                  <c:v>546710</c:v>
                </c:pt>
                <c:pt idx="1106">
                  <c:v>509800</c:v>
                </c:pt>
                <c:pt idx="1107">
                  <c:v>495130</c:v>
                </c:pt>
                <c:pt idx="1108">
                  <c:v>566020</c:v>
                </c:pt>
                <c:pt idx="1109">
                  <c:v>836780</c:v>
                </c:pt>
                <c:pt idx="1110">
                  <c:v>1064700</c:v>
                </c:pt>
                <c:pt idx="1111">
                  <c:v>1110500</c:v>
                </c:pt>
                <c:pt idx="1112">
                  <c:v>1727500</c:v>
                </c:pt>
                <c:pt idx="1113">
                  <c:v>2049000</c:v>
                </c:pt>
                <c:pt idx="1114">
                  <c:v>2057900</c:v>
                </c:pt>
                <c:pt idx="1115">
                  <c:v>2344500</c:v>
                </c:pt>
                <c:pt idx="1116">
                  <c:v>827470</c:v>
                </c:pt>
                <c:pt idx="1117">
                  <c:v>792260</c:v>
                </c:pt>
                <c:pt idx="1118">
                  <c:v>1102300</c:v>
                </c:pt>
                <c:pt idx="1119">
                  <c:v>1822900</c:v>
                </c:pt>
                <c:pt idx="1120">
                  <c:v>1978600</c:v>
                </c:pt>
                <c:pt idx="1121">
                  <c:v>2730400</c:v>
                </c:pt>
                <c:pt idx="1122">
                  <c:v>2372300</c:v>
                </c:pt>
                <c:pt idx="1123">
                  <c:v>2268800</c:v>
                </c:pt>
                <c:pt idx="1124">
                  <c:v>1386100</c:v>
                </c:pt>
                <c:pt idx="1125">
                  <c:v>1123000</c:v>
                </c:pt>
                <c:pt idx="1126">
                  <c:v>1063800</c:v>
                </c:pt>
                <c:pt idx="1127">
                  <c:v>737810</c:v>
                </c:pt>
                <c:pt idx="1128">
                  <c:v>686070</c:v>
                </c:pt>
                <c:pt idx="1129">
                  <c:v>664580</c:v>
                </c:pt>
                <c:pt idx="1130">
                  <c:v>647860</c:v>
                </c:pt>
                <c:pt idx="1131">
                  <c:v>695470</c:v>
                </c:pt>
                <c:pt idx="1132">
                  <c:v>693130</c:v>
                </c:pt>
                <c:pt idx="1133">
                  <c:v>958240</c:v>
                </c:pt>
                <c:pt idx="1134">
                  <c:v>1148500</c:v>
                </c:pt>
                <c:pt idx="1135">
                  <c:v>1219200</c:v>
                </c:pt>
                <c:pt idx="1136">
                  <c:v>1919200</c:v>
                </c:pt>
                <c:pt idx="1137">
                  <c:v>2189700</c:v>
                </c:pt>
                <c:pt idx="1138">
                  <c:v>2254300</c:v>
                </c:pt>
                <c:pt idx="1139">
                  <c:v>2671600</c:v>
                </c:pt>
                <c:pt idx="1140">
                  <c:v>2759800</c:v>
                </c:pt>
                <c:pt idx="1141">
                  <c:v>2570700</c:v>
                </c:pt>
                <c:pt idx="1142">
                  <c:v>1793200</c:v>
                </c:pt>
                <c:pt idx="1143">
                  <c:v>1339500</c:v>
                </c:pt>
                <c:pt idx="1144">
                  <c:v>926280</c:v>
                </c:pt>
                <c:pt idx="1145">
                  <c:v>1937600</c:v>
                </c:pt>
                <c:pt idx="1146">
                  <c:v>1887000</c:v>
                </c:pt>
                <c:pt idx="1147">
                  <c:v>1292100</c:v>
                </c:pt>
                <c:pt idx="1148">
                  <c:v>1277600</c:v>
                </c:pt>
                <c:pt idx="1149">
                  <c:v>1292800</c:v>
                </c:pt>
                <c:pt idx="1150">
                  <c:v>951350</c:v>
                </c:pt>
                <c:pt idx="1151">
                  <c:v>947600</c:v>
                </c:pt>
                <c:pt idx="1152">
                  <c:v>921260</c:v>
                </c:pt>
                <c:pt idx="1153">
                  <c:v>845520</c:v>
                </c:pt>
                <c:pt idx="1154">
                  <c:v>843740</c:v>
                </c:pt>
                <c:pt idx="1155">
                  <c:v>834980</c:v>
                </c:pt>
                <c:pt idx="1156">
                  <c:v>911810</c:v>
                </c:pt>
                <c:pt idx="1157">
                  <c:v>1112800</c:v>
                </c:pt>
                <c:pt idx="1158">
                  <c:v>1121200</c:v>
                </c:pt>
                <c:pt idx="1159">
                  <c:v>1424800</c:v>
                </c:pt>
                <c:pt idx="1160">
                  <c:v>1733900</c:v>
                </c:pt>
                <c:pt idx="1161">
                  <c:v>1729900</c:v>
                </c:pt>
                <c:pt idx="1162">
                  <c:v>2340400</c:v>
                </c:pt>
                <c:pt idx="1163">
                  <c:v>2657600</c:v>
                </c:pt>
                <c:pt idx="1164">
                  <c:v>2544300</c:v>
                </c:pt>
                <c:pt idx="1165">
                  <c:v>2523700</c:v>
                </c:pt>
                <c:pt idx="1166">
                  <c:v>2251700</c:v>
                </c:pt>
                <c:pt idx="1167">
                  <c:v>2154600</c:v>
                </c:pt>
                <c:pt idx="1168">
                  <c:v>1444800</c:v>
                </c:pt>
                <c:pt idx="1169">
                  <c:v>646080</c:v>
                </c:pt>
                <c:pt idx="1170">
                  <c:v>630710</c:v>
                </c:pt>
                <c:pt idx="1171">
                  <c:v>692920</c:v>
                </c:pt>
                <c:pt idx="1172">
                  <c:v>839480</c:v>
                </c:pt>
                <c:pt idx="1173">
                  <c:v>832750</c:v>
                </c:pt>
                <c:pt idx="1174">
                  <c:v>1414100</c:v>
                </c:pt>
                <c:pt idx="1175">
                  <c:v>2095800</c:v>
                </c:pt>
                <c:pt idx="1176">
                  <c:v>2136700</c:v>
                </c:pt>
                <c:pt idx="1177">
                  <c:v>3048000</c:v>
                </c:pt>
                <c:pt idx="1178">
                  <c:v>3009100</c:v>
                </c:pt>
                <c:pt idx="1179">
                  <c:v>2914200</c:v>
                </c:pt>
                <c:pt idx="1180">
                  <c:v>2128500</c:v>
                </c:pt>
                <c:pt idx="1181">
                  <c:v>1765900</c:v>
                </c:pt>
                <c:pt idx="1182">
                  <c:v>1636500</c:v>
                </c:pt>
                <c:pt idx="1183">
                  <c:v>1208900</c:v>
                </c:pt>
                <c:pt idx="1184">
                  <c:v>1163000</c:v>
                </c:pt>
                <c:pt idx="1185">
                  <c:v>1087600</c:v>
                </c:pt>
                <c:pt idx="1186">
                  <c:v>1085100</c:v>
                </c:pt>
                <c:pt idx="1187">
                  <c:v>1111700</c:v>
                </c:pt>
                <c:pt idx="1188">
                  <c:v>1103200</c:v>
                </c:pt>
                <c:pt idx="1189">
                  <c:v>1128900</c:v>
                </c:pt>
                <c:pt idx="1190">
                  <c:v>1306900</c:v>
                </c:pt>
                <c:pt idx="1191">
                  <c:v>1310300</c:v>
                </c:pt>
                <c:pt idx="1192">
                  <c:v>1669300</c:v>
                </c:pt>
                <c:pt idx="1193">
                  <c:v>1937000</c:v>
                </c:pt>
                <c:pt idx="1194">
                  <c:v>1928700</c:v>
                </c:pt>
                <c:pt idx="1195">
                  <c:v>2607900</c:v>
                </c:pt>
                <c:pt idx="1196">
                  <c:v>2254500</c:v>
                </c:pt>
                <c:pt idx="1197">
                  <c:v>911250</c:v>
                </c:pt>
                <c:pt idx="1198">
                  <c:v>886790</c:v>
                </c:pt>
                <c:pt idx="1199">
                  <c:v>757350</c:v>
                </c:pt>
                <c:pt idx="1200">
                  <c:v>749100</c:v>
                </c:pt>
                <c:pt idx="1201">
                  <c:v>743300</c:v>
                </c:pt>
                <c:pt idx="1202">
                  <c:v>874890</c:v>
                </c:pt>
                <c:pt idx="1203">
                  <c:v>1055300</c:v>
                </c:pt>
                <c:pt idx="1204">
                  <c:v>1101400</c:v>
                </c:pt>
                <c:pt idx="1205">
                  <c:v>1993000</c:v>
                </c:pt>
                <c:pt idx="1206">
                  <c:v>2542600</c:v>
                </c:pt>
                <c:pt idx="1207">
                  <c:v>2607900</c:v>
                </c:pt>
                <c:pt idx="1208">
                  <c:v>2544800</c:v>
                </c:pt>
                <c:pt idx="1209">
                  <c:v>2930200</c:v>
                </c:pt>
                <c:pt idx="1210">
                  <c:v>2818500</c:v>
                </c:pt>
                <c:pt idx="1211">
                  <c:v>2062600</c:v>
                </c:pt>
                <c:pt idx="1212">
                  <c:v>1842700</c:v>
                </c:pt>
                <c:pt idx="1213">
                  <c:v>1765700</c:v>
                </c:pt>
                <c:pt idx="1214">
                  <c:v>1326300</c:v>
                </c:pt>
                <c:pt idx="1215">
                  <c:v>1201700</c:v>
                </c:pt>
                <c:pt idx="1216">
                  <c:v>1274000</c:v>
                </c:pt>
                <c:pt idx="1217">
                  <c:v>1142600</c:v>
                </c:pt>
                <c:pt idx="1218">
                  <c:v>1246300</c:v>
                </c:pt>
                <c:pt idx="1219">
                  <c:v>1120700</c:v>
                </c:pt>
                <c:pt idx="1220">
                  <c:v>1192800</c:v>
                </c:pt>
                <c:pt idx="1221">
                  <c:v>1285400</c:v>
                </c:pt>
                <c:pt idx="1222">
                  <c:v>1282200</c:v>
                </c:pt>
                <c:pt idx="1223">
                  <c:v>1592600</c:v>
                </c:pt>
                <c:pt idx="1224">
                  <c:v>1941600</c:v>
                </c:pt>
                <c:pt idx="1225">
                  <c:v>1958800</c:v>
                </c:pt>
                <c:pt idx="1226">
                  <c:v>2471500</c:v>
                </c:pt>
                <c:pt idx="1227">
                  <c:v>1103400</c:v>
                </c:pt>
                <c:pt idx="1228">
                  <c:v>1102500</c:v>
                </c:pt>
                <c:pt idx="1229">
                  <c:v>810240</c:v>
                </c:pt>
                <c:pt idx="1230">
                  <c:v>777890</c:v>
                </c:pt>
                <c:pt idx="1231">
                  <c:v>888250</c:v>
                </c:pt>
                <c:pt idx="1232">
                  <c:v>894900</c:v>
                </c:pt>
                <c:pt idx="1233">
                  <c:v>1394800</c:v>
                </c:pt>
                <c:pt idx="1234">
                  <c:v>2078900</c:v>
                </c:pt>
                <c:pt idx="1235">
                  <c:v>2114800</c:v>
                </c:pt>
                <c:pt idx="1236">
                  <c:v>2962400</c:v>
                </c:pt>
                <c:pt idx="1237">
                  <c:v>2584100</c:v>
                </c:pt>
                <c:pt idx="1238">
                  <c:v>2380900</c:v>
                </c:pt>
                <c:pt idx="1239">
                  <c:v>2543300</c:v>
                </c:pt>
                <c:pt idx="1240">
                  <c:v>2116600</c:v>
                </c:pt>
                <c:pt idx="1241">
                  <c:v>2123000</c:v>
                </c:pt>
                <c:pt idx="1242">
                  <c:v>1580000</c:v>
                </c:pt>
                <c:pt idx="1243">
                  <c:v>1488900</c:v>
                </c:pt>
                <c:pt idx="1244">
                  <c:v>1452500</c:v>
                </c:pt>
                <c:pt idx="1245">
                  <c:v>1208700</c:v>
                </c:pt>
                <c:pt idx="1246">
                  <c:v>1218400</c:v>
                </c:pt>
                <c:pt idx="1247">
                  <c:v>1093000</c:v>
                </c:pt>
                <c:pt idx="1248">
                  <c:v>1072100</c:v>
                </c:pt>
                <c:pt idx="1249">
                  <c:v>1085100</c:v>
                </c:pt>
                <c:pt idx="1250">
                  <c:v>1081800</c:v>
                </c:pt>
                <c:pt idx="1251">
                  <c:v>1182700</c:v>
                </c:pt>
                <c:pt idx="1252">
                  <c:v>1796100</c:v>
                </c:pt>
                <c:pt idx="1253">
                  <c:v>1677200</c:v>
                </c:pt>
                <c:pt idx="1254">
                  <c:v>1394100</c:v>
                </c:pt>
                <c:pt idx="1255">
                  <c:v>1212700</c:v>
                </c:pt>
                <c:pt idx="1256">
                  <c:v>1170900</c:v>
                </c:pt>
                <c:pt idx="1257">
                  <c:v>997450</c:v>
                </c:pt>
                <c:pt idx="1258">
                  <c:v>905780</c:v>
                </c:pt>
                <c:pt idx="1259">
                  <c:v>878140</c:v>
                </c:pt>
                <c:pt idx="1260">
                  <c:v>749710</c:v>
                </c:pt>
                <c:pt idx="1261">
                  <c:v>758570</c:v>
                </c:pt>
                <c:pt idx="1262">
                  <c:v>723040</c:v>
                </c:pt>
                <c:pt idx="1263">
                  <c:v>1045800</c:v>
                </c:pt>
                <c:pt idx="1264">
                  <c:v>1304500</c:v>
                </c:pt>
                <c:pt idx="1265">
                  <c:v>1375300</c:v>
                </c:pt>
                <c:pt idx="1266">
                  <c:v>2304200</c:v>
                </c:pt>
                <c:pt idx="1267">
                  <c:v>2515000</c:v>
                </c:pt>
                <c:pt idx="1268">
                  <c:v>2482500</c:v>
                </c:pt>
                <c:pt idx="1269">
                  <c:v>2466200</c:v>
                </c:pt>
                <c:pt idx="1270">
                  <c:v>2140800</c:v>
                </c:pt>
                <c:pt idx="1271">
                  <c:v>2066900</c:v>
                </c:pt>
                <c:pt idx="1272">
                  <c:v>1684900</c:v>
                </c:pt>
                <c:pt idx="1273">
                  <c:v>1527100</c:v>
                </c:pt>
                <c:pt idx="1274">
                  <c:v>1466400</c:v>
                </c:pt>
                <c:pt idx="1275">
                  <c:v>1187900</c:v>
                </c:pt>
                <c:pt idx="1276">
                  <c:v>1115500</c:v>
                </c:pt>
                <c:pt idx="1277">
                  <c:v>1076700</c:v>
                </c:pt>
                <c:pt idx="1278">
                  <c:v>821870</c:v>
                </c:pt>
                <c:pt idx="1279">
                  <c:v>750000</c:v>
                </c:pt>
                <c:pt idx="1280">
                  <c:v>731230</c:v>
                </c:pt>
                <c:pt idx="1281">
                  <c:v>796780</c:v>
                </c:pt>
                <c:pt idx="1282">
                  <c:v>1454800</c:v>
                </c:pt>
                <c:pt idx="1283">
                  <c:v>1375500</c:v>
                </c:pt>
                <c:pt idx="1284">
                  <c:v>1347800</c:v>
                </c:pt>
                <c:pt idx="1285">
                  <c:v>1212100</c:v>
                </c:pt>
                <c:pt idx="1286">
                  <c:v>1279500</c:v>
                </c:pt>
                <c:pt idx="1287">
                  <c:v>1166400</c:v>
                </c:pt>
                <c:pt idx="1288">
                  <c:v>1174600</c:v>
                </c:pt>
                <c:pt idx="1289">
                  <c:v>1248600</c:v>
                </c:pt>
                <c:pt idx="1290">
                  <c:v>1129100</c:v>
                </c:pt>
                <c:pt idx="1291">
                  <c:v>1219900</c:v>
                </c:pt>
                <c:pt idx="1292">
                  <c:v>1098600</c:v>
                </c:pt>
                <c:pt idx="1293">
                  <c:v>1095100</c:v>
                </c:pt>
                <c:pt idx="1294">
                  <c:v>1058400</c:v>
                </c:pt>
                <c:pt idx="1295">
                  <c:v>1042900</c:v>
                </c:pt>
                <c:pt idx="1296">
                  <c:v>1037500</c:v>
                </c:pt>
                <c:pt idx="1297">
                  <c:v>1032900</c:v>
                </c:pt>
                <c:pt idx="1298">
                  <c:v>1019000</c:v>
                </c:pt>
                <c:pt idx="1299">
                  <c:v>1004500</c:v>
                </c:pt>
                <c:pt idx="1300">
                  <c:v>1008300</c:v>
                </c:pt>
                <c:pt idx="1301">
                  <c:v>946210</c:v>
                </c:pt>
                <c:pt idx="1302">
                  <c:v>975010</c:v>
                </c:pt>
                <c:pt idx="1303">
                  <c:v>921040</c:v>
                </c:pt>
                <c:pt idx="1304">
                  <c:v>949500</c:v>
                </c:pt>
                <c:pt idx="1305">
                  <c:v>881120</c:v>
                </c:pt>
                <c:pt idx="1306">
                  <c:v>859900</c:v>
                </c:pt>
                <c:pt idx="1307">
                  <c:v>886420</c:v>
                </c:pt>
                <c:pt idx="1308">
                  <c:v>809520</c:v>
                </c:pt>
                <c:pt idx="1309">
                  <c:v>767790</c:v>
                </c:pt>
                <c:pt idx="1310">
                  <c:v>762270</c:v>
                </c:pt>
                <c:pt idx="1311">
                  <c:v>751010</c:v>
                </c:pt>
                <c:pt idx="1312">
                  <c:v>777360</c:v>
                </c:pt>
                <c:pt idx="1313">
                  <c:v>734890</c:v>
                </c:pt>
                <c:pt idx="1314">
                  <c:v>748400</c:v>
                </c:pt>
                <c:pt idx="1315">
                  <c:v>703190</c:v>
                </c:pt>
                <c:pt idx="1316">
                  <c:v>695220</c:v>
                </c:pt>
                <c:pt idx="1317">
                  <c:v>687130</c:v>
                </c:pt>
                <c:pt idx="1318">
                  <c:v>679320</c:v>
                </c:pt>
                <c:pt idx="1319">
                  <c:v>639870</c:v>
                </c:pt>
                <c:pt idx="1320">
                  <c:v>667910</c:v>
                </c:pt>
                <c:pt idx="1321">
                  <c:v>616330</c:v>
                </c:pt>
                <c:pt idx="1322">
                  <c:v>604620</c:v>
                </c:pt>
                <c:pt idx="1323">
                  <c:v>617140</c:v>
                </c:pt>
                <c:pt idx="1324">
                  <c:v>618820</c:v>
                </c:pt>
                <c:pt idx="1325">
                  <c:v>615120</c:v>
                </c:pt>
                <c:pt idx="1326">
                  <c:v>613260</c:v>
                </c:pt>
                <c:pt idx="1327">
                  <c:v>606050</c:v>
                </c:pt>
                <c:pt idx="1328">
                  <c:v>599670</c:v>
                </c:pt>
                <c:pt idx="1329">
                  <c:v>605570</c:v>
                </c:pt>
                <c:pt idx="1330">
                  <c:v>578380</c:v>
                </c:pt>
                <c:pt idx="1331">
                  <c:v>573880</c:v>
                </c:pt>
                <c:pt idx="1332">
                  <c:v>579040</c:v>
                </c:pt>
                <c:pt idx="1333">
                  <c:v>584390</c:v>
                </c:pt>
                <c:pt idx="1334">
                  <c:v>579270</c:v>
                </c:pt>
                <c:pt idx="1335">
                  <c:v>579990</c:v>
                </c:pt>
                <c:pt idx="1336">
                  <c:v>633080</c:v>
                </c:pt>
                <c:pt idx="1337">
                  <c:v>642900</c:v>
                </c:pt>
                <c:pt idx="1338">
                  <c:v>658430</c:v>
                </c:pt>
                <c:pt idx="1339">
                  <c:v>668670</c:v>
                </c:pt>
                <c:pt idx="1340">
                  <c:v>674540</c:v>
                </c:pt>
                <c:pt idx="1341">
                  <c:v>703470</c:v>
                </c:pt>
                <c:pt idx="1342">
                  <c:v>758500</c:v>
                </c:pt>
                <c:pt idx="1343">
                  <c:v>736920</c:v>
                </c:pt>
                <c:pt idx="1344">
                  <c:v>771520</c:v>
                </c:pt>
                <c:pt idx="1345">
                  <c:v>782770</c:v>
                </c:pt>
                <c:pt idx="1346">
                  <c:v>796320</c:v>
                </c:pt>
                <c:pt idx="1347">
                  <c:v>831810</c:v>
                </c:pt>
                <c:pt idx="1348">
                  <c:v>943210</c:v>
                </c:pt>
                <c:pt idx="1349">
                  <c:v>1200700</c:v>
                </c:pt>
                <c:pt idx="1350">
                  <c:v>1198300</c:v>
                </c:pt>
                <c:pt idx="1351">
                  <c:v>1366200</c:v>
                </c:pt>
                <c:pt idx="1352">
                  <c:v>1389900</c:v>
                </c:pt>
                <c:pt idx="1353">
                  <c:v>1412500</c:v>
                </c:pt>
                <c:pt idx="1354">
                  <c:v>1468000</c:v>
                </c:pt>
                <c:pt idx="1355">
                  <c:v>1488200</c:v>
                </c:pt>
                <c:pt idx="1356">
                  <c:v>1727800</c:v>
                </c:pt>
                <c:pt idx="1357">
                  <c:v>1737300</c:v>
                </c:pt>
                <c:pt idx="1358">
                  <c:v>1944500</c:v>
                </c:pt>
                <c:pt idx="1359">
                  <c:v>1951500</c:v>
                </c:pt>
                <c:pt idx="1360">
                  <c:v>2033700</c:v>
                </c:pt>
                <c:pt idx="1361">
                  <c:v>2124200</c:v>
                </c:pt>
                <c:pt idx="1362">
                  <c:v>2156800</c:v>
                </c:pt>
                <c:pt idx="1363">
                  <c:v>2063000</c:v>
                </c:pt>
                <c:pt idx="1364">
                  <c:v>2025900</c:v>
                </c:pt>
                <c:pt idx="1365">
                  <c:v>2119100</c:v>
                </c:pt>
                <c:pt idx="1366">
                  <c:v>1931200</c:v>
                </c:pt>
                <c:pt idx="1367">
                  <c:v>1920500</c:v>
                </c:pt>
                <c:pt idx="1368">
                  <c:v>1952300</c:v>
                </c:pt>
                <c:pt idx="1369">
                  <c:v>1945600</c:v>
                </c:pt>
                <c:pt idx="1370">
                  <c:v>1859300</c:v>
                </c:pt>
                <c:pt idx="1371">
                  <c:v>1473900</c:v>
                </c:pt>
                <c:pt idx="1372">
                  <c:v>1271300</c:v>
                </c:pt>
                <c:pt idx="1373">
                  <c:v>1189800</c:v>
                </c:pt>
                <c:pt idx="1374">
                  <c:v>919660</c:v>
                </c:pt>
                <c:pt idx="1375">
                  <c:v>757170</c:v>
                </c:pt>
                <c:pt idx="1376">
                  <c:v>999340</c:v>
                </c:pt>
                <c:pt idx="1377">
                  <c:v>544180</c:v>
                </c:pt>
                <c:pt idx="1378">
                  <c:v>913460</c:v>
                </c:pt>
                <c:pt idx="1379">
                  <c:v>896850</c:v>
                </c:pt>
                <c:pt idx="1380">
                  <c:v>1217000</c:v>
                </c:pt>
                <c:pt idx="1381">
                  <c:v>1195700</c:v>
                </c:pt>
                <c:pt idx="1382">
                  <c:v>1263900</c:v>
                </c:pt>
                <c:pt idx="1383">
                  <c:v>1303100</c:v>
                </c:pt>
                <c:pt idx="1384">
                  <c:v>1299900</c:v>
                </c:pt>
                <c:pt idx="1385">
                  <c:v>1167400</c:v>
                </c:pt>
                <c:pt idx="1386">
                  <c:v>825580</c:v>
                </c:pt>
                <c:pt idx="1387">
                  <c:v>499610</c:v>
                </c:pt>
                <c:pt idx="1388">
                  <c:v>459810</c:v>
                </c:pt>
                <c:pt idx="1389">
                  <c:v>546510</c:v>
                </c:pt>
                <c:pt idx="1390">
                  <c:v>586740</c:v>
                </c:pt>
                <c:pt idx="1391">
                  <c:v>1087200</c:v>
                </c:pt>
                <c:pt idx="1392">
                  <c:v>1330900</c:v>
                </c:pt>
                <c:pt idx="1393">
                  <c:v>1344200</c:v>
                </c:pt>
                <c:pt idx="1394">
                  <c:v>1700200</c:v>
                </c:pt>
                <c:pt idx="1395">
                  <c:v>1304700</c:v>
                </c:pt>
                <c:pt idx="1396">
                  <c:v>1138200</c:v>
                </c:pt>
                <c:pt idx="1397">
                  <c:v>1402700</c:v>
                </c:pt>
                <c:pt idx="1398">
                  <c:v>1342600</c:v>
                </c:pt>
                <c:pt idx="1399">
                  <c:v>1277200</c:v>
                </c:pt>
                <c:pt idx="1400">
                  <c:v>1132900</c:v>
                </c:pt>
                <c:pt idx="1401">
                  <c:v>1008100</c:v>
                </c:pt>
                <c:pt idx="1402">
                  <c:v>926050</c:v>
                </c:pt>
                <c:pt idx="1403">
                  <c:v>619600</c:v>
                </c:pt>
                <c:pt idx="1404">
                  <c:v>498910</c:v>
                </c:pt>
                <c:pt idx="1405">
                  <c:v>476700</c:v>
                </c:pt>
                <c:pt idx="1406">
                  <c:v>389970</c:v>
                </c:pt>
                <c:pt idx="1407">
                  <c:v>404870</c:v>
                </c:pt>
                <c:pt idx="1408">
                  <c:v>411860</c:v>
                </c:pt>
                <c:pt idx="1409">
                  <c:v>703970</c:v>
                </c:pt>
                <c:pt idx="1410">
                  <c:v>964420</c:v>
                </c:pt>
                <c:pt idx="1411">
                  <c:v>999000</c:v>
                </c:pt>
                <c:pt idx="1412">
                  <c:v>1397100</c:v>
                </c:pt>
                <c:pt idx="1413">
                  <c:v>1430300</c:v>
                </c:pt>
                <c:pt idx="1414">
                  <c:v>1370700</c:v>
                </c:pt>
                <c:pt idx="1415">
                  <c:v>1343800</c:v>
                </c:pt>
                <c:pt idx="1416">
                  <c:v>997290</c:v>
                </c:pt>
                <c:pt idx="1417">
                  <c:v>110430</c:v>
                </c:pt>
                <c:pt idx="1418">
                  <c:v>105380</c:v>
                </c:pt>
                <c:pt idx="1419">
                  <c:v>84099</c:v>
                </c:pt>
                <c:pt idx="1420">
                  <c:v>84054</c:v>
                </c:pt>
                <c:pt idx="1421">
                  <c:v>80255</c:v>
                </c:pt>
                <c:pt idx="1422">
                  <c:v>462870</c:v>
                </c:pt>
                <c:pt idx="1423">
                  <c:v>304760</c:v>
                </c:pt>
                <c:pt idx="1424">
                  <c:v>272440</c:v>
                </c:pt>
                <c:pt idx="1425">
                  <c:v>311040</c:v>
                </c:pt>
                <c:pt idx="1426">
                  <c:v>394860</c:v>
                </c:pt>
                <c:pt idx="1427">
                  <c:v>400520</c:v>
                </c:pt>
                <c:pt idx="1428">
                  <c:v>567620</c:v>
                </c:pt>
                <c:pt idx="1429">
                  <c:v>686100</c:v>
                </c:pt>
                <c:pt idx="1430">
                  <c:v>701190</c:v>
                </c:pt>
                <c:pt idx="1431">
                  <c:v>919920</c:v>
                </c:pt>
                <c:pt idx="1432">
                  <c:v>969630</c:v>
                </c:pt>
                <c:pt idx="1433">
                  <c:v>992870</c:v>
                </c:pt>
                <c:pt idx="1434">
                  <c:v>882730</c:v>
                </c:pt>
                <c:pt idx="1435">
                  <c:v>798760</c:v>
                </c:pt>
                <c:pt idx="1436">
                  <c:v>743400</c:v>
                </c:pt>
                <c:pt idx="1437">
                  <c:v>540150</c:v>
                </c:pt>
                <c:pt idx="1438">
                  <c:v>426070</c:v>
                </c:pt>
                <c:pt idx="1439">
                  <c:v>405050</c:v>
                </c:pt>
                <c:pt idx="1440">
                  <c:v>304640</c:v>
                </c:pt>
                <c:pt idx="1441">
                  <c:v>307620</c:v>
                </c:pt>
                <c:pt idx="1442">
                  <c:v>310790</c:v>
                </c:pt>
                <c:pt idx="1443">
                  <c:v>466180</c:v>
                </c:pt>
                <c:pt idx="1444">
                  <c:v>578070</c:v>
                </c:pt>
                <c:pt idx="1445">
                  <c:v>601160</c:v>
                </c:pt>
                <c:pt idx="1446">
                  <c:v>899970</c:v>
                </c:pt>
                <c:pt idx="1447">
                  <c:v>979160</c:v>
                </c:pt>
                <c:pt idx="1448">
                  <c:v>976550</c:v>
                </c:pt>
                <c:pt idx="1449">
                  <c:v>1090900</c:v>
                </c:pt>
                <c:pt idx="1450">
                  <c:v>1028700</c:v>
                </c:pt>
                <c:pt idx="1451">
                  <c:v>1044200</c:v>
                </c:pt>
                <c:pt idx="1452">
                  <c:v>803540</c:v>
                </c:pt>
                <c:pt idx="1453">
                  <c:v>254860</c:v>
                </c:pt>
                <c:pt idx="1454">
                  <c:v>219360</c:v>
                </c:pt>
                <c:pt idx="1455">
                  <c:v>182010</c:v>
                </c:pt>
                <c:pt idx="1456">
                  <c:v>198550</c:v>
                </c:pt>
                <c:pt idx="1457">
                  <c:v>199120</c:v>
                </c:pt>
                <c:pt idx="1458">
                  <c:v>244220</c:v>
                </c:pt>
                <c:pt idx="1459">
                  <c:v>289580</c:v>
                </c:pt>
                <c:pt idx="1460">
                  <c:v>296330</c:v>
                </c:pt>
                <c:pt idx="1461">
                  <c:v>457810</c:v>
                </c:pt>
                <c:pt idx="1462">
                  <c:v>554670</c:v>
                </c:pt>
                <c:pt idx="1463">
                  <c:v>549770</c:v>
                </c:pt>
                <c:pt idx="1464">
                  <c:v>655010</c:v>
                </c:pt>
                <c:pt idx="1465">
                  <c:v>673940</c:v>
                </c:pt>
                <c:pt idx="1466">
                  <c:v>664290</c:v>
                </c:pt>
                <c:pt idx="1467">
                  <c:v>576790</c:v>
                </c:pt>
                <c:pt idx="1468">
                  <c:v>492580</c:v>
                </c:pt>
                <c:pt idx="1469">
                  <c:v>473830</c:v>
                </c:pt>
                <c:pt idx="1470">
                  <c:v>306540</c:v>
                </c:pt>
                <c:pt idx="1471">
                  <c:v>250570</c:v>
                </c:pt>
                <c:pt idx="1472">
                  <c:v>240270</c:v>
                </c:pt>
                <c:pt idx="1473">
                  <c:v>278730</c:v>
                </c:pt>
                <c:pt idx="1474">
                  <c:v>238890</c:v>
                </c:pt>
                <c:pt idx="1475">
                  <c:v>242400</c:v>
                </c:pt>
                <c:pt idx="1476">
                  <c:v>361610</c:v>
                </c:pt>
                <c:pt idx="1477">
                  <c:v>440530</c:v>
                </c:pt>
                <c:pt idx="1478">
                  <c:v>448320</c:v>
                </c:pt>
                <c:pt idx="1479">
                  <c:v>571610</c:v>
                </c:pt>
                <c:pt idx="1480">
                  <c:v>715830</c:v>
                </c:pt>
                <c:pt idx="1481">
                  <c:v>644510</c:v>
                </c:pt>
                <c:pt idx="1482">
                  <c:v>691730</c:v>
                </c:pt>
                <c:pt idx="1483">
                  <c:v>281750</c:v>
                </c:pt>
                <c:pt idx="1484">
                  <c:v>230730</c:v>
                </c:pt>
                <c:pt idx="1485">
                  <c:v>161340</c:v>
                </c:pt>
                <c:pt idx="1486">
                  <c:v>133420</c:v>
                </c:pt>
                <c:pt idx="1487">
                  <c:v>132280</c:v>
                </c:pt>
                <c:pt idx="1488">
                  <c:v>133520</c:v>
                </c:pt>
                <c:pt idx="1489">
                  <c:v>147620</c:v>
                </c:pt>
                <c:pt idx="1490">
                  <c:v>143420</c:v>
                </c:pt>
                <c:pt idx="1491">
                  <c:v>185480</c:v>
                </c:pt>
                <c:pt idx="1492">
                  <c:v>234640</c:v>
                </c:pt>
                <c:pt idx="1493">
                  <c:v>233430</c:v>
                </c:pt>
                <c:pt idx="1494">
                  <c:v>330960</c:v>
                </c:pt>
                <c:pt idx="1495">
                  <c:v>379850</c:v>
                </c:pt>
                <c:pt idx="1496">
                  <c:v>386270</c:v>
                </c:pt>
                <c:pt idx="1497">
                  <c:v>439540</c:v>
                </c:pt>
                <c:pt idx="1498">
                  <c:v>435690</c:v>
                </c:pt>
                <c:pt idx="1499">
                  <c:v>429140</c:v>
                </c:pt>
                <c:pt idx="1500">
                  <c:v>342260</c:v>
                </c:pt>
                <c:pt idx="1501">
                  <c:v>281510</c:v>
                </c:pt>
                <c:pt idx="1502">
                  <c:v>266950</c:v>
                </c:pt>
                <c:pt idx="1503">
                  <c:v>290830</c:v>
                </c:pt>
                <c:pt idx="1504">
                  <c:v>189690</c:v>
                </c:pt>
                <c:pt idx="1505">
                  <c:v>180000</c:v>
                </c:pt>
                <c:pt idx="1506">
                  <c:v>185110</c:v>
                </c:pt>
                <c:pt idx="1507">
                  <c:v>184720</c:v>
                </c:pt>
                <c:pt idx="1508">
                  <c:v>187820</c:v>
                </c:pt>
                <c:pt idx="1509">
                  <c:v>248700</c:v>
                </c:pt>
                <c:pt idx="1510">
                  <c:v>285340</c:v>
                </c:pt>
                <c:pt idx="1511">
                  <c:v>287540</c:v>
                </c:pt>
                <c:pt idx="1512">
                  <c:v>2144200</c:v>
                </c:pt>
                <c:pt idx="1513">
                  <c:v>143710</c:v>
                </c:pt>
                <c:pt idx="1514">
                  <c:v>111940</c:v>
                </c:pt>
                <c:pt idx="1515">
                  <c:v>109900</c:v>
                </c:pt>
                <c:pt idx="1516">
                  <c:v>100410</c:v>
                </c:pt>
                <c:pt idx="1517">
                  <c:v>103470</c:v>
                </c:pt>
                <c:pt idx="1518">
                  <c:v>106500</c:v>
                </c:pt>
                <c:pt idx="1519">
                  <c:v>134130</c:v>
                </c:pt>
                <c:pt idx="1520">
                  <c:v>259100</c:v>
                </c:pt>
                <c:pt idx="1521">
                  <c:v>202160</c:v>
                </c:pt>
                <c:pt idx="1522">
                  <c:v>244460</c:v>
                </c:pt>
                <c:pt idx="1523">
                  <c:v>251020</c:v>
                </c:pt>
                <c:pt idx="1524">
                  <c:v>263040</c:v>
                </c:pt>
                <c:pt idx="1525">
                  <c:v>319080</c:v>
                </c:pt>
                <c:pt idx="1526">
                  <c:v>324360</c:v>
                </c:pt>
                <c:pt idx="1527">
                  <c:v>324990</c:v>
                </c:pt>
                <c:pt idx="1528">
                  <c:v>295850</c:v>
                </c:pt>
                <c:pt idx="1529">
                  <c:v>251760</c:v>
                </c:pt>
                <c:pt idx="1530">
                  <c:v>243810</c:v>
                </c:pt>
                <c:pt idx="1531">
                  <c:v>176340</c:v>
                </c:pt>
                <c:pt idx="1532">
                  <c:v>181710</c:v>
                </c:pt>
                <c:pt idx="1533">
                  <c:v>173110</c:v>
                </c:pt>
                <c:pt idx="1534">
                  <c:v>157790</c:v>
                </c:pt>
                <c:pt idx="1535">
                  <c:v>286300</c:v>
                </c:pt>
                <c:pt idx="1536">
                  <c:v>264730</c:v>
                </c:pt>
                <c:pt idx="1537">
                  <c:v>213300</c:v>
                </c:pt>
                <c:pt idx="1538">
                  <c:v>311850</c:v>
                </c:pt>
                <c:pt idx="1539">
                  <c:v>257060</c:v>
                </c:pt>
                <c:pt idx="1540">
                  <c:v>461910</c:v>
                </c:pt>
                <c:pt idx="1541">
                  <c:v>314540</c:v>
                </c:pt>
                <c:pt idx="1542">
                  <c:v>271860</c:v>
                </c:pt>
                <c:pt idx="1543">
                  <c:v>211500</c:v>
                </c:pt>
                <c:pt idx="1544">
                  <c:v>230980</c:v>
                </c:pt>
                <c:pt idx="1545">
                  <c:v>266050</c:v>
                </c:pt>
                <c:pt idx="1546">
                  <c:v>263580</c:v>
                </c:pt>
                <c:pt idx="1547">
                  <c:v>186570</c:v>
                </c:pt>
                <c:pt idx="1548">
                  <c:v>181270</c:v>
                </c:pt>
                <c:pt idx="1549">
                  <c:v>251260</c:v>
                </c:pt>
                <c:pt idx="1550">
                  <c:v>240390</c:v>
                </c:pt>
                <c:pt idx="1551">
                  <c:v>190940</c:v>
                </c:pt>
                <c:pt idx="1552">
                  <c:v>175130</c:v>
                </c:pt>
                <c:pt idx="1553">
                  <c:v>137930</c:v>
                </c:pt>
                <c:pt idx="1554">
                  <c:v>136670</c:v>
                </c:pt>
                <c:pt idx="1555">
                  <c:v>203160</c:v>
                </c:pt>
                <c:pt idx="1556">
                  <c:v>204280</c:v>
                </c:pt>
                <c:pt idx="1557">
                  <c:v>124520</c:v>
                </c:pt>
                <c:pt idx="1558">
                  <c:v>124800</c:v>
                </c:pt>
                <c:pt idx="1559">
                  <c:v>106330</c:v>
                </c:pt>
                <c:pt idx="1560">
                  <c:v>106750</c:v>
                </c:pt>
                <c:pt idx="1561">
                  <c:v>135640</c:v>
                </c:pt>
                <c:pt idx="1562">
                  <c:v>139510</c:v>
                </c:pt>
                <c:pt idx="1563">
                  <c:v>109520</c:v>
                </c:pt>
                <c:pt idx="1564">
                  <c:v>108260</c:v>
                </c:pt>
                <c:pt idx="1565">
                  <c:v>102720</c:v>
                </c:pt>
                <c:pt idx="1566">
                  <c:v>102940</c:v>
                </c:pt>
                <c:pt idx="1567">
                  <c:v>115330</c:v>
                </c:pt>
                <c:pt idx="1568">
                  <c:v>120140</c:v>
                </c:pt>
                <c:pt idx="1569">
                  <c:v>126850</c:v>
                </c:pt>
                <c:pt idx="1570">
                  <c:v>126280</c:v>
                </c:pt>
                <c:pt idx="1571">
                  <c:v>279060</c:v>
                </c:pt>
                <c:pt idx="1572">
                  <c:v>170410</c:v>
                </c:pt>
                <c:pt idx="1573">
                  <c:v>178160</c:v>
                </c:pt>
                <c:pt idx="1574">
                  <c:v>162800</c:v>
                </c:pt>
                <c:pt idx="1575">
                  <c:v>175140</c:v>
                </c:pt>
                <c:pt idx="1576">
                  <c:v>176160</c:v>
                </c:pt>
                <c:pt idx="1577">
                  <c:v>191380</c:v>
                </c:pt>
                <c:pt idx="1578">
                  <c:v>198090</c:v>
                </c:pt>
                <c:pt idx="1579">
                  <c:v>190990</c:v>
                </c:pt>
                <c:pt idx="1580">
                  <c:v>309950</c:v>
                </c:pt>
                <c:pt idx="1581">
                  <c:v>255120</c:v>
                </c:pt>
                <c:pt idx="1582">
                  <c:v>211820</c:v>
                </c:pt>
                <c:pt idx="1583">
                  <c:v>216610</c:v>
                </c:pt>
                <c:pt idx="1584">
                  <c:v>210970</c:v>
                </c:pt>
                <c:pt idx="1585">
                  <c:v>215890</c:v>
                </c:pt>
                <c:pt idx="1586">
                  <c:v>219400</c:v>
                </c:pt>
                <c:pt idx="1587">
                  <c:v>379760</c:v>
                </c:pt>
                <c:pt idx="1588">
                  <c:v>378120</c:v>
                </c:pt>
                <c:pt idx="1589">
                  <c:v>246570</c:v>
                </c:pt>
                <c:pt idx="1590">
                  <c:v>383700</c:v>
                </c:pt>
                <c:pt idx="1591">
                  <c:v>238010</c:v>
                </c:pt>
                <c:pt idx="1592">
                  <c:v>220790</c:v>
                </c:pt>
                <c:pt idx="1593">
                  <c:v>193570</c:v>
                </c:pt>
                <c:pt idx="1594">
                  <c:v>452640</c:v>
                </c:pt>
                <c:pt idx="1595">
                  <c:v>381210</c:v>
                </c:pt>
                <c:pt idx="1596">
                  <c:v>138050</c:v>
                </c:pt>
                <c:pt idx="1597">
                  <c:v>128420</c:v>
                </c:pt>
                <c:pt idx="1598">
                  <c:v>119810</c:v>
                </c:pt>
                <c:pt idx="1599">
                  <c:v>86015</c:v>
                </c:pt>
                <c:pt idx="1600">
                  <c:v>82145</c:v>
                </c:pt>
                <c:pt idx="1601">
                  <c:v>83535</c:v>
                </c:pt>
                <c:pt idx="1602">
                  <c:v>89869</c:v>
                </c:pt>
                <c:pt idx="1603">
                  <c:v>99490</c:v>
                </c:pt>
                <c:pt idx="1604">
                  <c:v>101130</c:v>
                </c:pt>
                <c:pt idx="1605">
                  <c:v>128780</c:v>
                </c:pt>
                <c:pt idx="1606">
                  <c:v>148850</c:v>
                </c:pt>
                <c:pt idx="1607">
                  <c:v>154680</c:v>
                </c:pt>
                <c:pt idx="1608">
                  <c:v>180030</c:v>
                </c:pt>
                <c:pt idx="1609">
                  <c:v>199390</c:v>
                </c:pt>
                <c:pt idx="1610">
                  <c:v>198940</c:v>
                </c:pt>
                <c:pt idx="1611">
                  <c:v>244020</c:v>
                </c:pt>
                <c:pt idx="1612">
                  <c:v>246120</c:v>
                </c:pt>
                <c:pt idx="1613">
                  <c:v>245960</c:v>
                </c:pt>
                <c:pt idx="1614">
                  <c:v>218250</c:v>
                </c:pt>
                <c:pt idx="1615">
                  <c:v>199160</c:v>
                </c:pt>
                <c:pt idx="1616">
                  <c:v>189460</c:v>
                </c:pt>
                <c:pt idx="1617">
                  <c:v>176010</c:v>
                </c:pt>
                <c:pt idx="1618">
                  <c:v>53211</c:v>
                </c:pt>
                <c:pt idx="1619">
                  <c:v>50645</c:v>
                </c:pt>
                <c:pt idx="1620">
                  <c:v>49005</c:v>
                </c:pt>
                <c:pt idx="1621">
                  <c:v>47256</c:v>
                </c:pt>
                <c:pt idx="1622">
                  <c:v>48398</c:v>
                </c:pt>
                <c:pt idx="1623">
                  <c:v>46647</c:v>
                </c:pt>
                <c:pt idx="1624">
                  <c:v>181180</c:v>
                </c:pt>
                <c:pt idx="1625">
                  <c:v>192540</c:v>
                </c:pt>
                <c:pt idx="1626">
                  <c:v>179810</c:v>
                </c:pt>
                <c:pt idx="1627">
                  <c:v>186500</c:v>
                </c:pt>
                <c:pt idx="1628">
                  <c:v>189990</c:v>
                </c:pt>
                <c:pt idx="1629">
                  <c:v>196310</c:v>
                </c:pt>
                <c:pt idx="1630">
                  <c:v>197630</c:v>
                </c:pt>
                <c:pt idx="1631">
                  <c:v>199850</c:v>
                </c:pt>
                <c:pt idx="1632">
                  <c:v>190540</c:v>
                </c:pt>
                <c:pt idx="1633">
                  <c:v>199510</c:v>
                </c:pt>
                <c:pt idx="1634">
                  <c:v>199720</c:v>
                </c:pt>
                <c:pt idx="1635">
                  <c:v>209210</c:v>
                </c:pt>
                <c:pt idx="1636">
                  <c:v>218680</c:v>
                </c:pt>
                <c:pt idx="1637">
                  <c:v>229210</c:v>
                </c:pt>
                <c:pt idx="1638">
                  <c:v>227970</c:v>
                </c:pt>
                <c:pt idx="1639">
                  <c:v>243520</c:v>
                </c:pt>
                <c:pt idx="1640">
                  <c:v>244840</c:v>
                </c:pt>
                <c:pt idx="1641">
                  <c:v>260960</c:v>
                </c:pt>
                <c:pt idx="1642">
                  <c:v>255740</c:v>
                </c:pt>
                <c:pt idx="1643">
                  <c:v>258800</c:v>
                </c:pt>
                <c:pt idx="1644">
                  <c:v>263300</c:v>
                </c:pt>
                <c:pt idx="1645">
                  <c:v>273990</c:v>
                </c:pt>
                <c:pt idx="1646">
                  <c:v>277340</c:v>
                </c:pt>
                <c:pt idx="1647">
                  <c:v>280520</c:v>
                </c:pt>
                <c:pt idx="1648">
                  <c:v>284080</c:v>
                </c:pt>
                <c:pt idx="1649">
                  <c:v>284500</c:v>
                </c:pt>
                <c:pt idx="1650">
                  <c:v>290010</c:v>
                </c:pt>
                <c:pt idx="1651">
                  <c:v>285270</c:v>
                </c:pt>
                <c:pt idx="1652">
                  <c:v>296410</c:v>
                </c:pt>
                <c:pt idx="1653">
                  <c:v>295310</c:v>
                </c:pt>
                <c:pt idx="1654">
                  <c:v>297750</c:v>
                </c:pt>
                <c:pt idx="1655">
                  <c:v>298430</c:v>
                </c:pt>
                <c:pt idx="1656">
                  <c:v>297350</c:v>
                </c:pt>
                <c:pt idx="1657">
                  <c:v>289500</c:v>
                </c:pt>
                <c:pt idx="1658">
                  <c:v>297970</c:v>
                </c:pt>
                <c:pt idx="1659">
                  <c:v>284240</c:v>
                </c:pt>
                <c:pt idx="1660">
                  <c:v>284020</c:v>
                </c:pt>
                <c:pt idx="1661">
                  <c:v>281650</c:v>
                </c:pt>
                <c:pt idx="1662">
                  <c:v>278250</c:v>
                </c:pt>
                <c:pt idx="1663">
                  <c:v>277270</c:v>
                </c:pt>
                <c:pt idx="1664">
                  <c:v>275160</c:v>
                </c:pt>
                <c:pt idx="1665">
                  <c:v>273940</c:v>
                </c:pt>
                <c:pt idx="1666">
                  <c:v>263530</c:v>
                </c:pt>
                <c:pt idx="1667">
                  <c:v>260050</c:v>
                </c:pt>
                <c:pt idx="1668">
                  <c:v>258600</c:v>
                </c:pt>
                <c:pt idx="1669">
                  <c:v>256320</c:v>
                </c:pt>
                <c:pt idx="1670">
                  <c:v>253030</c:v>
                </c:pt>
                <c:pt idx="1671">
                  <c:v>241040</c:v>
                </c:pt>
                <c:pt idx="1672">
                  <c:v>238290</c:v>
                </c:pt>
                <c:pt idx="1673">
                  <c:v>233670</c:v>
                </c:pt>
                <c:pt idx="1674">
                  <c:v>228660</c:v>
                </c:pt>
                <c:pt idx="1675">
                  <c:v>223400</c:v>
                </c:pt>
                <c:pt idx="1676">
                  <c:v>225130</c:v>
                </c:pt>
                <c:pt idx="1677">
                  <c:v>218930</c:v>
                </c:pt>
                <c:pt idx="1678">
                  <c:v>209810</c:v>
                </c:pt>
                <c:pt idx="1679">
                  <c:v>199820</c:v>
                </c:pt>
                <c:pt idx="1680">
                  <c:v>201730</c:v>
                </c:pt>
                <c:pt idx="1681">
                  <c:v>190920</c:v>
                </c:pt>
                <c:pt idx="1682">
                  <c:v>206540</c:v>
                </c:pt>
                <c:pt idx="1683">
                  <c:v>184390</c:v>
                </c:pt>
                <c:pt idx="1684">
                  <c:v>182430</c:v>
                </c:pt>
                <c:pt idx="1685">
                  <c:v>196190</c:v>
                </c:pt>
                <c:pt idx="1686">
                  <c:v>188980</c:v>
                </c:pt>
                <c:pt idx="1687">
                  <c:v>173980</c:v>
                </c:pt>
                <c:pt idx="1688">
                  <c:v>170480</c:v>
                </c:pt>
                <c:pt idx="1689">
                  <c:v>164660</c:v>
                </c:pt>
                <c:pt idx="1690">
                  <c:v>164150</c:v>
                </c:pt>
                <c:pt idx="1691">
                  <c:v>163340</c:v>
                </c:pt>
                <c:pt idx="1692">
                  <c:v>172320</c:v>
                </c:pt>
                <c:pt idx="1693">
                  <c:v>155220</c:v>
                </c:pt>
                <c:pt idx="1694">
                  <c:v>152140</c:v>
                </c:pt>
                <c:pt idx="1695">
                  <c:v>143900</c:v>
                </c:pt>
                <c:pt idx="1696">
                  <c:v>142340</c:v>
                </c:pt>
                <c:pt idx="1697">
                  <c:v>140780</c:v>
                </c:pt>
                <c:pt idx="1698">
                  <c:v>139440</c:v>
                </c:pt>
                <c:pt idx="1699">
                  <c:v>127820</c:v>
                </c:pt>
                <c:pt idx="1700">
                  <c:v>127000</c:v>
                </c:pt>
                <c:pt idx="1701">
                  <c:v>122760</c:v>
                </c:pt>
                <c:pt idx="1702">
                  <c:v>120900</c:v>
                </c:pt>
                <c:pt idx="1703">
                  <c:v>118610</c:v>
                </c:pt>
                <c:pt idx="1704">
                  <c:v>116980</c:v>
                </c:pt>
                <c:pt idx="1705">
                  <c:v>116510</c:v>
                </c:pt>
                <c:pt idx="1706">
                  <c:v>115570</c:v>
                </c:pt>
                <c:pt idx="1707">
                  <c:v>111490</c:v>
                </c:pt>
                <c:pt idx="1708">
                  <c:v>108280</c:v>
                </c:pt>
                <c:pt idx="1709">
                  <c:v>110700</c:v>
                </c:pt>
                <c:pt idx="1710">
                  <c:v>108440</c:v>
                </c:pt>
                <c:pt idx="1711">
                  <c:v>110050</c:v>
                </c:pt>
                <c:pt idx="1712">
                  <c:v>108380</c:v>
                </c:pt>
                <c:pt idx="1713">
                  <c:v>105850</c:v>
                </c:pt>
                <c:pt idx="1714">
                  <c:v>104150</c:v>
                </c:pt>
                <c:pt idx="1715">
                  <c:v>104390</c:v>
                </c:pt>
                <c:pt idx="1716">
                  <c:v>107710</c:v>
                </c:pt>
                <c:pt idx="1717">
                  <c:v>108150</c:v>
                </c:pt>
                <c:pt idx="1718">
                  <c:v>104370</c:v>
                </c:pt>
                <c:pt idx="1719">
                  <c:v>105820</c:v>
                </c:pt>
                <c:pt idx="1720">
                  <c:v>105780</c:v>
                </c:pt>
                <c:pt idx="1721">
                  <c:v>106880</c:v>
                </c:pt>
                <c:pt idx="1722">
                  <c:v>110390</c:v>
                </c:pt>
                <c:pt idx="1723">
                  <c:v>106620</c:v>
                </c:pt>
                <c:pt idx="1724">
                  <c:v>110850</c:v>
                </c:pt>
                <c:pt idx="1725">
                  <c:v>109710</c:v>
                </c:pt>
                <c:pt idx="1726">
                  <c:v>111100</c:v>
                </c:pt>
                <c:pt idx="1727">
                  <c:v>112670</c:v>
                </c:pt>
                <c:pt idx="1728">
                  <c:v>112390</c:v>
                </c:pt>
                <c:pt idx="1729">
                  <c:v>111870</c:v>
                </c:pt>
                <c:pt idx="1730">
                  <c:v>113880</c:v>
                </c:pt>
                <c:pt idx="1731">
                  <c:v>118120</c:v>
                </c:pt>
                <c:pt idx="1732">
                  <c:v>118030</c:v>
                </c:pt>
                <c:pt idx="1733">
                  <c:v>120090</c:v>
                </c:pt>
                <c:pt idx="1734">
                  <c:v>123420</c:v>
                </c:pt>
                <c:pt idx="1735">
                  <c:v>124590</c:v>
                </c:pt>
                <c:pt idx="1736">
                  <c:v>126930</c:v>
                </c:pt>
                <c:pt idx="1737">
                  <c:v>126030</c:v>
                </c:pt>
                <c:pt idx="1738">
                  <c:v>127200</c:v>
                </c:pt>
                <c:pt idx="1739">
                  <c:v>130150</c:v>
                </c:pt>
                <c:pt idx="1740">
                  <c:v>133550</c:v>
                </c:pt>
                <c:pt idx="1741">
                  <c:v>133860</c:v>
                </c:pt>
                <c:pt idx="1742">
                  <c:v>137590</c:v>
                </c:pt>
                <c:pt idx="1743">
                  <c:v>138540</c:v>
                </c:pt>
                <c:pt idx="1744">
                  <c:v>139330</c:v>
                </c:pt>
                <c:pt idx="1745">
                  <c:v>140690</c:v>
                </c:pt>
                <c:pt idx="1746">
                  <c:v>147330</c:v>
                </c:pt>
                <c:pt idx="1747">
                  <c:v>148050</c:v>
                </c:pt>
                <c:pt idx="1748">
                  <c:v>152420</c:v>
                </c:pt>
                <c:pt idx="1749">
                  <c:v>154400</c:v>
                </c:pt>
                <c:pt idx="1750">
                  <c:v>155490</c:v>
                </c:pt>
                <c:pt idx="1751">
                  <c:v>163110</c:v>
                </c:pt>
                <c:pt idx="1752">
                  <c:v>163920</c:v>
                </c:pt>
                <c:pt idx="1753">
                  <c:v>168190</c:v>
                </c:pt>
                <c:pt idx="1754">
                  <c:v>176060</c:v>
                </c:pt>
                <c:pt idx="1755">
                  <c:v>170290</c:v>
                </c:pt>
                <c:pt idx="1756">
                  <c:v>181860</c:v>
                </c:pt>
                <c:pt idx="1757">
                  <c:v>183300</c:v>
                </c:pt>
                <c:pt idx="1758">
                  <c:v>178230</c:v>
                </c:pt>
                <c:pt idx="1759">
                  <c:v>180210</c:v>
                </c:pt>
                <c:pt idx="1760">
                  <c:v>202090</c:v>
                </c:pt>
                <c:pt idx="1761">
                  <c:v>197080</c:v>
                </c:pt>
                <c:pt idx="1762">
                  <c:v>184440</c:v>
                </c:pt>
                <c:pt idx="1763">
                  <c:v>180100</c:v>
                </c:pt>
                <c:pt idx="1764">
                  <c:v>189130</c:v>
                </c:pt>
                <c:pt idx="1765">
                  <c:v>186310</c:v>
                </c:pt>
                <c:pt idx="1766">
                  <c:v>193970</c:v>
                </c:pt>
                <c:pt idx="1767">
                  <c:v>201240</c:v>
                </c:pt>
                <c:pt idx="1768">
                  <c:v>201240</c:v>
                </c:pt>
                <c:pt idx="1769">
                  <c:v>208150</c:v>
                </c:pt>
                <c:pt idx="1770">
                  <c:v>203440</c:v>
                </c:pt>
                <c:pt idx="1771">
                  <c:v>216000</c:v>
                </c:pt>
                <c:pt idx="1772">
                  <c:v>228180</c:v>
                </c:pt>
                <c:pt idx="1773">
                  <c:v>229180</c:v>
                </c:pt>
                <c:pt idx="1774">
                  <c:v>234990</c:v>
                </c:pt>
                <c:pt idx="1775">
                  <c:v>245820</c:v>
                </c:pt>
                <c:pt idx="1776">
                  <c:v>247090</c:v>
                </c:pt>
                <c:pt idx="1777">
                  <c:v>252490</c:v>
                </c:pt>
                <c:pt idx="1778">
                  <c:v>254160</c:v>
                </c:pt>
                <c:pt idx="1779">
                  <c:v>254520</c:v>
                </c:pt>
                <c:pt idx="1780">
                  <c:v>259180</c:v>
                </c:pt>
                <c:pt idx="1781">
                  <c:v>268610</c:v>
                </c:pt>
                <c:pt idx="1782">
                  <c:v>271780</c:v>
                </c:pt>
                <c:pt idx="1783">
                  <c:v>268400</c:v>
                </c:pt>
                <c:pt idx="1784">
                  <c:v>277620</c:v>
                </c:pt>
                <c:pt idx="1785">
                  <c:v>278260</c:v>
                </c:pt>
                <c:pt idx="1786">
                  <c:v>280920</c:v>
                </c:pt>
                <c:pt idx="1787">
                  <c:v>288180</c:v>
                </c:pt>
                <c:pt idx="1788">
                  <c:v>288240</c:v>
                </c:pt>
                <c:pt idx="1789">
                  <c:v>289130</c:v>
                </c:pt>
                <c:pt idx="1790">
                  <c:v>291320</c:v>
                </c:pt>
                <c:pt idx="1791">
                  <c:v>291170</c:v>
                </c:pt>
                <c:pt idx="1792">
                  <c:v>283530</c:v>
                </c:pt>
                <c:pt idx="1793">
                  <c:v>294390</c:v>
                </c:pt>
                <c:pt idx="1794">
                  <c:v>291440</c:v>
                </c:pt>
                <c:pt idx="1795">
                  <c:v>282110</c:v>
                </c:pt>
                <c:pt idx="1796">
                  <c:v>286280</c:v>
                </c:pt>
                <c:pt idx="1797">
                  <c:v>277090</c:v>
                </c:pt>
                <c:pt idx="1798">
                  <c:v>272120</c:v>
                </c:pt>
                <c:pt idx="1799">
                  <c:v>281280</c:v>
                </c:pt>
                <c:pt idx="1800">
                  <c:v>272510</c:v>
                </c:pt>
                <c:pt idx="1801">
                  <c:v>268860</c:v>
                </c:pt>
                <c:pt idx="1802">
                  <c:v>257860</c:v>
                </c:pt>
                <c:pt idx="1803">
                  <c:v>262610</c:v>
                </c:pt>
                <c:pt idx="1804">
                  <c:v>260350</c:v>
                </c:pt>
                <c:pt idx="1805">
                  <c:v>250000</c:v>
                </c:pt>
                <c:pt idx="1806">
                  <c:v>247590</c:v>
                </c:pt>
                <c:pt idx="1807">
                  <c:v>241700</c:v>
                </c:pt>
                <c:pt idx="1808">
                  <c:v>241810</c:v>
                </c:pt>
                <c:pt idx="1809">
                  <c:v>234510</c:v>
                </c:pt>
                <c:pt idx="1810">
                  <c:v>224070</c:v>
                </c:pt>
                <c:pt idx="1811">
                  <c:v>221130</c:v>
                </c:pt>
                <c:pt idx="1812">
                  <c:v>217070</c:v>
                </c:pt>
                <c:pt idx="1813">
                  <c:v>211210</c:v>
                </c:pt>
                <c:pt idx="1814">
                  <c:v>179700</c:v>
                </c:pt>
                <c:pt idx="1815">
                  <c:v>158230</c:v>
                </c:pt>
                <c:pt idx="1816">
                  <c:v>143350</c:v>
                </c:pt>
                <c:pt idx="1817">
                  <c:v>180480</c:v>
                </c:pt>
                <c:pt idx="1818">
                  <c:v>241010</c:v>
                </c:pt>
                <c:pt idx="1819">
                  <c:v>248860</c:v>
                </c:pt>
                <c:pt idx="1820">
                  <c:v>362530</c:v>
                </c:pt>
                <c:pt idx="1821">
                  <c:v>399320</c:v>
                </c:pt>
                <c:pt idx="1822">
                  <c:v>394290</c:v>
                </c:pt>
                <c:pt idx="1823">
                  <c:v>357610</c:v>
                </c:pt>
                <c:pt idx="1824">
                  <c:v>312500</c:v>
                </c:pt>
                <c:pt idx="1825">
                  <c:v>299420</c:v>
                </c:pt>
                <c:pt idx="1826">
                  <c:v>206140</c:v>
                </c:pt>
                <c:pt idx="1827">
                  <c:v>177040</c:v>
                </c:pt>
                <c:pt idx="1828">
                  <c:v>164300</c:v>
                </c:pt>
                <c:pt idx="1829">
                  <c:v>116210</c:v>
                </c:pt>
                <c:pt idx="1830">
                  <c:v>111340</c:v>
                </c:pt>
                <c:pt idx="1831">
                  <c:v>119510</c:v>
                </c:pt>
                <c:pt idx="1832">
                  <c:v>130110</c:v>
                </c:pt>
                <c:pt idx="1833">
                  <c:v>133530</c:v>
                </c:pt>
                <c:pt idx="1834">
                  <c:v>170490</c:v>
                </c:pt>
                <c:pt idx="1835">
                  <c:v>184320</c:v>
                </c:pt>
                <c:pt idx="1836">
                  <c:v>199400</c:v>
                </c:pt>
                <c:pt idx="1837">
                  <c:v>243710</c:v>
                </c:pt>
                <c:pt idx="1838">
                  <c:v>291560</c:v>
                </c:pt>
                <c:pt idx="1839">
                  <c:v>311020</c:v>
                </c:pt>
                <c:pt idx="1840">
                  <c:v>377930</c:v>
                </c:pt>
                <c:pt idx="1841">
                  <c:v>381420</c:v>
                </c:pt>
                <c:pt idx="1842">
                  <c:v>381820</c:v>
                </c:pt>
                <c:pt idx="1843">
                  <c:v>317490</c:v>
                </c:pt>
                <c:pt idx="1844">
                  <c:v>189420</c:v>
                </c:pt>
                <c:pt idx="1845">
                  <c:v>158780</c:v>
                </c:pt>
                <c:pt idx="1846">
                  <c:v>155800</c:v>
                </c:pt>
                <c:pt idx="1847">
                  <c:v>185850</c:v>
                </c:pt>
                <c:pt idx="1848">
                  <c:v>184530</c:v>
                </c:pt>
                <c:pt idx="1849">
                  <c:v>314260</c:v>
                </c:pt>
                <c:pt idx="1850">
                  <c:v>410020</c:v>
                </c:pt>
                <c:pt idx="1851">
                  <c:v>408600</c:v>
                </c:pt>
                <c:pt idx="1852">
                  <c:v>573060</c:v>
                </c:pt>
                <c:pt idx="1853">
                  <c:v>613390</c:v>
                </c:pt>
                <c:pt idx="1854">
                  <c:v>595800</c:v>
                </c:pt>
                <c:pt idx="1855">
                  <c:v>532620</c:v>
                </c:pt>
                <c:pt idx="1856">
                  <c:v>422830</c:v>
                </c:pt>
                <c:pt idx="1857">
                  <c:v>404010</c:v>
                </c:pt>
                <c:pt idx="1858">
                  <c:v>236650</c:v>
                </c:pt>
                <c:pt idx="1859">
                  <c:v>195480</c:v>
                </c:pt>
                <c:pt idx="1860">
                  <c:v>191450</c:v>
                </c:pt>
                <c:pt idx="1861">
                  <c:v>150230</c:v>
                </c:pt>
                <c:pt idx="1862">
                  <c:v>148700</c:v>
                </c:pt>
                <c:pt idx="1863">
                  <c:v>168650</c:v>
                </c:pt>
                <c:pt idx="1864">
                  <c:v>178930</c:v>
                </c:pt>
                <c:pt idx="1865">
                  <c:v>185600</c:v>
                </c:pt>
                <c:pt idx="1866">
                  <c:v>221990</c:v>
                </c:pt>
                <c:pt idx="1867">
                  <c:v>274370</c:v>
                </c:pt>
                <c:pt idx="1868">
                  <c:v>279070</c:v>
                </c:pt>
                <c:pt idx="1869">
                  <c:v>413680</c:v>
                </c:pt>
                <c:pt idx="1870">
                  <c:v>488130</c:v>
                </c:pt>
                <c:pt idx="1871">
                  <c:v>495590</c:v>
                </c:pt>
                <c:pt idx="1872">
                  <c:v>543270</c:v>
                </c:pt>
                <c:pt idx="1873">
                  <c:v>266950</c:v>
                </c:pt>
                <c:pt idx="1874">
                  <c:v>189600</c:v>
                </c:pt>
                <c:pt idx="1875">
                  <c:v>201490</c:v>
                </c:pt>
                <c:pt idx="1876">
                  <c:v>206460</c:v>
                </c:pt>
                <c:pt idx="1877">
                  <c:v>201280</c:v>
                </c:pt>
                <c:pt idx="1878">
                  <c:v>194310</c:v>
                </c:pt>
                <c:pt idx="1879">
                  <c:v>198290</c:v>
                </c:pt>
                <c:pt idx="1880">
                  <c:v>216280</c:v>
                </c:pt>
                <c:pt idx="1881">
                  <c:v>221420</c:v>
                </c:pt>
                <c:pt idx="1882">
                  <c:v>248170</c:v>
                </c:pt>
                <c:pt idx="1883">
                  <c:v>255880</c:v>
                </c:pt>
                <c:pt idx="1884">
                  <c:v>288390</c:v>
                </c:pt>
                <c:pt idx="1885">
                  <c:v>307970</c:v>
                </c:pt>
                <c:pt idx="1886">
                  <c:v>369360</c:v>
                </c:pt>
                <c:pt idx="1887">
                  <c:v>385230</c:v>
                </c:pt>
                <c:pt idx="1888">
                  <c:v>463970</c:v>
                </c:pt>
                <c:pt idx="1889">
                  <c:v>479890</c:v>
                </c:pt>
                <c:pt idx="1890">
                  <c:v>572190</c:v>
                </c:pt>
                <c:pt idx="1891">
                  <c:v>600140</c:v>
                </c:pt>
                <c:pt idx="1892">
                  <c:v>704130</c:v>
                </c:pt>
                <c:pt idx="1893">
                  <c:v>732820</c:v>
                </c:pt>
                <c:pt idx="1894">
                  <c:v>825470</c:v>
                </c:pt>
                <c:pt idx="1895">
                  <c:v>864320</c:v>
                </c:pt>
                <c:pt idx="1896">
                  <c:v>948950</c:v>
                </c:pt>
                <c:pt idx="1897">
                  <c:v>964930</c:v>
                </c:pt>
                <c:pt idx="1898">
                  <c:v>1027800</c:v>
                </c:pt>
                <c:pt idx="1899">
                  <c:v>1036300</c:v>
                </c:pt>
                <c:pt idx="1900">
                  <c:v>1014000</c:v>
                </c:pt>
                <c:pt idx="1901">
                  <c:v>953070</c:v>
                </c:pt>
                <c:pt idx="1902">
                  <c:v>989570</c:v>
                </c:pt>
                <c:pt idx="1903">
                  <c:v>872400</c:v>
                </c:pt>
                <c:pt idx="1904">
                  <c:v>863100</c:v>
                </c:pt>
                <c:pt idx="1905">
                  <c:v>749610</c:v>
                </c:pt>
                <c:pt idx="1906">
                  <c:v>733180</c:v>
                </c:pt>
                <c:pt idx="1907">
                  <c:v>608770</c:v>
                </c:pt>
                <c:pt idx="1908">
                  <c:v>590830</c:v>
                </c:pt>
                <c:pt idx="1909">
                  <c:v>477270</c:v>
                </c:pt>
                <c:pt idx="1910">
                  <c:v>469850</c:v>
                </c:pt>
                <c:pt idx="1911">
                  <c:v>390020</c:v>
                </c:pt>
                <c:pt idx="1912">
                  <c:v>381860</c:v>
                </c:pt>
                <c:pt idx="1913">
                  <c:v>322350</c:v>
                </c:pt>
                <c:pt idx="1914">
                  <c:v>315040</c:v>
                </c:pt>
                <c:pt idx="1915">
                  <c:v>274300</c:v>
                </c:pt>
                <c:pt idx="1916">
                  <c:v>268430</c:v>
                </c:pt>
                <c:pt idx="1917">
                  <c:v>244680</c:v>
                </c:pt>
                <c:pt idx="1918">
                  <c:v>242180</c:v>
                </c:pt>
                <c:pt idx="1919">
                  <c:v>231080</c:v>
                </c:pt>
                <c:pt idx="1920">
                  <c:v>230170</c:v>
                </c:pt>
                <c:pt idx="1921">
                  <c:v>222190</c:v>
                </c:pt>
                <c:pt idx="1922">
                  <c:v>221370</c:v>
                </c:pt>
                <c:pt idx="1923">
                  <c:v>218250</c:v>
                </c:pt>
                <c:pt idx="1924">
                  <c:v>217700</c:v>
                </c:pt>
                <c:pt idx="1925">
                  <c:v>233100</c:v>
                </c:pt>
                <c:pt idx="1926">
                  <c:v>233330</c:v>
                </c:pt>
                <c:pt idx="1927">
                  <c:v>235370</c:v>
                </c:pt>
                <c:pt idx="1928">
                  <c:v>235260</c:v>
                </c:pt>
                <c:pt idx="1929">
                  <c:v>248350</c:v>
                </c:pt>
                <c:pt idx="1930">
                  <c:v>254070</c:v>
                </c:pt>
                <c:pt idx="1931">
                  <c:v>271760</c:v>
                </c:pt>
                <c:pt idx="1932">
                  <c:v>278400</c:v>
                </c:pt>
                <c:pt idx="1933">
                  <c:v>299220</c:v>
                </c:pt>
                <c:pt idx="1934">
                  <c:v>317400</c:v>
                </c:pt>
                <c:pt idx="1935">
                  <c:v>344370</c:v>
                </c:pt>
                <c:pt idx="1936">
                  <c:v>352640</c:v>
                </c:pt>
                <c:pt idx="1937">
                  <c:v>397580</c:v>
                </c:pt>
                <c:pt idx="1938">
                  <c:v>423600</c:v>
                </c:pt>
                <c:pt idx="1939">
                  <c:v>478600</c:v>
                </c:pt>
                <c:pt idx="1940">
                  <c:v>480720</c:v>
                </c:pt>
                <c:pt idx="1941">
                  <c:v>546360</c:v>
                </c:pt>
                <c:pt idx="1942">
                  <c:v>559710</c:v>
                </c:pt>
                <c:pt idx="1943">
                  <c:v>623100</c:v>
                </c:pt>
                <c:pt idx="1944">
                  <c:v>702810</c:v>
                </c:pt>
                <c:pt idx="1945">
                  <c:v>626350</c:v>
                </c:pt>
                <c:pt idx="1946">
                  <c:v>475230</c:v>
                </c:pt>
                <c:pt idx="1947">
                  <c:v>379010</c:v>
                </c:pt>
                <c:pt idx="1948">
                  <c:v>366730</c:v>
                </c:pt>
                <c:pt idx="1949">
                  <c:v>317700</c:v>
                </c:pt>
                <c:pt idx="1950">
                  <c:v>348540</c:v>
                </c:pt>
                <c:pt idx="1951">
                  <c:v>349890</c:v>
                </c:pt>
                <c:pt idx="1952">
                  <c:v>483360</c:v>
                </c:pt>
                <c:pt idx="1953">
                  <c:v>664180</c:v>
                </c:pt>
                <c:pt idx="1954">
                  <c:v>665900</c:v>
                </c:pt>
                <c:pt idx="1955">
                  <c:v>1151600</c:v>
                </c:pt>
                <c:pt idx="1956">
                  <c:v>1334600</c:v>
                </c:pt>
                <c:pt idx="1957">
                  <c:v>1345900</c:v>
                </c:pt>
                <c:pt idx="1958">
                  <c:v>1463000</c:v>
                </c:pt>
                <c:pt idx="1959">
                  <c:v>1344100</c:v>
                </c:pt>
                <c:pt idx="1960">
                  <c:v>1390700</c:v>
                </c:pt>
                <c:pt idx="1961">
                  <c:v>929850</c:v>
                </c:pt>
                <c:pt idx="1962">
                  <c:v>705160</c:v>
                </c:pt>
                <c:pt idx="1963">
                  <c:v>668670</c:v>
                </c:pt>
                <c:pt idx="1964">
                  <c:v>462340</c:v>
                </c:pt>
                <c:pt idx="1965">
                  <c:v>415470</c:v>
                </c:pt>
                <c:pt idx="1966">
                  <c:v>406960</c:v>
                </c:pt>
                <c:pt idx="1967">
                  <c:v>381430</c:v>
                </c:pt>
                <c:pt idx="1968">
                  <c:v>361070</c:v>
                </c:pt>
                <c:pt idx="1969">
                  <c:v>373420</c:v>
                </c:pt>
                <c:pt idx="1970">
                  <c:v>465260</c:v>
                </c:pt>
                <c:pt idx="1971">
                  <c:v>592030</c:v>
                </c:pt>
                <c:pt idx="1972">
                  <c:v>79561</c:v>
                </c:pt>
                <c:pt idx="1973">
                  <c:v>89436</c:v>
                </c:pt>
                <c:pt idx="1974">
                  <c:v>92123</c:v>
                </c:pt>
                <c:pt idx="1975">
                  <c:v>93068</c:v>
                </c:pt>
                <c:pt idx="1976">
                  <c:v>106780</c:v>
                </c:pt>
                <c:pt idx="1977">
                  <c:v>109380</c:v>
                </c:pt>
                <c:pt idx="1978">
                  <c:v>110800</c:v>
                </c:pt>
                <c:pt idx="1979">
                  <c:v>125340</c:v>
                </c:pt>
                <c:pt idx="1980">
                  <c:v>1170300</c:v>
                </c:pt>
                <c:pt idx="1981">
                  <c:v>1054700</c:v>
                </c:pt>
                <c:pt idx="1982">
                  <c:v>978870</c:v>
                </c:pt>
                <c:pt idx="1983">
                  <c:v>626370</c:v>
                </c:pt>
                <c:pt idx="1984">
                  <c:v>551210</c:v>
                </c:pt>
                <c:pt idx="1985">
                  <c:v>557930</c:v>
                </c:pt>
                <c:pt idx="1986">
                  <c:v>514670</c:v>
                </c:pt>
                <c:pt idx="1987">
                  <c:v>556780</c:v>
                </c:pt>
                <c:pt idx="1988">
                  <c:v>566650</c:v>
                </c:pt>
                <c:pt idx="1989">
                  <c:v>1288500</c:v>
                </c:pt>
                <c:pt idx="1990">
                  <c:v>1872300</c:v>
                </c:pt>
                <c:pt idx="1991">
                  <c:v>2164400</c:v>
                </c:pt>
                <c:pt idx="1992">
                  <c:v>2076600</c:v>
                </c:pt>
                <c:pt idx="1993">
                  <c:v>1904700</c:v>
                </c:pt>
                <c:pt idx="1994">
                  <c:v>1635700</c:v>
                </c:pt>
                <c:pt idx="1995">
                  <c:v>1615800</c:v>
                </c:pt>
                <c:pt idx="1996">
                  <c:v>1211800</c:v>
                </c:pt>
                <c:pt idx="1997">
                  <c:v>1026400</c:v>
                </c:pt>
                <c:pt idx="1998">
                  <c:v>975040</c:v>
                </c:pt>
                <c:pt idx="1999">
                  <c:v>768670</c:v>
                </c:pt>
                <c:pt idx="2000">
                  <c:v>685250</c:v>
                </c:pt>
                <c:pt idx="2001">
                  <c:v>666650</c:v>
                </c:pt>
                <c:pt idx="2002">
                  <c:v>606280</c:v>
                </c:pt>
                <c:pt idx="2003">
                  <c:v>648780</c:v>
                </c:pt>
                <c:pt idx="2004">
                  <c:v>649280</c:v>
                </c:pt>
                <c:pt idx="2005">
                  <c:v>846560</c:v>
                </c:pt>
                <c:pt idx="2006">
                  <c:v>1353300</c:v>
                </c:pt>
                <c:pt idx="2007">
                  <c:v>1408800</c:v>
                </c:pt>
                <c:pt idx="2008">
                  <c:v>1437600</c:v>
                </c:pt>
                <c:pt idx="2009">
                  <c:v>1479800</c:v>
                </c:pt>
                <c:pt idx="2010">
                  <c:v>1456100</c:v>
                </c:pt>
                <c:pt idx="2011">
                  <c:v>1383400</c:v>
                </c:pt>
                <c:pt idx="2012">
                  <c:v>1360500</c:v>
                </c:pt>
                <c:pt idx="2013">
                  <c:v>1212500</c:v>
                </c:pt>
                <c:pt idx="2014">
                  <c:v>998120</c:v>
                </c:pt>
                <c:pt idx="2015">
                  <c:v>860150</c:v>
                </c:pt>
                <c:pt idx="2016">
                  <c:v>828840</c:v>
                </c:pt>
                <c:pt idx="2017">
                  <c:v>882310</c:v>
                </c:pt>
                <c:pt idx="2018">
                  <c:v>1037100</c:v>
                </c:pt>
                <c:pt idx="2019">
                  <c:v>1056000</c:v>
                </c:pt>
                <c:pt idx="2020">
                  <c:v>1444400</c:v>
                </c:pt>
                <c:pt idx="2021">
                  <c:v>1842300</c:v>
                </c:pt>
                <c:pt idx="2022">
                  <c:v>1825300</c:v>
                </c:pt>
                <c:pt idx="2023">
                  <c:v>2769000</c:v>
                </c:pt>
                <c:pt idx="2024">
                  <c:v>2980900</c:v>
                </c:pt>
                <c:pt idx="2025">
                  <c:v>2941200</c:v>
                </c:pt>
                <c:pt idx="2026">
                  <c:v>2657200</c:v>
                </c:pt>
                <c:pt idx="2027">
                  <c:v>2418900</c:v>
                </c:pt>
                <c:pt idx="2028">
                  <c:v>2357900</c:v>
                </c:pt>
                <c:pt idx="2029">
                  <c:v>2246300</c:v>
                </c:pt>
                <c:pt idx="2030">
                  <c:v>2734300</c:v>
                </c:pt>
                <c:pt idx="2031">
                  <c:v>2661900</c:v>
                </c:pt>
                <c:pt idx="2032">
                  <c:v>1870800</c:v>
                </c:pt>
                <c:pt idx="2033">
                  <c:v>1582300</c:v>
                </c:pt>
                <c:pt idx="2034">
                  <c:v>1513000</c:v>
                </c:pt>
                <c:pt idx="2035">
                  <c:v>1313600</c:v>
                </c:pt>
                <c:pt idx="2036">
                  <c:v>1293600</c:v>
                </c:pt>
                <c:pt idx="2037">
                  <c:v>1375900</c:v>
                </c:pt>
                <c:pt idx="2038">
                  <c:v>1578300</c:v>
                </c:pt>
                <c:pt idx="2039">
                  <c:v>1838000</c:v>
                </c:pt>
                <c:pt idx="2040">
                  <c:v>1963700</c:v>
                </c:pt>
                <c:pt idx="2041">
                  <c:v>2786300</c:v>
                </c:pt>
                <c:pt idx="2042">
                  <c:v>3198800</c:v>
                </c:pt>
                <c:pt idx="2043">
                  <c:v>3222400</c:v>
                </c:pt>
                <c:pt idx="2044">
                  <c:v>3501100</c:v>
                </c:pt>
                <c:pt idx="2045">
                  <c:v>3609400</c:v>
                </c:pt>
                <c:pt idx="2046">
                  <c:v>3611100</c:v>
                </c:pt>
                <c:pt idx="2047">
                  <c:v>3423800</c:v>
                </c:pt>
                <c:pt idx="2048">
                  <c:v>3288700</c:v>
                </c:pt>
                <c:pt idx="2049">
                  <c:v>3173200</c:v>
                </c:pt>
                <c:pt idx="2050">
                  <c:v>2193800</c:v>
                </c:pt>
                <c:pt idx="2051">
                  <c:v>2120500</c:v>
                </c:pt>
                <c:pt idx="2052">
                  <c:v>2021900</c:v>
                </c:pt>
                <c:pt idx="2053">
                  <c:v>1492100</c:v>
                </c:pt>
                <c:pt idx="2054">
                  <c:v>1336400</c:v>
                </c:pt>
                <c:pt idx="2055">
                  <c:v>1353400</c:v>
                </c:pt>
                <c:pt idx="2056">
                  <c:v>1584000</c:v>
                </c:pt>
                <c:pt idx="2057">
                  <c:v>1865300</c:v>
                </c:pt>
                <c:pt idx="2058">
                  <c:v>1861200</c:v>
                </c:pt>
                <c:pt idx="2059">
                  <c:v>2138200</c:v>
                </c:pt>
                <c:pt idx="2060">
                  <c:v>2485600</c:v>
                </c:pt>
                <c:pt idx="2061">
                  <c:v>2499700</c:v>
                </c:pt>
                <c:pt idx="2062">
                  <c:v>3134300</c:v>
                </c:pt>
                <c:pt idx="2063">
                  <c:v>3207800</c:v>
                </c:pt>
                <c:pt idx="2064">
                  <c:v>1897600</c:v>
                </c:pt>
                <c:pt idx="2065">
                  <c:v>1817400</c:v>
                </c:pt>
                <c:pt idx="2066">
                  <c:v>1468300</c:v>
                </c:pt>
                <c:pt idx="2067">
                  <c:v>1430000</c:v>
                </c:pt>
                <c:pt idx="2068">
                  <c:v>1407400</c:v>
                </c:pt>
                <c:pt idx="2069">
                  <c:v>1486400</c:v>
                </c:pt>
                <c:pt idx="2070">
                  <c:v>1723700</c:v>
                </c:pt>
                <c:pt idx="2071">
                  <c:v>1675300</c:v>
                </c:pt>
                <c:pt idx="2072">
                  <c:v>2111600</c:v>
                </c:pt>
                <c:pt idx="2073">
                  <c:v>2408700</c:v>
                </c:pt>
                <c:pt idx="2074">
                  <c:v>2498700</c:v>
                </c:pt>
                <c:pt idx="2075">
                  <c:v>3096000</c:v>
                </c:pt>
                <c:pt idx="2076">
                  <c:v>2833100</c:v>
                </c:pt>
                <c:pt idx="2077">
                  <c:v>2830200</c:v>
                </c:pt>
                <c:pt idx="2078">
                  <c:v>3286400</c:v>
                </c:pt>
                <c:pt idx="2079">
                  <c:v>516180</c:v>
                </c:pt>
                <c:pt idx="2080">
                  <c:v>501100</c:v>
                </c:pt>
                <c:pt idx="2081">
                  <c:v>450120</c:v>
                </c:pt>
                <c:pt idx="2082">
                  <c:v>447170</c:v>
                </c:pt>
                <c:pt idx="2083">
                  <c:v>425930</c:v>
                </c:pt>
                <c:pt idx="2084">
                  <c:v>2853700</c:v>
                </c:pt>
                <c:pt idx="2085">
                  <c:v>341670</c:v>
                </c:pt>
                <c:pt idx="2086">
                  <c:v>324000</c:v>
                </c:pt>
                <c:pt idx="2087">
                  <c:v>268260</c:v>
                </c:pt>
                <c:pt idx="2088">
                  <c:v>1351800</c:v>
                </c:pt>
                <c:pt idx="2089">
                  <c:v>1274000</c:v>
                </c:pt>
                <c:pt idx="2090">
                  <c:v>1355700</c:v>
                </c:pt>
                <c:pt idx="2091">
                  <c:v>1476800</c:v>
                </c:pt>
                <c:pt idx="2092">
                  <c:v>1403600</c:v>
                </c:pt>
                <c:pt idx="2093">
                  <c:v>1757000</c:v>
                </c:pt>
                <c:pt idx="2094">
                  <c:v>2032800</c:v>
                </c:pt>
                <c:pt idx="2095">
                  <c:v>2047000</c:v>
                </c:pt>
                <c:pt idx="2096">
                  <c:v>2875900</c:v>
                </c:pt>
                <c:pt idx="2097">
                  <c:v>3334300</c:v>
                </c:pt>
                <c:pt idx="2098">
                  <c:v>3337800</c:v>
                </c:pt>
                <c:pt idx="2099">
                  <c:v>3174600</c:v>
                </c:pt>
                <c:pt idx="2100">
                  <c:v>3002100</c:v>
                </c:pt>
                <c:pt idx="2101">
                  <c:v>2713500</c:v>
                </c:pt>
                <c:pt idx="2102">
                  <c:v>2242000</c:v>
                </c:pt>
                <c:pt idx="2103">
                  <c:v>1812200</c:v>
                </c:pt>
                <c:pt idx="2104">
                  <c:v>1730200</c:v>
                </c:pt>
                <c:pt idx="2105">
                  <c:v>1464100</c:v>
                </c:pt>
                <c:pt idx="2106">
                  <c:v>1441800</c:v>
                </c:pt>
                <c:pt idx="2107">
                  <c:v>1427200</c:v>
                </c:pt>
                <c:pt idx="2108">
                  <c:v>1514400</c:v>
                </c:pt>
                <c:pt idx="2109">
                  <c:v>1612300</c:v>
                </c:pt>
                <c:pt idx="2110">
                  <c:v>1519400</c:v>
                </c:pt>
                <c:pt idx="2111">
                  <c:v>1783200</c:v>
                </c:pt>
                <c:pt idx="2112">
                  <c:v>2106100</c:v>
                </c:pt>
                <c:pt idx="2113">
                  <c:v>2117900</c:v>
                </c:pt>
                <c:pt idx="2114">
                  <c:v>2982000</c:v>
                </c:pt>
                <c:pt idx="2115">
                  <c:v>2997700</c:v>
                </c:pt>
                <c:pt idx="2116">
                  <c:v>3076100</c:v>
                </c:pt>
                <c:pt idx="2117">
                  <c:v>1579100</c:v>
                </c:pt>
                <c:pt idx="2118">
                  <c:v>1466900</c:v>
                </c:pt>
                <c:pt idx="2119">
                  <c:v>1347800</c:v>
                </c:pt>
                <c:pt idx="2120">
                  <c:v>1205800</c:v>
                </c:pt>
                <c:pt idx="2121">
                  <c:v>1287000</c:v>
                </c:pt>
                <c:pt idx="2122">
                  <c:v>1264300</c:v>
                </c:pt>
                <c:pt idx="2123">
                  <c:v>1408100</c:v>
                </c:pt>
                <c:pt idx="2124">
                  <c:v>1408500</c:v>
                </c:pt>
                <c:pt idx="2125">
                  <c:v>1857900</c:v>
                </c:pt>
                <c:pt idx="2126">
                  <c:v>2261000</c:v>
                </c:pt>
                <c:pt idx="2127">
                  <c:v>2312300</c:v>
                </c:pt>
                <c:pt idx="2128">
                  <c:v>2791200</c:v>
                </c:pt>
                <c:pt idx="2129">
                  <c:v>3223000</c:v>
                </c:pt>
                <c:pt idx="2130">
                  <c:v>3220100</c:v>
                </c:pt>
                <c:pt idx="2131">
                  <c:v>3015000</c:v>
                </c:pt>
                <c:pt idx="2132">
                  <c:v>2536700</c:v>
                </c:pt>
                <c:pt idx="2133">
                  <c:v>2959100</c:v>
                </c:pt>
                <c:pt idx="2134">
                  <c:v>1919300</c:v>
                </c:pt>
                <c:pt idx="2135">
                  <c:v>1638900</c:v>
                </c:pt>
                <c:pt idx="2136">
                  <c:v>1488200</c:v>
                </c:pt>
                <c:pt idx="2137">
                  <c:v>1453500</c:v>
                </c:pt>
                <c:pt idx="2138">
                  <c:v>1344000</c:v>
                </c:pt>
                <c:pt idx="2139">
                  <c:v>1212700</c:v>
                </c:pt>
                <c:pt idx="2140">
                  <c:v>1261400</c:v>
                </c:pt>
                <c:pt idx="2141">
                  <c:v>1231100</c:v>
                </c:pt>
                <c:pt idx="2142">
                  <c:v>1227900</c:v>
                </c:pt>
                <c:pt idx="2143">
                  <c:v>1442600</c:v>
                </c:pt>
                <c:pt idx="2144">
                  <c:v>1725900</c:v>
                </c:pt>
                <c:pt idx="2145">
                  <c:v>2913600</c:v>
                </c:pt>
                <c:pt idx="2146">
                  <c:v>1250700</c:v>
                </c:pt>
                <c:pt idx="2147">
                  <c:v>1086100</c:v>
                </c:pt>
                <c:pt idx="2148">
                  <c:v>1056200</c:v>
                </c:pt>
                <c:pt idx="2149">
                  <c:v>1026900</c:v>
                </c:pt>
                <c:pt idx="2150">
                  <c:v>1649500</c:v>
                </c:pt>
                <c:pt idx="2151">
                  <c:v>2108600</c:v>
                </c:pt>
                <c:pt idx="2152">
                  <c:v>1403400</c:v>
                </c:pt>
                <c:pt idx="2153">
                  <c:v>1841700</c:v>
                </c:pt>
                <c:pt idx="2154">
                  <c:v>1827600</c:v>
                </c:pt>
                <c:pt idx="2155">
                  <c:v>2961600</c:v>
                </c:pt>
                <c:pt idx="2156">
                  <c:v>2940300</c:v>
                </c:pt>
                <c:pt idx="2157">
                  <c:v>2926600</c:v>
                </c:pt>
                <c:pt idx="2158">
                  <c:v>3216200</c:v>
                </c:pt>
                <c:pt idx="2159">
                  <c:v>2935200</c:v>
                </c:pt>
                <c:pt idx="2160">
                  <c:v>2787600</c:v>
                </c:pt>
                <c:pt idx="2161">
                  <c:v>1542800</c:v>
                </c:pt>
                <c:pt idx="2162">
                  <c:v>1159800</c:v>
                </c:pt>
                <c:pt idx="2163">
                  <c:v>1064200</c:v>
                </c:pt>
                <c:pt idx="2164">
                  <c:v>1041600</c:v>
                </c:pt>
                <c:pt idx="2165">
                  <c:v>837750</c:v>
                </c:pt>
                <c:pt idx="2166">
                  <c:v>829960</c:v>
                </c:pt>
                <c:pt idx="2167">
                  <c:v>824450</c:v>
                </c:pt>
                <c:pt idx="2168">
                  <c:v>915460</c:v>
                </c:pt>
                <c:pt idx="2169">
                  <c:v>2915400</c:v>
                </c:pt>
                <c:pt idx="2170">
                  <c:v>2827400</c:v>
                </c:pt>
                <c:pt idx="2171">
                  <c:v>2253900</c:v>
                </c:pt>
                <c:pt idx="2172">
                  <c:v>1539600</c:v>
                </c:pt>
                <c:pt idx="2173">
                  <c:v>1447300</c:v>
                </c:pt>
                <c:pt idx="2174">
                  <c:v>1043800</c:v>
                </c:pt>
                <c:pt idx="2175">
                  <c:v>955650</c:v>
                </c:pt>
                <c:pt idx="2176">
                  <c:v>858000</c:v>
                </c:pt>
                <c:pt idx="2177">
                  <c:v>853290</c:v>
                </c:pt>
                <c:pt idx="2178">
                  <c:v>832290</c:v>
                </c:pt>
                <c:pt idx="2179">
                  <c:v>821980</c:v>
                </c:pt>
                <c:pt idx="2180">
                  <c:v>759660</c:v>
                </c:pt>
                <c:pt idx="2181">
                  <c:v>756350</c:v>
                </c:pt>
                <c:pt idx="2182">
                  <c:v>927850</c:v>
                </c:pt>
                <c:pt idx="2183">
                  <c:v>809570</c:v>
                </c:pt>
                <c:pt idx="2184">
                  <c:v>970200</c:v>
                </c:pt>
                <c:pt idx="2185">
                  <c:v>969730</c:v>
                </c:pt>
                <c:pt idx="2186">
                  <c:v>435790</c:v>
                </c:pt>
                <c:pt idx="2187">
                  <c:v>347440</c:v>
                </c:pt>
                <c:pt idx="2188">
                  <c:v>276840</c:v>
                </c:pt>
                <c:pt idx="2189">
                  <c:v>279850</c:v>
                </c:pt>
                <c:pt idx="2190">
                  <c:v>268050</c:v>
                </c:pt>
                <c:pt idx="2191">
                  <c:v>285850</c:v>
                </c:pt>
                <c:pt idx="2192">
                  <c:v>872250</c:v>
                </c:pt>
                <c:pt idx="2193">
                  <c:v>927700</c:v>
                </c:pt>
                <c:pt idx="2194">
                  <c:v>2208800</c:v>
                </c:pt>
                <c:pt idx="2195">
                  <c:v>2226400</c:v>
                </c:pt>
                <c:pt idx="2196">
                  <c:v>2127300</c:v>
                </c:pt>
                <c:pt idx="2197">
                  <c:v>2138400</c:v>
                </c:pt>
                <c:pt idx="2198">
                  <c:v>2891500</c:v>
                </c:pt>
                <c:pt idx="2199">
                  <c:v>2962200</c:v>
                </c:pt>
                <c:pt idx="2200">
                  <c:v>3170400</c:v>
                </c:pt>
                <c:pt idx="2201">
                  <c:v>3296900</c:v>
                </c:pt>
                <c:pt idx="2202">
                  <c:v>3349600</c:v>
                </c:pt>
                <c:pt idx="2203">
                  <c:v>3639000</c:v>
                </c:pt>
                <c:pt idx="2204">
                  <c:v>3647200</c:v>
                </c:pt>
                <c:pt idx="2205">
                  <c:v>2538400</c:v>
                </c:pt>
                <c:pt idx="2206">
                  <c:v>2740600</c:v>
                </c:pt>
                <c:pt idx="2207">
                  <c:v>2318000</c:v>
                </c:pt>
                <c:pt idx="2208">
                  <c:v>2298600</c:v>
                </c:pt>
                <c:pt idx="2209">
                  <c:v>1762800</c:v>
                </c:pt>
                <c:pt idx="2210">
                  <c:v>1656700</c:v>
                </c:pt>
                <c:pt idx="2211">
                  <c:v>1350900</c:v>
                </c:pt>
                <c:pt idx="2212">
                  <c:v>1277000</c:v>
                </c:pt>
                <c:pt idx="2213">
                  <c:v>1218100</c:v>
                </c:pt>
                <c:pt idx="2214">
                  <c:v>1996600</c:v>
                </c:pt>
                <c:pt idx="2215">
                  <c:v>2058400</c:v>
                </c:pt>
                <c:pt idx="2216">
                  <c:v>2968800</c:v>
                </c:pt>
                <c:pt idx="2217">
                  <c:v>2511800</c:v>
                </c:pt>
                <c:pt idx="2218">
                  <c:v>2385500</c:v>
                </c:pt>
                <c:pt idx="2219">
                  <c:v>1513400</c:v>
                </c:pt>
                <c:pt idx="2220">
                  <c:v>1171200</c:v>
                </c:pt>
                <c:pt idx="2221">
                  <c:v>1045300</c:v>
                </c:pt>
                <c:pt idx="2222">
                  <c:v>650630</c:v>
                </c:pt>
                <c:pt idx="2223">
                  <c:v>568820</c:v>
                </c:pt>
                <c:pt idx="2224">
                  <c:v>558640</c:v>
                </c:pt>
                <c:pt idx="2225">
                  <c:v>516910</c:v>
                </c:pt>
                <c:pt idx="2226">
                  <c:v>553570</c:v>
                </c:pt>
                <c:pt idx="2227">
                  <c:v>517300</c:v>
                </c:pt>
                <c:pt idx="2228">
                  <c:v>706950</c:v>
                </c:pt>
                <c:pt idx="2229">
                  <c:v>1017800</c:v>
                </c:pt>
                <c:pt idx="2230">
                  <c:v>1075600</c:v>
                </c:pt>
                <c:pt idx="2231">
                  <c:v>1731500</c:v>
                </c:pt>
                <c:pt idx="2232">
                  <c:v>2200700</c:v>
                </c:pt>
                <c:pt idx="2233">
                  <c:v>2172900</c:v>
                </c:pt>
                <c:pt idx="2234">
                  <c:v>2843500</c:v>
                </c:pt>
                <c:pt idx="2235">
                  <c:v>2851500</c:v>
                </c:pt>
                <c:pt idx="2236">
                  <c:v>2775800</c:v>
                </c:pt>
                <c:pt idx="2237">
                  <c:v>2712000</c:v>
                </c:pt>
                <c:pt idx="2238">
                  <c:v>2441900</c:v>
                </c:pt>
                <c:pt idx="2239">
                  <c:v>2478000</c:v>
                </c:pt>
                <c:pt idx="2240">
                  <c:v>2362200</c:v>
                </c:pt>
                <c:pt idx="2241">
                  <c:v>2248600</c:v>
                </c:pt>
                <c:pt idx="2242">
                  <c:v>2215500</c:v>
                </c:pt>
                <c:pt idx="2243">
                  <c:v>2128300</c:v>
                </c:pt>
                <c:pt idx="2244">
                  <c:v>1956700</c:v>
                </c:pt>
                <c:pt idx="2245">
                  <c:v>1902900</c:v>
                </c:pt>
                <c:pt idx="2246">
                  <c:v>1813800</c:v>
                </c:pt>
                <c:pt idx="2247">
                  <c:v>1818900</c:v>
                </c:pt>
                <c:pt idx="2248">
                  <c:v>1760400</c:v>
                </c:pt>
                <c:pt idx="2249">
                  <c:v>1672500</c:v>
                </c:pt>
                <c:pt idx="2250">
                  <c:v>1510800</c:v>
                </c:pt>
                <c:pt idx="2251">
                  <c:v>1465400</c:v>
                </c:pt>
                <c:pt idx="2252">
                  <c:v>1363400</c:v>
                </c:pt>
                <c:pt idx="2253">
                  <c:v>1336600</c:v>
                </c:pt>
                <c:pt idx="2254">
                  <c:v>1397700</c:v>
                </c:pt>
                <c:pt idx="2255">
                  <c:v>1228700</c:v>
                </c:pt>
                <c:pt idx="2256">
                  <c:v>1173700</c:v>
                </c:pt>
                <c:pt idx="2257">
                  <c:v>1111500</c:v>
                </c:pt>
                <c:pt idx="2258">
                  <c:v>1153200</c:v>
                </c:pt>
                <c:pt idx="2259">
                  <c:v>1069700</c:v>
                </c:pt>
                <c:pt idx="2260">
                  <c:v>1021200</c:v>
                </c:pt>
                <c:pt idx="2261">
                  <c:v>938510</c:v>
                </c:pt>
                <c:pt idx="2262">
                  <c:v>911400</c:v>
                </c:pt>
                <c:pt idx="2263">
                  <c:v>865730</c:v>
                </c:pt>
                <c:pt idx="2264">
                  <c:v>827120</c:v>
                </c:pt>
                <c:pt idx="2265">
                  <c:v>805000</c:v>
                </c:pt>
                <c:pt idx="2266">
                  <c:v>733810</c:v>
                </c:pt>
                <c:pt idx="2267">
                  <c:v>662660</c:v>
                </c:pt>
                <c:pt idx="2268">
                  <c:v>643320</c:v>
                </c:pt>
                <c:pt idx="2269">
                  <c:v>620890</c:v>
                </c:pt>
                <c:pt idx="2270">
                  <c:v>569810</c:v>
                </c:pt>
                <c:pt idx="2271">
                  <c:v>555370</c:v>
                </c:pt>
                <c:pt idx="2272">
                  <c:v>555030</c:v>
                </c:pt>
                <c:pt idx="2273">
                  <c:v>531600</c:v>
                </c:pt>
                <c:pt idx="2274">
                  <c:v>519420</c:v>
                </c:pt>
                <c:pt idx="2275">
                  <c:v>513890</c:v>
                </c:pt>
                <c:pt idx="2276">
                  <c:v>461090</c:v>
                </c:pt>
                <c:pt idx="2277">
                  <c:v>451980</c:v>
                </c:pt>
                <c:pt idx="2278">
                  <c:v>426850</c:v>
                </c:pt>
                <c:pt idx="2279">
                  <c:v>427140</c:v>
                </c:pt>
                <c:pt idx="2280">
                  <c:v>434340</c:v>
                </c:pt>
                <c:pt idx="2281">
                  <c:v>410570</c:v>
                </c:pt>
                <c:pt idx="2282">
                  <c:v>396500</c:v>
                </c:pt>
                <c:pt idx="2283">
                  <c:v>406550</c:v>
                </c:pt>
                <c:pt idx="2284">
                  <c:v>399570</c:v>
                </c:pt>
                <c:pt idx="2285">
                  <c:v>388200</c:v>
                </c:pt>
                <c:pt idx="2286">
                  <c:v>381280</c:v>
                </c:pt>
                <c:pt idx="2287">
                  <c:v>381810</c:v>
                </c:pt>
                <c:pt idx="2288">
                  <c:v>350070</c:v>
                </c:pt>
                <c:pt idx="2289">
                  <c:v>349670</c:v>
                </c:pt>
                <c:pt idx="2290">
                  <c:v>343780</c:v>
                </c:pt>
                <c:pt idx="2291">
                  <c:v>328240</c:v>
                </c:pt>
                <c:pt idx="2292">
                  <c:v>342480</c:v>
                </c:pt>
                <c:pt idx="2293">
                  <c:v>328670</c:v>
                </c:pt>
                <c:pt idx="2294">
                  <c:v>340690</c:v>
                </c:pt>
                <c:pt idx="2295">
                  <c:v>336790</c:v>
                </c:pt>
                <c:pt idx="2296">
                  <c:v>329940</c:v>
                </c:pt>
                <c:pt idx="2297">
                  <c:v>669150</c:v>
                </c:pt>
                <c:pt idx="2298">
                  <c:v>1654300</c:v>
                </c:pt>
                <c:pt idx="2299">
                  <c:v>2494400</c:v>
                </c:pt>
                <c:pt idx="2300">
                  <c:v>2473900</c:v>
                </c:pt>
                <c:pt idx="2301">
                  <c:v>1645900</c:v>
                </c:pt>
                <c:pt idx="2302">
                  <c:v>1222900</c:v>
                </c:pt>
                <c:pt idx="2303">
                  <c:v>1132000</c:v>
                </c:pt>
                <c:pt idx="2304">
                  <c:v>535830</c:v>
                </c:pt>
                <c:pt idx="2305">
                  <c:v>452490</c:v>
                </c:pt>
                <c:pt idx="2306">
                  <c:v>442480</c:v>
                </c:pt>
                <c:pt idx="2307">
                  <c:v>375070</c:v>
                </c:pt>
                <c:pt idx="2308">
                  <c:v>337340</c:v>
                </c:pt>
                <c:pt idx="2309">
                  <c:v>341810</c:v>
                </c:pt>
                <c:pt idx="2310">
                  <c:v>336340</c:v>
                </c:pt>
                <c:pt idx="2311">
                  <c:v>126360</c:v>
                </c:pt>
                <c:pt idx="2312">
                  <c:v>121210</c:v>
                </c:pt>
                <c:pt idx="2313">
                  <c:v>116720</c:v>
                </c:pt>
                <c:pt idx="2314">
                  <c:v>121420</c:v>
                </c:pt>
                <c:pt idx="2315">
                  <c:v>133410</c:v>
                </c:pt>
                <c:pt idx="2316">
                  <c:v>1497100</c:v>
                </c:pt>
                <c:pt idx="2317">
                  <c:v>1812800</c:v>
                </c:pt>
                <c:pt idx="2318">
                  <c:v>1831900</c:v>
                </c:pt>
                <c:pt idx="2319">
                  <c:v>1649100</c:v>
                </c:pt>
                <c:pt idx="2320">
                  <c:v>1291400</c:v>
                </c:pt>
                <c:pt idx="2321">
                  <c:v>1197500</c:v>
                </c:pt>
                <c:pt idx="2322">
                  <c:v>606430</c:v>
                </c:pt>
                <c:pt idx="2323">
                  <c:v>413920</c:v>
                </c:pt>
                <c:pt idx="2324">
                  <c:v>370930</c:v>
                </c:pt>
                <c:pt idx="2325">
                  <c:v>253910</c:v>
                </c:pt>
                <c:pt idx="2326">
                  <c:v>294080</c:v>
                </c:pt>
                <c:pt idx="2327">
                  <c:v>246060</c:v>
                </c:pt>
                <c:pt idx="2328">
                  <c:v>57042</c:v>
                </c:pt>
                <c:pt idx="2329">
                  <c:v>50241</c:v>
                </c:pt>
                <c:pt idx="2330">
                  <c:v>50086</c:v>
                </c:pt>
                <c:pt idx="2331">
                  <c:v>45133</c:v>
                </c:pt>
                <c:pt idx="2332">
                  <c:v>43147</c:v>
                </c:pt>
                <c:pt idx="2333">
                  <c:v>44332</c:v>
                </c:pt>
                <c:pt idx="2334">
                  <c:v>485820</c:v>
                </c:pt>
                <c:pt idx="2335">
                  <c:v>348930</c:v>
                </c:pt>
                <c:pt idx="2336">
                  <c:v>329740</c:v>
                </c:pt>
                <c:pt idx="2337">
                  <c:v>236620</c:v>
                </c:pt>
                <c:pt idx="2338">
                  <c:v>216970</c:v>
                </c:pt>
                <c:pt idx="2339">
                  <c:v>211140</c:v>
                </c:pt>
                <c:pt idx="2340">
                  <c:v>186190</c:v>
                </c:pt>
                <c:pt idx="2341">
                  <c:v>202980</c:v>
                </c:pt>
                <c:pt idx="2342">
                  <c:v>204450</c:v>
                </c:pt>
                <c:pt idx="2343">
                  <c:v>318640</c:v>
                </c:pt>
                <c:pt idx="2344">
                  <c:v>405000</c:v>
                </c:pt>
                <c:pt idx="2345">
                  <c:v>427380</c:v>
                </c:pt>
                <c:pt idx="2346">
                  <c:v>806400</c:v>
                </c:pt>
                <c:pt idx="2347">
                  <c:v>1015500</c:v>
                </c:pt>
                <c:pt idx="2348">
                  <c:v>1060400</c:v>
                </c:pt>
                <c:pt idx="2349">
                  <c:v>1268900</c:v>
                </c:pt>
                <c:pt idx="2350">
                  <c:v>1427000</c:v>
                </c:pt>
                <c:pt idx="2351">
                  <c:v>1360200</c:v>
                </c:pt>
                <c:pt idx="2352">
                  <c:v>1214500</c:v>
                </c:pt>
                <c:pt idx="2353">
                  <c:v>164820</c:v>
                </c:pt>
                <c:pt idx="2354">
                  <c:v>155780</c:v>
                </c:pt>
                <c:pt idx="2355">
                  <c:v>122820</c:v>
                </c:pt>
                <c:pt idx="2356">
                  <c:v>120860</c:v>
                </c:pt>
                <c:pt idx="2357">
                  <c:v>112110</c:v>
                </c:pt>
                <c:pt idx="2358">
                  <c:v>82213</c:v>
                </c:pt>
                <c:pt idx="2359">
                  <c:v>77114</c:v>
                </c:pt>
                <c:pt idx="2360">
                  <c:v>71559</c:v>
                </c:pt>
                <c:pt idx="2361">
                  <c:v>385890</c:v>
                </c:pt>
                <c:pt idx="2362">
                  <c:v>46645</c:v>
                </c:pt>
                <c:pt idx="2363">
                  <c:v>42507</c:v>
                </c:pt>
                <c:pt idx="2364">
                  <c:v>33136</c:v>
                </c:pt>
                <c:pt idx="2365">
                  <c:v>32957</c:v>
                </c:pt>
                <c:pt idx="2366">
                  <c:v>30057</c:v>
                </c:pt>
                <c:pt idx="2367">
                  <c:v>25693</c:v>
                </c:pt>
                <c:pt idx="2368">
                  <c:v>182880</c:v>
                </c:pt>
                <c:pt idx="2369">
                  <c:v>154970</c:v>
                </c:pt>
                <c:pt idx="2370">
                  <c:v>164030</c:v>
                </c:pt>
                <c:pt idx="2371">
                  <c:v>203700</c:v>
                </c:pt>
                <c:pt idx="2372">
                  <c:v>216440</c:v>
                </c:pt>
                <c:pt idx="2373">
                  <c:v>692140</c:v>
                </c:pt>
                <c:pt idx="2374">
                  <c:v>1163200</c:v>
                </c:pt>
                <c:pt idx="2375">
                  <c:v>1003000</c:v>
                </c:pt>
                <c:pt idx="2376">
                  <c:v>694640</c:v>
                </c:pt>
                <c:pt idx="2377">
                  <c:v>630540</c:v>
                </c:pt>
                <c:pt idx="2378">
                  <c:v>284940</c:v>
                </c:pt>
                <c:pt idx="2379">
                  <c:v>234360</c:v>
                </c:pt>
                <c:pt idx="2380">
                  <c:v>214700</c:v>
                </c:pt>
                <c:pt idx="2381">
                  <c:v>187960</c:v>
                </c:pt>
                <c:pt idx="2382">
                  <c:v>174330</c:v>
                </c:pt>
                <c:pt idx="2383">
                  <c:v>170370</c:v>
                </c:pt>
                <c:pt idx="2384">
                  <c:v>159450</c:v>
                </c:pt>
                <c:pt idx="2385">
                  <c:v>166210</c:v>
                </c:pt>
                <c:pt idx="2386">
                  <c:v>170700</c:v>
                </c:pt>
                <c:pt idx="2387">
                  <c:v>206970</c:v>
                </c:pt>
                <c:pt idx="2388">
                  <c:v>283480</c:v>
                </c:pt>
                <c:pt idx="2389">
                  <c:v>294670</c:v>
                </c:pt>
                <c:pt idx="2390">
                  <c:v>521870</c:v>
                </c:pt>
                <c:pt idx="2391">
                  <c:v>719300</c:v>
                </c:pt>
                <c:pt idx="2392">
                  <c:v>744500</c:v>
                </c:pt>
                <c:pt idx="2393">
                  <c:v>875390</c:v>
                </c:pt>
                <c:pt idx="2394">
                  <c:v>755570</c:v>
                </c:pt>
                <c:pt idx="2395">
                  <c:v>711710</c:v>
                </c:pt>
                <c:pt idx="2396">
                  <c:v>365740</c:v>
                </c:pt>
                <c:pt idx="2397">
                  <c:v>156300</c:v>
                </c:pt>
                <c:pt idx="2398">
                  <c:v>133970</c:v>
                </c:pt>
                <c:pt idx="2399">
                  <c:v>109310</c:v>
                </c:pt>
                <c:pt idx="2400">
                  <c:v>140640</c:v>
                </c:pt>
                <c:pt idx="2401">
                  <c:v>147930</c:v>
                </c:pt>
                <c:pt idx="2402">
                  <c:v>427460</c:v>
                </c:pt>
                <c:pt idx="2403">
                  <c:v>785460</c:v>
                </c:pt>
                <c:pt idx="2404">
                  <c:v>863280</c:v>
                </c:pt>
                <c:pt idx="2405">
                  <c:v>823480</c:v>
                </c:pt>
                <c:pt idx="2406">
                  <c:v>585000</c:v>
                </c:pt>
                <c:pt idx="2407">
                  <c:v>529710</c:v>
                </c:pt>
                <c:pt idx="2408">
                  <c:v>231210</c:v>
                </c:pt>
                <c:pt idx="2409">
                  <c:v>73983</c:v>
                </c:pt>
                <c:pt idx="2410">
                  <c:v>69285</c:v>
                </c:pt>
                <c:pt idx="2411">
                  <c:v>119860</c:v>
                </c:pt>
                <c:pt idx="2412">
                  <c:v>106890</c:v>
                </c:pt>
                <c:pt idx="2413">
                  <c:v>107800</c:v>
                </c:pt>
                <c:pt idx="2414">
                  <c:v>113300</c:v>
                </c:pt>
                <c:pt idx="2415">
                  <c:v>122370</c:v>
                </c:pt>
                <c:pt idx="2416">
                  <c:v>126210</c:v>
                </c:pt>
                <c:pt idx="2417">
                  <c:v>168880</c:v>
                </c:pt>
                <c:pt idx="2418">
                  <c:v>190780</c:v>
                </c:pt>
                <c:pt idx="2419">
                  <c:v>198310</c:v>
                </c:pt>
                <c:pt idx="2420">
                  <c:v>362970</c:v>
                </c:pt>
                <c:pt idx="2421">
                  <c:v>47695</c:v>
                </c:pt>
                <c:pt idx="2422">
                  <c:v>50283</c:v>
                </c:pt>
                <c:pt idx="2423">
                  <c:v>554360</c:v>
                </c:pt>
                <c:pt idx="2424">
                  <c:v>71994</c:v>
                </c:pt>
                <c:pt idx="2425">
                  <c:v>74617</c:v>
                </c:pt>
                <c:pt idx="2426">
                  <c:v>84856</c:v>
                </c:pt>
                <c:pt idx="2427">
                  <c:v>82855</c:v>
                </c:pt>
                <c:pt idx="2428">
                  <c:v>78538</c:v>
                </c:pt>
                <c:pt idx="2429">
                  <c:v>78639</c:v>
                </c:pt>
                <c:pt idx="2430">
                  <c:v>73034</c:v>
                </c:pt>
                <c:pt idx="2431">
                  <c:v>65992</c:v>
                </c:pt>
                <c:pt idx="2432">
                  <c:v>467190</c:v>
                </c:pt>
                <c:pt idx="2433">
                  <c:v>54293</c:v>
                </c:pt>
                <c:pt idx="2434">
                  <c:v>42380</c:v>
                </c:pt>
                <c:pt idx="2435">
                  <c:v>176480</c:v>
                </c:pt>
                <c:pt idx="2436">
                  <c:v>140800</c:v>
                </c:pt>
                <c:pt idx="2437">
                  <c:v>107390</c:v>
                </c:pt>
                <c:pt idx="2438">
                  <c:v>96039</c:v>
                </c:pt>
                <c:pt idx="2439">
                  <c:v>93134</c:v>
                </c:pt>
                <c:pt idx="2440">
                  <c:v>90707</c:v>
                </c:pt>
                <c:pt idx="2441">
                  <c:v>107660</c:v>
                </c:pt>
                <c:pt idx="2442">
                  <c:v>111390</c:v>
                </c:pt>
                <c:pt idx="2443">
                  <c:v>274180</c:v>
                </c:pt>
                <c:pt idx="2444">
                  <c:v>510260</c:v>
                </c:pt>
                <c:pt idx="2445">
                  <c:v>523750</c:v>
                </c:pt>
                <c:pt idx="2446">
                  <c:v>598830</c:v>
                </c:pt>
                <c:pt idx="2447">
                  <c:v>473090</c:v>
                </c:pt>
                <c:pt idx="2448">
                  <c:v>393820</c:v>
                </c:pt>
                <c:pt idx="2449">
                  <c:v>378140</c:v>
                </c:pt>
                <c:pt idx="2450">
                  <c:v>304060</c:v>
                </c:pt>
                <c:pt idx="2451">
                  <c:v>290140</c:v>
                </c:pt>
                <c:pt idx="2452">
                  <c:v>237270</c:v>
                </c:pt>
                <c:pt idx="2453">
                  <c:v>233830</c:v>
                </c:pt>
                <c:pt idx="2454">
                  <c:v>199960</c:v>
                </c:pt>
                <c:pt idx="2455">
                  <c:v>194490</c:v>
                </c:pt>
                <c:pt idx="2456">
                  <c:v>191120</c:v>
                </c:pt>
                <c:pt idx="2457">
                  <c:v>190040</c:v>
                </c:pt>
                <c:pt idx="2458">
                  <c:v>173790</c:v>
                </c:pt>
                <c:pt idx="2459">
                  <c:v>172420</c:v>
                </c:pt>
                <c:pt idx="2460">
                  <c:v>153200</c:v>
                </c:pt>
                <c:pt idx="2461">
                  <c:v>157900</c:v>
                </c:pt>
                <c:pt idx="2462">
                  <c:v>145020</c:v>
                </c:pt>
                <c:pt idx="2463">
                  <c:v>142270</c:v>
                </c:pt>
                <c:pt idx="2464">
                  <c:v>139540</c:v>
                </c:pt>
                <c:pt idx="2465">
                  <c:v>134710</c:v>
                </c:pt>
                <c:pt idx="2466">
                  <c:v>129670</c:v>
                </c:pt>
                <c:pt idx="2467">
                  <c:v>126510</c:v>
                </c:pt>
                <c:pt idx="2468">
                  <c:v>123820</c:v>
                </c:pt>
                <c:pt idx="2469">
                  <c:v>124660</c:v>
                </c:pt>
                <c:pt idx="2470">
                  <c:v>122710</c:v>
                </c:pt>
                <c:pt idx="2471">
                  <c:v>121320</c:v>
                </c:pt>
                <c:pt idx="2472">
                  <c:v>123770</c:v>
                </c:pt>
                <c:pt idx="2473">
                  <c:v>123400</c:v>
                </c:pt>
                <c:pt idx="2474">
                  <c:v>125070</c:v>
                </c:pt>
                <c:pt idx="2475">
                  <c:v>125270</c:v>
                </c:pt>
                <c:pt idx="2476">
                  <c:v>129920</c:v>
                </c:pt>
                <c:pt idx="2477">
                  <c:v>128990</c:v>
                </c:pt>
                <c:pt idx="2478">
                  <c:v>137020</c:v>
                </c:pt>
                <c:pt idx="2479">
                  <c:v>140980</c:v>
                </c:pt>
                <c:pt idx="2480">
                  <c:v>151050</c:v>
                </c:pt>
                <c:pt idx="2481">
                  <c:v>156200</c:v>
                </c:pt>
                <c:pt idx="2482">
                  <c:v>175060</c:v>
                </c:pt>
                <c:pt idx="2483">
                  <c:v>176530</c:v>
                </c:pt>
                <c:pt idx="2484">
                  <c:v>180000</c:v>
                </c:pt>
                <c:pt idx="2485">
                  <c:v>177040</c:v>
                </c:pt>
                <c:pt idx="2486">
                  <c:v>213950</c:v>
                </c:pt>
                <c:pt idx="2487">
                  <c:v>227380</c:v>
                </c:pt>
                <c:pt idx="2488">
                  <c:v>275380</c:v>
                </c:pt>
                <c:pt idx="2489">
                  <c:v>275780</c:v>
                </c:pt>
                <c:pt idx="2490">
                  <c:v>332440</c:v>
                </c:pt>
                <c:pt idx="2491">
                  <c:v>370670</c:v>
                </c:pt>
                <c:pt idx="2492">
                  <c:v>369420</c:v>
                </c:pt>
                <c:pt idx="2493">
                  <c:v>397410</c:v>
                </c:pt>
                <c:pt idx="2494">
                  <c:v>232250</c:v>
                </c:pt>
                <c:pt idx="2495">
                  <c:v>192650</c:v>
                </c:pt>
                <c:pt idx="2496">
                  <c:v>182880</c:v>
                </c:pt>
                <c:pt idx="2497">
                  <c:v>164200</c:v>
                </c:pt>
                <c:pt idx="2498">
                  <c:v>156970</c:v>
                </c:pt>
                <c:pt idx="2499">
                  <c:v>138920</c:v>
                </c:pt>
                <c:pt idx="2500">
                  <c:v>135590</c:v>
                </c:pt>
                <c:pt idx="2501">
                  <c:v>132870</c:v>
                </c:pt>
                <c:pt idx="2502">
                  <c:v>157840</c:v>
                </c:pt>
                <c:pt idx="2503">
                  <c:v>206980</c:v>
                </c:pt>
                <c:pt idx="2504">
                  <c:v>222560</c:v>
                </c:pt>
                <c:pt idx="2505">
                  <c:v>563860</c:v>
                </c:pt>
                <c:pt idx="2506">
                  <c:v>552050</c:v>
                </c:pt>
                <c:pt idx="2507">
                  <c:v>454580</c:v>
                </c:pt>
                <c:pt idx="2508">
                  <c:v>296130</c:v>
                </c:pt>
                <c:pt idx="2509">
                  <c:v>299220</c:v>
                </c:pt>
                <c:pt idx="2510">
                  <c:v>193690</c:v>
                </c:pt>
                <c:pt idx="2511">
                  <c:v>190660</c:v>
                </c:pt>
                <c:pt idx="2512">
                  <c:v>165930</c:v>
                </c:pt>
                <c:pt idx="2513">
                  <c:v>175910</c:v>
                </c:pt>
                <c:pt idx="2514">
                  <c:v>169040</c:v>
                </c:pt>
                <c:pt idx="2515">
                  <c:v>156300</c:v>
                </c:pt>
                <c:pt idx="2516">
                  <c:v>50934</c:v>
                </c:pt>
                <c:pt idx="2517">
                  <c:v>50201</c:v>
                </c:pt>
                <c:pt idx="2518">
                  <c:v>48588</c:v>
                </c:pt>
                <c:pt idx="2519">
                  <c:v>48803</c:v>
                </c:pt>
                <c:pt idx="2520">
                  <c:v>48468</c:v>
                </c:pt>
                <c:pt idx="2521">
                  <c:v>50084</c:v>
                </c:pt>
                <c:pt idx="2522">
                  <c:v>50518</c:v>
                </c:pt>
                <c:pt idx="2523">
                  <c:v>50481</c:v>
                </c:pt>
                <c:pt idx="2524">
                  <c:v>54699</c:v>
                </c:pt>
                <c:pt idx="2525">
                  <c:v>55221</c:v>
                </c:pt>
                <c:pt idx="2526">
                  <c:v>54076</c:v>
                </c:pt>
                <c:pt idx="2527">
                  <c:v>182890</c:v>
                </c:pt>
                <c:pt idx="2528">
                  <c:v>22093</c:v>
                </c:pt>
                <c:pt idx="2529">
                  <c:v>21574</c:v>
                </c:pt>
                <c:pt idx="2530">
                  <c:v>24593</c:v>
                </c:pt>
                <c:pt idx="2531">
                  <c:v>25840</c:v>
                </c:pt>
                <c:pt idx="2532">
                  <c:v>25378</c:v>
                </c:pt>
                <c:pt idx="2533">
                  <c:v>30044</c:v>
                </c:pt>
                <c:pt idx="2534">
                  <c:v>309110</c:v>
                </c:pt>
                <c:pt idx="2535">
                  <c:v>272290</c:v>
                </c:pt>
                <c:pt idx="2536">
                  <c:v>237630</c:v>
                </c:pt>
                <c:pt idx="2537">
                  <c:v>238070</c:v>
                </c:pt>
                <c:pt idx="2538">
                  <c:v>234540</c:v>
                </c:pt>
                <c:pt idx="2539">
                  <c:v>206220</c:v>
                </c:pt>
                <c:pt idx="2540">
                  <c:v>182450</c:v>
                </c:pt>
                <c:pt idx="2541">
                  <c:v>175840</c:v>
                </c:pt>
                <c:pt idx="2542">
                  <c:v>145040</c:v>
                </c:pt>
                <c:pt idx="2543">
                  <c:v>147250</c:v>
                </c:pt>
                <c:pt idx="2544">
                  <c:v>144520</c:v>
                </c:pt>
                <c:pt idx="2545">
                  <c:v>190470</c:v>
                </c:pt>
                <c:pt idx="2546">
                  <c:v>257530</c:v>
                </c:pt>
                <c:pt idx="2547">
                  <c:v>265440</c:v>
                </c:pt>
                <c:pt idx="2548">
                  <c:v>373680</c:v>
                </c:pt>
                <c:pt idx="2549">
                  <c:v>371280</c:v>
                </c:pt>
                <c:pt idx="2550">
                  <c:v>371480</c:v>
                </c:pt>
                <c:pt idx="2551">
                  <c:v>308480</c:v>
                </c:pt>
                <c:pt idx="2552">
                  <c:v>283130</c:v>
                </c:pt>
                <c:pt idx="2553">
                  <c:v>275060</c:v>
                </c:pt>
                <c:pt idx="2554">
                  <c:v>239970</c:v>
                </c:pt>
                <c:pt idx="2555">
                  <c:v>216190</c:v>
                </c:pt>
                <c:pt idx="2556">
                  <c:v>207540</c:v>
                </c:pt>
                <c:pt idx="2557">
                  <c:v>182670</c:v>
                </c:pt>
                <c:pt idx="2558">
                  <c:v>160550</c:v>
                </c:pt>
                <c:pt idx="2559">
                  <c:v>155820</c:v>
                </c:pt>
                <c:pt idx="2560">
                  <c:v>134860</c:v>
                </c:pt>
                <c:pt idx="2561">
                  <c:v>125030</c:v>
                </c:pt>
                <c:pt idx="2562">
                  <c:v>123710</c:v>
                </c:pt>
                <c:pt idx="2563">
                  <c:v>114330</c:v>
                </c:pt>
                <c:pt idx="2564">
                  <c:v>114270</c:v>
                </c:pt>
                <c:pt idx="2565">
                  <c:v>97530</c:v>
                </c:pt>
                <c:pt idx="2566">
                  <c:v>95502</c:v>
                </c:pt>
                <c:pt idx="2567">
                  <c:v>100630</c:v>
                </c:pt>
                <c:pt idx="2568">
                  <c:v>102900</c:v>
                </c:pt>
                <c:pt idx="2569">
                  <c:v>118730</c:v>
                </c:pt>
                <c:pt idx="2570">
                  <c:v>121380</c:v>
                </c:pt>
                <c:pt idx="2571">
                  <c:v>124090</c:v>
                </c:pt>
                <c:pt idx="2572">
                  <c:v>142250</c:v>
                </c:pt>
                <c:pt idx="2573">
                  <c:v>145140</c:v>
                </c:pt>
                <c:pt idx="2574">
                  <c:v>147630</c:v>
                </c:pt>
                <c:pt idx="2575">
                  <c:v>178900</c:v>
                </c:pt>
                <c:pt idx="2576">
                  <c:v>177980</c:v>
                </c:pt>
                <c:pt idx="2577">
                  <c:v>183370</c:v>
                </c:pt>
                <c:pt idx="2578">
                  <c:v>189860</c:v>
                </c:pt>
                <c:pt idx="2579">
                  <c:v>199760</c:v>
                </c:pt>
                <c:pt idx="2580">
                  <c:v>247310</c:v>
                </c:pt>
                <c:pt idx="2581">
                  <c:v>272510</c:v>
                </c:pt>
                <c:pt idx="2582">
                  <c:v>274250</c:v>
                </c:pt>
                <c:pt idx="2583">
                  <c:v>278270</c:v>
                </c:pt>
                <c:pt idx="2584">
                  <c:v>310590</c:v>
                </c:pt>
                <c:pt idx="2585">
                  <c:v>314490</c:v>
                </c:pt>
                <c:pt idx="2586">
                  <c:v>315890</c:v>
                </c:pt>
                <c:pt idx="2587">
                  <c:v>330250</c:v>
                </c:pt>
                <c:pt idx="2588">
                  <c:v>334410</c:v>
                </c:pt>
                <c:pt idx="2589">
                  <c:v>336060</c:v>
                </c:pt>
                <c:pt idx="2590">
                  <c:v>353590</c:v>
                </c:pt>
                <c:pt idx="2591">
                  <c:v>344100</c:v>
                </c:pt>
                <c:pt idx="2592">
                  <c:v>341240</c:v>
                </c:pt>
                <c:pt idx="2593">
                  <c:v>340750</c:v>
                </c:pt>
                <c:pt idx="2594">
                  <c:v>346020</c:v>
                </c:pt>
                <c:pt idx="2595">
                  <c:v>327340</c:v>
                </c:pt>
                <c:pt idx="2596">
                  <c:v>317700</c:v>
                </c:pt>
                <c:pt idx="2597">
                  <c:v>315500</c:v>
                </c:pt>
                <c:pt idx="2598">
                  <c:v>299150</c:v>
                </c:pt>
                <c:pt idx="2599">
                  <c:v>280170</c:v>
                </c:pt>
                <c:pt idx="2600">
                  <c:v>277510</c:v>
                </c:pt>
                <c:pt idx="2601">
                  <c:v>269340</c:v>
                </c:pt>
                <c:pt idx="2602">
                  <c:v>243440</c:v>
                </c:pt>
                <c:pt idx="2603">
                  <c:v>239100</c:v>
                </c:pt>
                <c:pt idx="2604">
                  <c:v>232020</c:v>
                </c:pt>
                <c:pt idx="2605">
                  <c:v>210590</c:v>
                </c:pt>
                <c:pt idx="2606">
                  <c:v>209360</c:v>
                </c:pt>
                <c:pt idx="2607">
                  <c:v>202820</c:v>
                </c:pt>
                <c:pt idx="2608">
                  <c:v>190440</c:v>
                </c:pt>
                <c:pt idx="2609">
                  <c:v>184050</c:v>
                </c:pt>
                <c:pt idx="2610">
                  <c:v>186320</c:v>
                </c:pt>
                <c:pt idx="2611">
                  <c:v>172050</c:v>
                </c:pt>
                <c:pt idx="2612">
                  <c:v>177730</c:v>
                </c:pt>
                <c:pt idx="2613">
                  <c:v>175240</c:v>
                </c:pt>
                <c:pt idx="2614">
                  <c:v>193290</c:v>
                </c:pt>
                <c:pt idx="2615">
                  <c:v>194180</c:v>
                </c:pt>
                <c:pt idx="2616">
                  <c:v>173230</c:v>
                </c:pt>
                <c:pt idx="2617">
                  <c:v>175900</c:v>
                </c:pt>
                <c:pt idx="2618">
                  <c:v>177000</c:v>
                </c:pt>
                <c:pt idx="2619">
                  <c:v>175870</c:v>
                </c:pt>
                <c:pt idx="2620">
                  <c:v>184570</c:v>
                </c:pt>
                <c:pt idx="2621">
                  <c:v>188930</c:v>
                </c:pt>
                <c:pt idx="2622">
                  <c:v>177070</c:v>
                </c:pt>
                <c:pt idx="2623">
                  <c:v>194400</c:v>
                </c:pt>
                <c:pt idx="2624">
                  <c:v>197620</c:v>
                </c:pt>
                <c:pt idx="2625">
                  <c:v>198050</c:v>
                </c:pt>
                <c:pt idx="2626">
                  <c:v>217640</c:v>
                </c:pt>
                <c:pt idx="2627">
                  <c:v>445670</c:v>
                </c:pt>
                <c:pt idx="2628">
                  <c:v>309480</c:v>
                </c:pt>
                <c:pt idx="2629">
                  <c:v>116720</c:v>
                </c:pt>
                <c:pt idx="2630">
                  <c:v>111670</c:v>
                </c:pt>
                <c:pt idx="2631">
                  <c:v>109150</c:v>
                </c:pt>
                <c:pt idx="2632">
                  <c:v>89190</c:v>
                </c:pt>
                <c:pt idx="2633">
                  <c:v>88865</c:v>
                </c:pt>
                <c:pt idx="2634">
                  <c:v>87452</c:v>
                </c:pt>
                <c:pt idx="2635">
                  <c:v>118370</c:v>
                </c:pt>
                <c:pt idx="2636">
                  <c:v>118160</c:v>
                </c:pt>
                <c:pt idx="2637">
                  <c:v>121670</c:v>
                </c:pt>
                <c:pt idx="2638">
                  <c:v>168290</c:v>
                </c:pt>
                <c:pt idx="2639">
                  <c:v>168990</c:v>
                </c:pt>
                <c:pt idx="2640">
                  <c:v>175290</c:v>
                </c:pt>
                <c:pt idx="2641">
                  <c:v>251990</c:v>
                </c:pt>
                <c:pt idx="2642">
                  <c:v>250420</c:v>
                </c:pt>
                <c:pt idx="2643">
                  <c:v>248490</c:v>
                </c:pt>
                <c:pt idx="2644">
                  <c:v>372060</c:v>
                </c:pt>
                <c:pt idx="2645">
                  <c:v>360870</c:v>
                </c:pt>
                <c:pt idx="2646">
                  <c:v>380020</c:v>
                </c:pt>
                <c:pt idx="2647">
                  <c:v>451690</c:v>
                </c:pt>
                <c:pt idx="2648">
                  <c:v>449900</c:v>
                </c:pt>
                <c:pt idx="2649">
                  <c:v>459180</c:v>
                </c:pt>
                <c:pt idx="2650">
                  <c:v>464630</c:v>
                </c:pt>
                <c:pt idx="2651">
                  <c:v>462420</c:v>
                </c:pt>
                <c:pt idx="2652">
                  <c:v>461820</c:v>
                </c:pt>
                <c:pt idx="2653">
                  <c:v>385420</c:v>
                </c:pt>
                <c:pt idx="2654">
                  <c:v>385010</c:v>
                </c:pt>
                <c:pt idx="2655">
                  <c:v>377510</c:v>
                </c:pt>
                <c:pt idx="2656">
                  <c:v>289780</c:v>
                </c:pt>
                <c:pt idx="2657">
                  <c:v>291970</c:v>
                </c:pt>
                <c:pt idx="2658">
                  <c:v>294900</c:v>
                </c:pt>
                <c:pt idx="2659">
                  <c:v>222620</c:v>
                </c:pt>
                <c:pt idx="2660">
                  <c:v>222140</c:v>
                </c:pt>
                <c:pt idx="2661">
                  <c:v>219390</c:v>
                </c:pt>
                <c:pt idx="2662">
                  <c:v>194070</c:v>
                </c:pt>
                <c:pt idx="2663">
                  <c:v>193680</c:v>
                </c:pt>
                <c:pt idx="2664">
                  <c:v>195960</c:v>
                </c:pt>
                <c:pt idx="2665">
                  <c:v>229800</c:v>
                </c:pt>
                <c:pt idx="2666">
                  <c:v>232350</c:v>
                </c:pt>
                <c:pt idx="2667">
                  <c:v>236690</c:v>
                </c:pt>
                <c:pt idx="2668">
                  <c:v>327340</c:v>
                </c:pt>
                <c:pt idx="2669">
                  <c:v>328960</c:v>
                </c:pt>
                <c:pt idx="2670">
                  <c:v>331780</c:v>
                </c:pt>
                <c:pt idx="2671">
                  <c:v>486930</c:v>
                </c:pt>
                <c:pt idx="2672">
                  <c:v>547440</c:v>
                </c:pt>
                <c:pt idx="2673">
                  <c:v>495310</c:v>
                </c:pt>
                <c:pt idx="2674">
                  <c:v>379510</c:v>
                </c:pt>
                <c:pt idx="2675">
                  <c:v>349410</c:v>
                </c:pt>
                <c:pt idx="2676">
                  <c:v>346340</c:v>
                </c:pt>
                <c:pt idx="2677">
                  <c:v>211990</c:v>
                </c:pt>
                <c:pt idx="2678">
                  <c:v>208330</c:v>
                </c:pt>
                <c:pt idx="2679">
                  <c:v>206550</c:v>
                </c:pt>
                <c:pt idx="2680">
                  <c:v>177490</c:v>
                </c:pt>
                <c:pt idx="2681">
                  <c:v>173090</c:v>
                </c:pt>
                <c:pt idx="2682">
                  <c:v>175100</c:v>
                </c:pt>
                <c:pt idx="2683">
                  <c:v>180790</c:v>
                </c:pt>
                <c:pt idx="2684">
                  <c:v>180750</c:v>
                </c:pt>
                <c:pt idx="2685">
                  <c:v>185270</c:v>
                </c:pt>
                <c:pt idx="2686">
                  <c:v>214810</c:v>
                </c:pt>
                <c:pt idx="2687">
                  <c:v>215960</c:v>
                </c:pt>
                <c:pt idx="2688">
                  <c:v>218320</c:v>
                </c:pt>
                <c:pt idx="2689">
                  <c:v>243650</c:v>
                </c:pt>
                <c:pt idx="2690">
                  <c:v>245970</c:v>
                </c:pt>
                <c:pt idx="2691">
                  <c:v>259490</c:v>
                </c:pt>
                <c:pt idx="2692">
                  <c:v>322710</c:v>
                </c:pt>
                <c:pt idx="2693">
                  <c:v>473620</c:v>
                </c:pt>
                <c:pt idx="2694">
                  <c:v>472370</c:v>
                </c:pt>
                <c:pt idx="2695">
                  <c:v>462020</c:v>
                </c:pt>
                <c:pt idx="2696">
                  <c:v>596610</c:v>
                </c:pt>
                <c:pt idx="2697">
                  <c:v>599400</c:v>
                </c:pt>
                <c:pt idx="2698">
                  <c:v>605120</c:v>
                </c:pt>
                <c:pt idx="2699">
                  <c:v>580280</c:v>
                </c:pt>
                <c:pt idx="2700">
                  <c:v>577420</c:v>
                </c:pt>
                <c:pt idx="2701">
                  <c:v>577130</c:v>
                </c:pt>
                <c:pt idx="2702">
                  <c:v>549410</c:v>
                </c:pt>
                <c:pt idx="2703">
                  <c:v>548670</c:v>
                </c:pt>
                <c:pt idx="2704">
                  <c:v>533300</c:v>
                </c:pt>
                <c:pt idx="2705">
                  <c:v>382900</c:v>
                </c:pt>
                <c:pt idx="2706">
                  <c:v>380860</c:v>
                </c:pt>
                <c:pt idx="2707">
                  <c:v>370540</c:v>
                </c:pt>
                <c:pt idx="2708">
                  <c:v>273660</c:v>
                </c:pt>
                <c:pt idx="2709">
                  <c:v>272130</c:v>
                </c:pt>
                <c:pt idx="2710">
                  <c:v>265920</c:v>
                </c:pt>
                <c:pt idx="2711">
                  <c:v>244190</c:v>
                </c:pt>
                <c:pt idx="2712">
                  <c:v>252340</c:v>
                </c:pt>
                <c:pt idx="2713">
                  <c:v>252430</c:v>
                </c:pt>
                <c:pt idx="2714">
                  <c:v>682600</c:v>
                </c:pt>
                <c:pt idx="2715">
                  <c:v>759290</c:v>
                </c:pt>
                <c:pt idx="2716">
                  <c:v>824450</c:v>
                </c:pt>
                <c:pt idx="2717">
                  <c:v>831780</c:v>
                </c:pt>
                <c:pt idx="2718">
                  <c:v>889190</c:v>
                </c:pt>
                <c:pt idx="2719">
                  <c:v>908110</c:v>
                </c:pt>
                <c:pt idx="2720">
                  <c:v>926920</c:v>
                </c:pt>
                <c:pt idx="2721">
                  <c:v>932390</c:v>
                </c:pt>
                <c:pt idx="2722">
                  <c:v>906520</c:v>
                </c:pt>
                <c:pt idx="2723">
                  <c:v>905860</c:v>
                </c:pt>
                <c:pt idx="2724">
                  <c:v>848200</c:v>
                </c:pt>
                <c:pt idx="2725">
                  <c:v>842440</c:v>
                </c:pt>
                <c:pt idx="2726">
                  <c:v>751880</c:v>
                </c:pt>
                <c:pt idx="2727">
                  <c:v>739380</c:v>
                </c:pt>
                <c:pt idx="2728">
                  <c:v>651940</c:v>
                </c:pt>
                <c:pt idx="2729">
                  <c:v>633570</c:v>
                </c:pt>
                <c:pt idx="2730">
                  <c:v>541890</c:v>
                </c:pt>
                <c:pt idx="2731">
                  <c:v>531400</c:v>
                </c:pt>
                <c:pt idx="2732">
                  <c:v>461840</c:v>
                </c:pt>
                <c:pt idx="2733">
                  <c:v>439090</c:v>
                </c:pt>
                <c:pt idx="2734">
                  <c:v>364520</c:v>
                </c:pt>
                <c:pt idx="2735">
                  <c:v>358150</c:v>
                </c:pt>
                <c:pt idx="2736">
                  <c:v>309450</c:v>
                </c:pt>
                <c:pt idx="2737">
                  <c:v>311390</c:v>
                </c:pt>
                <c:pt idx="2738">
                  <c:v>266040</c:v>
                </c:pt>
                <c:pt idx="2739">
                  <c:v>265330</c:v>
                </c:pt>
                <c:pt idx="2740">
                  <c:v>250630</c:v>
                </c:pt>
                <c:pt idx="2741">
                  <c:v>255710</c:v>
                </c:pt>
                <c:pt idx="2742">
                  <c:v>247570</c:v>
                </c:pt>
                <c:pt idx="2743">
                  <c:v>243100</c:v>
                </c:pt>
                <c:pt idx="2744">
                  <c:v>239980</c:v>
                </c:pt>
                <c:pt idx="2745">
                  <c:v>241700</c:v>
                </c:pt>
                <c:pt idx="2746">
                  <c:v>240320</c:v>
                </c:pt>
                <c:pt idx="2747">
                  <c:v>251310</c:v>
                </c:pt>
                <c:pt idx="2748">
                  <c:v>247450</c:v>
                </c:pt>
                <c:pt idx="2749">
                  <c:v>247650</c:v>
                </c:pt>
                <c:pt idx="2750">
                  <c:v>302210</c:v>
                </c:pt>
                <c:pt idx="2751">
                  <c:v>304120</c:v>
                </c:pt>
                <c:pt idx="2752">
                  <c:v>300710</c:v>
                </c:pt>
                <c:pt idx="2753">
                  <c:v>451980</c:v>
                </c:pt>
                <c:pt idx="2754">
                  <c:v>453760</c:v>
                </c:pt>
                <c:pt idx="2755">
                  <c:v>470030</c:v>
                </c:pt>
                <c:pt idx="2756">
                  <c:v>678870</c:v>
                </c:pt>
                <c:pt idx="2757">
                  <c:v>685450</c:v>
                </c:pt>
                <c:pt idx="2758">
                  <c:v>724470</c:v>
                </c:pt>
                <c:pt idx="2759">
                  <c:v>917830</c:v>
                </c:pt>
                <c:pt idx="2760">
                  <c:v>918830</c:v>
                </c:pt>
                <c:pt idx="2761">
                  <c:v>924170</c:v>
                </c:pt>
                <c:pt idx="2762">
                  <c:v>1100600</c:v>
                </c:pt>
                <c:pt idx="2763">
                  <c:v>1104000</c:v>
                </c:pt>
                <c:pt idx="2764">
                  <c:v>1108900</c:v>
                </c:pt>
                <c:pt idx="2765">
                  <c:v>1169800</c:v>
                </c:pt>
                <c:pt idx="2766">
                  <c:v>1164000</c:v>
                </c:pt>
                <c:pt idx="2767">
                  <c:v>1147500</c:v>
                </c:pt>
                <c:pt idx="2768">
                  <c:v>847980</c:v>
                </c:pt>
                <c:pt idx="2769">
                  <c:v>436380</c:v>
                </c:pt>
                <c:pt idx="2770">
                  <c:v>412300</c:v>
                </c:pt>
                <c:pt idx="2771">
                  <c:v>676090</c:v>
                </c:pt>
                <c:pt idx="2772">
                  <c:v>801550</c:v>
                </c:pt>
                <c:pt idx="2773">
                  <c:v>826970</c:v>
                </c:pt>
                <c:pt idx="2774">
                  <c:v>1338300</c:v>
                </c:pt>
                <c:pt idx="2775">
                  <c:v>1339400</c:v>
                </c:pt>
                <c:pt idx="2776">
                  <c:v>1314700</c:v>
                </c:pt>
                <c:pt idx="2777">
                  <c:v>1719700</c:v>
                </c:pt>
                <c:pt idx="2778">
                  <c:v>1691900</c:v>
                </c:pt>
                <c:pt idx="2779">
                  <c:v>1673600</c:v>
                </c:pt>
                <c:pt idx="2780">
                  <c:v>1661700</c:v>
                </c:pt>
                <c:pt idx="2781">
                  <c:v>1299800</c:v>
                </c:pt>
                <c:pt idx="2782">
                  <c:v>1290700</c:v>
                </c:pt>
                <c:pt idx="2783">
                  <c:v>1235700</c:v>
                </c:pt>
                <c:pt idx="2784">
                  <c:v>794110</c:v>
                </c:pt>
                <c:pt idx="2785">
                  <c:v>794880</c:v>
                </c:pt>
                <c:pt idx="2786">
                  <c:v>751770</c:v>
                </c:pt>
                <c:pt idx="2787">
                  <c:v>497600</c:v>
                </c:pt>
                <c:pt idx="2788">
                  <c:v>497010</c:v>
                </c:pt>
                <c:pt idx="2789">
                  <c:v>463760</c:v>
                </c:pt>
                <c:pt idx="2790">
                  <c:v>405070</c:v>
                </c:pt>
                <c:pt idx="2791">
                  <c:v>401860</c:v>
                </c:pt>
                <c:pt idx="2792">
                  <c:v>400880</c:v>
                </c:pt>
                <c:pt idx="2793">
                  <c:v>495200</c:v>
                </c:pt>
                <c:pt idx="2794">
                  <c:v>508640</c:v>
                </c:pt>
                <c:pt idx="2795">
                  <c:v>529040</c:v>
                </c:pt>
                <c:pt idx="2796">
                  <c:v>726080</c:v>
                </c:pt>
                <c:pt idx="2797">
                  <c:v>769140</c:v>
                </c:pt>
                <c:pt idx="2798">
                  <c:v>788420</c:v>
                </c:pt>
                <c:pt idx="2799">
                  <c:v>1137800</c:v>
                </c:pt>
                <c:pt idx="2800">
                  <c:v>1148900</c:v>
                </c:pt>
                <c:pt idx="2801">
                  <c:v>1218200</c:v>
                </c:pt>
                <c:pt idx="2802">
                  <c:v>1599200</c:v>
                </c:pt>
                <c:pt idx="2803">
                  <c:v>1700700</c:v>
                </c:pt>
                <c:pt idx="2804">
                  <c:v>1728900</c:v>
                </c:pt>
                <c:pt idx="2805">
                  <c:v>2329200</c:v>
                </c:pt>
                <c:pt idx="2806">
                  <c:v>2862400</c:v>
                </c:pt>
                <c:pt idx="2807">
                  <c:v>2863900</c:v>
                </c:pt>
                <c:pt idx="2808">
                  <c:v>3163600</c:v>
                </c:pt>
                <c:pt idx="2809">
                  <c:v>2789100</c:v>
                </c:pt>
                <c:pt idx="2810">
                  <c:v>2929500</c:v>
                </c:pt>
                <c:pt idx="2811">
                  <c:v>3433900</c:v>
                </c:pt>
                <c:pt idx="2812">
                  <c:v>3278400</c:v>
                </c:pt>
                <c:pt idx="2813">
                  <c:v>3360700</c:v>
                </c:pt>
                <c:pt idx="2814">
                  <c:v>2929800</c:v>
                </c:pt>
                <c:pt idx="2815">
                  <c:v>2767900</c:v>
                </c:pt>
                <c:pt idx="2816">
                  <c:v>1942900</c:v>
                </c:pt>
                <c:pt idx="2817">
                  <c:v>1924000</c:v>
                </c:pt>
                <c:pt idx="2818">
                  <c:v>1864100</c:v>
                </c:pt>
                <c:pt idx="2819">
                  <c:v>1008800</c:v>
                </c:pt>
                <c:pt idx="2820">
                  <c:v>964550</c:v>
                </c:pt>
                <c:pt idx="2821">
                  <c:v>952310</c:v>
                </c:pt>
                <c:pt idx="2822">
                  <c:v>803740</c:v>
                </c:pt>
                <c:pt idx="2823">
                  <c:v>854380</c:v>
                </c:pt>
                <c:pt idx="2824">
                  <c:v>842780</c:v>
                </c:pt>
                <c:pt idx="2825">
                  <c:v>960680</c:v>
                </c:pt>
                <c:pt idx="2826">
                  <c:v>968470</c:v>
                </c:pt>
                <c:pt idx="2827">
                  <c:v>984810</c:v>
                </c:pt>
                <c:pt idx="2828">
                  <c:v>1276900</c:v>
                </c:pt>
                <c:pt idx="2829">
                  <c:v>1276900</c:v>
                </c:pt>
                <c:pt idx="2830">
                  <c:v>1323200</c:v>
                </c:pt>
                <c:pt idx="2831">
                  <c:v>1664600</c:v>
                </c:pt>
                <c:pt idx="2832">
                  <c:v>1749000</c:v>
                </c:pt>
                <c:pt idx="2833">
                  <c:v>1741600</c:v>
                </c:pt>
                <c:pt idx="2834">
                  <c:v>2677400</c:v>
                </c:pt>
                <c:pt idx="2835">
                  <c:v>2831200</c:v>
                </c:pt>
                <c:pt idx="2836">
                  <c:v>2845500</c:v>
                </c:pt>
                <c:pt idx="2837">
                  <c:v>3985600</c:v>
                </c:pt>
                <c:pt idx="2838">
                  <c:v>1809500</c:v>
                </c:pt>
                <c:pt idx="2839">
                  <c:v>1640400</c:v>
                </c:pt>
                <c:pt idx="2840">
                  <c:v>1548000</c:v>
                </c:pt>
                <c:pt idx="2841">
                  <c:v>1266800</c:v>
                </c:pt>
                <c:pt idx="2842">
                  <c:v>1258800</c:v>
                </c:pt>
                <c:pt idx="2843">
                  <c:v>1266600</c:v>
                </c:pt>
                <c:pt idx="2844">
                  <c:v>1477100</c:v>
                </c:pt>
                <c:pt idx="2845">
                  <c:v>1517800</c:v>
                </c:pt>
                <c:pt idx="2846">
                  <c:v>1626100</c:v>
                </c:pt>
                <c:pt idx="2847">
                  <c:v>1695900</c:v>
                </c:pt>
                <c:pt idx="2848">
                  <c:v>2082200</c:v>
                </c:pt>
                <c:pt idx="2849">
                  <c:v>2076100</c:v>
                </c:pt>
                <c:pt idx="2850">
                  <c:v>2182800</c:v>
                </c:pt>
                <c:pt idx="2851">
                  <c:v>3836600</c:v>
                </c:pt>
                <c:pt idx="2852">
                  <c:v>3856600</c:v>
                </c:pt>
                <c:pt idx="2853">
                  <c:v>4021800</c:v>
                </c:pt>
                <c:pt idx="2854">
                  <c:v>5499400</c:v>
                </c:pt>
                <c:pt idx="2855">
                  <c:v>5317000</c:v>
                </c:pt>
                <c:pt idx="2856">
                  <c:v>5427200</c:v>
                </c:pt>
                <c:pt idx="2857">
                  <c:v>5675300</c:v>
                </c:pt>
                <c:pt idx="2858">
                  <c:v>5630500</c:v>
                </c:pt>
                <c:pt idx="2859">
                  <c:v>5419600</c:v>
                </c:pt>
                <c:pt idx="2860">
                  <c:v>3630800</c:v>
                </c:pt>
                <c:pt idx="2861">
                  <c:v>3422400</c:v>
                </c:pt>
                <c:pt idx="2862">
                  <c:v>3299500</c:v>
                </c:pt>
                <c:pt idx="2863">
                  <c:v>1750800</c:v>
                </c:pt>
                <c:pt idx="2864">
                  <c:v>1737200</c:v>
                </c:pt>
                <c:pt idx="2865">
                  <c:v>1683900</c:v>
                </c:pt>
                <c:pt idx="2866">
                  <c:v>1337100</c:v>
                </c:pt>
                <c:pt idx="2867">
                  <c:v>1331100</c:v>
                </c:pt>
                <c:pt idx="2868">
                  <c:v>1305200</c:v>
                </c:pt>
                <c:pt idx="2869">
                  <c:v>1393200</c:v>
                </c:pt>
                <c:pt idx="2870">
                  <c:v>1386400</c:v>
                </c:pt>
                <c:pt idx="2871">
                  <c:v>1384200</c:v>
                </c:pt>
                <c:pt idx="2872">
                  <c:v>1523900</c:v>
                </c:pt>
                <c:pt idx="2873">
                  <c:v>1493800</c:v>
                </c:pt>
                <c:pt idx="2874">
                  <c:v>1503600</c:v>
                </c:pt>
                <c:pt idx="2875">
                  <c:v>1632700</c:v>
                </c:pt>
                <c:pt idx="2876">
                  <c:v>1717900</c:v>
                </c:pt>
                <c:pt idx="2877">
                  <c:v>1714200</c:v>
                </c:pt>
                <c:pt idx="2878">
                  <c:v>1739200</c:v>
                </c:pt>
                <c:pt idx="2879">
                  <c:v>1752500</c:v>
                </c:pt>
                <c:pt idx="2880">
                  <c:v>1767900</c:v>
                </c:pt>
                <c:pt idx="2881">
                  <c:v>1893200</c:v>
                </c:pt>
                <c:pt idx="2882">
                  <c:v>1938700</c:v>
                </c:pt>
                <c:pt idx="2883">
                  <c:v>1980300</c:v>
                </c:pt>
                <c:pt idx="2884">
                  <c:v>2026900</c:v>
                </c:pt>
                <c:pt idx="2885">
                  <c:v>2190100</c:v>
                </c:pt>
                <c:pt idx="2886">
                  <c:v>2252200</c:v>
                </c:pt>
                <c:pt idx="2887">
                  <c:v>2324700</c:v>
                </c:pt>
                <c:pt idx="2888">
                  <c:v>2349500</c:v>
                </c:pt>
                <c:pt idx="2889">
                  <c:v>2394200</c:v>
                </c:pt>
                <c:pt idx="2890">
                  <c:v>2490200</c:v>
                </c:pt>
                <c:pt idx="2891">
                  <c:v>2750400</c:v>
                </c:pt>
                <c:pt idx="2892">
                  <c:v>2795700</c:v>
                </c:pt>
                <c:pt idx="2893">
                  <c:v>2919900</c:v>
                </c:pt>
                <c:pt idx="2894">
                  <c:v>6798900</c:v>
                </c:pt>
                <c:pt idx="2895">
                  <c:v>6762200</c:v>
                </c:pt>
                <c:pt idx="2896">
                  <c:v>5830200</c:v>
                </c:pt>
                <c:pt idx="2897">
                  <c:v>5318200</c:v>
                </c:pt>
                <c:pt idx="2898">
                  <c:v>4951200</c:v>
                </c:pt>
                <c:pt idx="2899">
                  <c:v>3167400</c:v>
                </c:pt>
                <c:pt idx="2900">
                  <c:v>3119200</c:v>
                </c:pt>
                <c:pt idx="2901">
                  <c:v>2957900</c:v>
                </c:pt>
                <c:pt idx="2902">
                  <c:v>1961500</c:v>
                </c:pt>
                <c:pt idx="2903">
                  <c:v>1940900</c:v>
                </c:pt>
                <c:pt idx="2904">
                  <c:v>1878500</c:v>
                </c:pt>
                <c:pt idx="2905">
                  <c:v>1669800</c:v>
                </c:pt>
                <c:pt idx="2906">
                  <c:v>1666500</c:v>
                </c:pt>
                <c:pt idx="2907">
                  <c:v>1747300</c:v>
                </c:pt>
                <c:pt idx="2908">
                  <c:v>1554400</c:v>
                </c:pt>
                <c:pt idx="2909">
                  <c:v>1542400</c:v>
                </c:pt>
                <c:pt idx="2910">
                  <c:v>1530800</c:v>
                </c:pt>
                <c:pt idx="2911">
                  <c:v>1735800</c:v>
                </c:pt>
                <c:pt idx="2912">
                  <c:v>1749600</c:v>
                </c:pt>
                <c:pt idx="2913">
                  <c:v>1703100</c:v>
                </c:pt>
                <c:pt idx="2914">
                  <c:v>2686100</c:v>
                </c:pt>
                <c:pt idx="2915">
                  <c:v>2703800</c:v>
                </c:pt>
                <c:pt idx="2916">
                  <c:v>2821700</c:v>
                </c:pt>
                <c:pt idx="2917">
                  <c:v>4194500</c:v>
                </c:pt>
                <c:pt idx="2918">
                  <c:v>4236900</c:v>
                </c:pt>
                <c:pt idx="2919">
                  <c:v>4687500</c:v>
                </c:pt>
                <c:pt idx="2920">
                  <c:v>7499400</c:v>
                </c:pt>
                <c:pt idx="2921">
                  <c:v>7045800</c:v>
                </c:pt>
                <c:pt idx="2922">
                  <c:v>7337000</c:v>
                </c:pt>
                <c:pt idx="2923">
                  <c:v>4843200</c:v>
                </c:pt>
                <c:pt idx="2924">
                  <c:v>4788800</c:v>
                </c:pt>
                <c:pt idx="2925">
                  <c:v>4544000</c:v>
                </c:pt>
                <c:pt idx="2926">
                  <c:v>2984700</c:v>
                </c:pt>
                <c:pt idx="2927">
                  <c:v>2948300</c:v>
                </c:pt>
                <c:pt idx="2928">
                  <c:v>2794700</c:v>
                </c:pt>
                <c:pt idx="2929">
                  <c:v>1783400</c:v>
                </c:pt>
                <c:pt idx="2930">
                  <c:v>1778400</c:v>
                </c:pt>
                <c:pt idx="2931">
                  <c:v>1798400</c:v>
                </c:pt>
                <c:pt idx="2932">
                  <c:v>1510400</c:v>
                </c:pt>
                <c:pt idx="2933">
                  <c:v>1517100</c:v>
                </c:pt>
                <c:pt idx="2934">
                  <c:v>1563400</c:v>
                </c:pt>
                <c:pt idx="2935">
                  <c:v>1606900</c:v>
                </c:pt>
                <c:pt idx="2936">
                  <c:v>1614900</c:v>
                </c:pt>
                <c:pt idx="2937">
                  <c:v>1610000</c:v>
                </c:pt>
                <c:pt idx="2938">
                  <c:v>4247000</c:v>
                </c:pt>
                <c:pt idx="2939">
                  <c:v>6052800</c:v>
                </c:pt>
                <c:pt idx="2940">
                  <c:v>6493600</c:v>
                </c:pt>
                <c:pt idx="2941">
                  <c:v>6499700</c:v>
                </c:pt>
                <c:pt idx="2942">
                  <c:v>6881400</c:v>
                </c:pt>
                <c:pt idx="2943">
                  <c:v>6875300</c:v>
                </c:pt>
                <c:pt idx="2944">
                  <c:v>6649700</c:v>
                </c:pt>
                <c:pt idx="2945">
                  <c:v>4164700</c:v>
                </c:pt>
                <c:pt idx="2946">
                  <c:v>4082600</c:v>
                </c:pt>
                <c:pt idx="2947">
                  <c:v>3637800</c:v>
                </c:pt>
                <c:pt idx="2948">
                  <c:v>2640000</c:v>
                </c:pt>
                <c:pt idx="2949">
                  <c:v>2605000</c:v>
                </c:pt>
                <c:pt idx="2950">
                  <c:v>2500100</c:v>
                </c:pt>
                <c:pt idx="2951">
                  <c:v>1653100</c:v>
                </c:pt>
                <c:pt idx="2952">
                  <c:v>1646500</c:v>
                </c:pt>
                <c:pt idx="2953">
                  <c:v>1577800</c:v>
                </c:pt>
                <c:pt idx="2954">
                  <c:v>1337200</c:v>
                </c:pt>
                <c:pt idx="2955">
                  <c:v>1272900</c:v>
                </c:pt>
                <c:pt idx="2956">
                  <c:v>1369600</c:v>
                </c:pt>
                <c:pt idx="2957">
                  <c:v>1346900</c:v>
                </c:pt>
                <c:pt idx="2958">
                  <c:v>1344700</c:v>
                </c:pt>
                <c:pt idx="2959">
                  <c:v>1358700</c:v>
                </c:pt>
                <c:pt idx="2960">
                  <c:v>1669700</c:v>
                </c:pt>
                <c:pt idx="2961">
                  <c:v>1752000</c:v>
                </c:pt>
                <c:pt idx="2962">
                  <c:v>1791200</c:v>
                </c:pt>
                <c:pt idx="2963">
                  <c:v>3000200</c:v>
                </c:pt>
                <c:pt idx="2964">
                  <c:v>3043100</c:v>
                </c:pt>
                <c:pt idx="2965">
                  <c:v>3244700</c:v>
                </c:pt>
                <c:pt idx="2966">
                  <c:v>5754700</c:v>
                </c:pt>
                <c:pt idx="2967">
                  <c:v>5784700</c:v>
                </c:pt>
                <c:pt idx="2968">
                  <c:v>6028600</c:v>
                </c:pt>
                <c:pt idx="2969">
                  <c:v>6457100</c:v>
                </c:pt>
                <c:pt idx="2970">
                  <c:v>6163900</c:v>
                </c:pt>
                <c:pt idx="2971">
                  <c:v>3594500</c:v>
                </c:pt>
                <c:pt idx="2972">
                  <c:v>3559000</c:v>
                </c:pt>
                <c:pt idx="2973">
                  <c:v>3340400</c:v>
                </c:pt>
                <c:pt idx="2974">
                  <c:v>2174600</c:v>
                </c:pt>
                <c:pt idx="2975">
                  <c:v>2151500</c:v>
                </c:pt>
                <c:pt idx="2976">
                  <c:v>2042700</c:v>
                </c:pt>
                <c:pt idx="2977">
                  <c:v>1546700</c:v>
                </c:pt>
                <c:pt idx="2978">
                  <c:v>1553700</c:v>
                </c:pt>
                <c:pt idx="2979">
                  <c:v>1551400</c:v>
                </c:pt>
                <c:pt idx="2980">
                  <c:v>2384900</c:v>
                </c:pt>
                <c:pt idx="2981">
                  <c:v>3278400</c:v>
                </c:pt>
                <c:pt idx="2982">
                  <c:v>3293300</c:v>
                </c:pt>
                <c:pt idx="2983">
                  <c:v>3414200</c:v>
                </c:pt>
                <c:pt idx="2984">
                  <c:v>5077300</c:v>
                </c:pt>
                <c:pt idx="2985">
                  <c:v>5070200</c:v>
                </c:pt>
                <c:pt idx="2986">
                  <c:v>5183200</c:v>
                </c:pt>
                <c:pt idx="2987">
                  <c:v>5573100</c:v>
                </c:pt>
                <c:pt idx="2988">
                  <c:v>5532800</c:v>
                </c:pt>
                <c:pt idx="2989">
                  <c:v>5361800</c:v>
                </c:pt>
                <c:pt idx="2990">
                  <c:v>3664900</c:v>
                </c:pt>
                <c:pt idx="2991">
                  <c:v>3638100</c:v>
                </c:pt>
                <c:pt idx="2992">
                  <c:v>3219100</c:v>
                </c:pt>
                <c:pt idx="2993">
                  <c:v>2131900</c:v>
                </c:pt>
                <c:pt idx="2994">
                  <c:v>2110200</c:v>
                </c:pt>
                <c:pt idx="2995">
                  <c:v>1979400</c:v>
                </c:pt>
                <c:pt idx="2996">
                  <c:v>1273300</c:v>
                </c:pt>
                <c:pt idx="2997">
                  <c:v>1265800</c:v>
                </c:pt>
                <c:pt idx="2998">
                  <c:v>1232200</c:v>
                </c:pt>
                <c:pt idx="2999">
                  <c:v>978340</c:v>
                </c:pt>
                <c:pt idx="3000">
                  <c:v>975810</c:v>
                </c:pt>
                <c:pt idx="3001">
                  <c:v>953340</c:v>
                </c:pt>
                <c:pt idx="3002">
                  <c:v>920300</c:v>
                </c:pt>
                <c:pt idx="3003">
                  <c:v>913890</c:v>
                </c:pt>
                <c:pt idx="3004">
                  <c:v>919410</c:v>
                </c:pt>
                <c:pt idx="3005">
                  <c:v>1086700</c:v>
                </c:pt>
                <c:pt idx="3006">
                  <c:v>1133900</c:v>
                </c:pt>
                <c:pt idx="3007">
                  <c:v>1164300</c:v>
                </c:pt>
                <c:pt idx="3008">
                  <c:v>2226700</c:v>
                </c:pt>
                <c:pt idx="3009">
                  <c:v>2247400</c:v>
                </c:pt>
                <c:pt idx="3010">
                  <c:v>2494800</c:v>
                </c:pt>
                <c:pt idx="3011">
                  <c:v>5402400</c:v>
                </c:pt>
                <c:pt idx="3012">
                  <c:v>5467900</c:v>
                </c:pt>
                <c:pt idx="3013">
                  <c:v>5645400</c:v>
                </c:pt>
                <c:pt idx="3014">
                  <c:v>5356200</c:v>
                </c:pt>
                <c:pt idx="3015">
                  <c:v>5308600</c:v>
                </c:pt>
                <c:pt idx="3016">
                  <c:v>5029100</c:v>
                </c:pt>
                <c:pt idx="3017">
                  <c:v>3383800</c:v>
                </c:pt>
                <c:pt idx="3018">
                  <c:v>3336600</c:v>
                </c:pt>
                <c:pt idx="3019">
                  <c:v>3143900</c:v>
                </c:pt>
                <c:pt idx="3020">
                  <c:v>1723000</c:v>
                </c:pt>
                <c:pt idx="3021">
                  <c:v>1086300</c:v>
                </c:pt>
                <c:pt idx="3022">
                  <c:v>1024800</c:v>
                </c:pt>
                <c:pt idx="3023">
                  <c:v>1038900</c:v>
                </c:pt>
                <c:pt idx="3024">
                  <c:v>1035800</c:v>
                </c:pt>
                <c:pt idx="3025">
                  <c:v>1042000</c:v>
                </c:pt>
                <c:pt idx="3026">
                  <c:v>1288200</c:v>
                </c:pt>
                <c:pt idx="3027">
                  <c:v>1291300</c:v>
                </c:pt>
                <c:pt idx="3028">
                  <c:v>1334600</c:v>
                </c:pt>
                <c:pt idx="3029">
                  <c:v>2134000</c:v>
                </c:pt>
                <c:pt idx="3030">
                  <c:v>2149100</c:v>
                </c:pt>
                <c:pt idx="3031">
                  <c:v>2240800</c:v>
                </c:pt>
                <c:pt idx="3032">
                  <c:v>3150800</c:v>
                </c:pt>
                <c:pt idx="3033">
                  <c:v>3151200</c:v>
                </c:pt>
                <c:pt idx="3034">
                  <c:v>3264100</c:v>
                </c:pt>
                <c:pt idx="3035">
                  <c:v>3935200</c:v>
                </c:pt>
                <c:pt idx="3036">
                  <c:v>3919600</c:v>
                </c:pt>
                <c:pt idx="3037">
                  <c:v>3880500</c:v>
                </c:pt>
                <c:pt idx="3038">
                  <c:v>2878400</c:v>
                </c:pt>
                <c:pt idx="3039">
                  <c:v>2864600</c:v>
                </c:pt>
                <c:pt idx="3040">
                  <c:v>3319600</c:v>
                </c:pt>
                <c:pt idx="3041">
                  <c:v>1803100</c:v>
                </c:pt>
                <c:pt idx="3042">
                  <c:v>1780200</c:v>
                </c:pt>
                <c:pt idx="3043">
                  <c:v>1679600</c:v>
                </c:pt>
                <c:pt idx="3044">
                  <c:v>1126300</c:v>
                </c:pt>
                <c:pt idx="3045">
                  <c:v>1117300</c:v>
                </c:pt>
                <c:pt idx="3046">
                  <c:v>1087100</c:v>
                </c:pt>
                <c:pt idx="3047">
                  <c:v>807390</c:v>
                </c:pt>
                <c:pt idx="3048">
                  <c:v>800070</c:v>
                </c:pt>
                <c:pt idx="3049">
                  <c:v>772850</c:v>
                </c:pt>
                <c:pt idx="3050">
                  <c:v>639880</c:v>
                </c:pt>
                <c:pt idx="3051">
                  <c:v>610840</c:v>
                </c:pt>
                <c:pt idx="3052">
                  <c:v>622660</c:v>
                </c:pt>
                <c:pt idx="3053">
                  <c:v>610640</c:v>
                </c:pt>
                <c:pt idx="3054">
                  <c:v>613480</c:v>
                </c:pt>
                <c:pt idx="3055">
                  <c:v>631020</c:v>
                </c:pt>
                <c:pt idx="3056">
                  <c:v>1526600</c:v>
                </c:pt>
                <c:pt idx="3057">
                  <c:v>1547700</c:v>
                </c:pt>
                <c:pt idx="3058">
                  <c:v>1749400</c:v>
                </c:pt>
                <c:pt idx="3059">
                  <c:v>4104500</c:v>
                </c:pt>
                <c:pt idx="3060">
                  <c:v>3980100</c:v>
                </c:pt>
                <c:pt idx="3061">
                  <c:v>4121400</c:v>
                </c:pt>
                <c:pt idx="3062">
                  <c:v>3975200</c:v>
                </c:pt>
                <c:pt idx="3063">
                  <c:v>3741000</c:v>
                </c:pt>
                <c:pt idx="3064">
                  <c:v>3595000</c:v>
                </c:pt>
                <c:pt idx="3065">
                  <c:v>985180</c:v>
                </c:pt>
                <c:pt idx="3066">
                  <c:v>692530</c:v>
                </c:pt>
                <c:pt idx="3067">
                  <c:v>716240</c:v>
                </c:pt>
                <c:pt idx="3068">
                  <c:v>674800</c:v>
                </c:pt>
                <c:pt idx="3069">
                  <c:v>538970</c:v>
                </c:pt>
                <c:pt idx="3070">
                  <c:v>536730</c:v>
                </c:pt>
                <c:pt idx="3071">
                  <c:v>541650</c:v>
                </c:pt>
                <c:pt idx="3072">
                  <c:v>530450</c:v>
                </c:pt>
                <c:pt idx="3073">
                  <c:v>533450</c:v>
                </c:pt>
                <c:pt idx="3074">
                  <c:v>535270</c:v>
                </c:pt>
                <c:pt idx="3075">
                  <c:v>790270</c:v>
                </c:pt>
                <c:pt idx="3076">
                  <c:v>784050</c:v>
                </c:pt>
                <c:pt idx="3077">
                  <c:v>817730</c:v>
                </c:pt>
                <c:pt idx="3078">
                  <c:v>1512000</c:v>
                </c:pt>
                <c:pt idx="3079">
                  <c:v>1521000</c:v>
                </c:pt>
                <c:pt idx="3080">
                  <c:v>1585200</c:v>
                </c:pt>
                <c:pt idx="3081">
                  <c:v>2456900</c:v>
                </c:pt>
                <c:pt idx="3082">
                  <c:v>2460900</c:v>
                </c:pt>
                <c:pt idx="3083">
                  <c:v>2493700</c:v>
                </c:pt>
                <c:pt idx="3084">
                  <c:v>2305700</c:v>
                </c:pt>
                <c:pt idx="3085">
                  <c:v>2348900</c:v>
                </c:pt>
                <c:pt idx="3086">
                  <c:v>2205900</c:v>
                </c:pt>
                <c:pt idx="3087">
                  <c:v>1645700</c:v>
                </c:pt>
                <c:pt idx="3088">
                  <c:v>1634100</c:v>
                </c:pt>
                <c:pt idx="3089">
                  <c:v>1581500</c:v>
                </c:pt>
                <c:pt idx="3090">
                  <c:v>1161600</c:v>
                </c:pt>
                <c:pt idx="3091">
                  <c:v>1155100</c:v>
                </c:pt>
                <c:pt idx="3092">
                  <c:v>1150400</c:v>
                </c:pt>
                <c:pt idx="3093">
                  <c:v>722200</c:v>
                </c:pt>
                <c:pt idx="3094">
                  <c:v>722990</c:v>
                </c:pt>
                <c:pt idx="3095">
                  <c:v>680530</c:v>
                </c:pt>
                <c:pt idx="3096">
                  <c:v>428890</c:v>
                </c:pt>
                <c:pt idx="3097">
                  <c:v>416640</c:v>
                </c:pt>
                <c:pt idx="3098">
                  <c:v>344560</c:v>
                </c:pt>
                <c:pt idx="3099">
                  <c:v>344480</c:v>
                </c:pt>
                <c:pt idx="3100">
                  <c:v>348440</c:v>
                </c:pt>
                <c:pt idx="3101">
                  <c:v>805450</c:v>
                </c:pt>
                <c:pt idx="3102">
                  <c:v>811550</c:v>
                </c:pt>
                <c:pt idx="3103">
                  <c:v>912490</c:v>
                </c:pt>
                <c:pt idx="3104">
                  <c:v>2225400</c:v>
                </c:pt>
                <c:pt idx="3105">
                  <c:v>2237500</c:v>
                </c:pt>
                <c:pt idx="3106">
                  <c:v>2343900</c:v>
                </c:pt>
                <c:pt idx="3107">
                  <c:v>2824000</c:v>
                </c:pt>
                <c:pt idx="3108">
                  <c:v>1396400</c:v>
                </c:pt>
                <c:pt idx="3109">
                  <c:v>1363400</c:v>
                </c:pt>
                <c:pt idx="3110">
                  <c:v>900110</c:v>
                </c:pt>
                <c:pt idx="3111">
                  <c:v>889890</c:v>
                </c:pt>
                <c:pt idx="3112">
                  <c:v>800690</c:v>
                </c:pt>
                <c:pt idx="3113">
                  <c:v>515250</c:v>
                </c:pt>
                <c:pt idx="3114">
                  <c:v>513500</c:v>
                </c:pt>
                <c:pt idx="3115">
                  <c:v>493130</c:v>
                </c:pt>
                <c:pt idx="3116">
                  <c:v>320270</c:v>
                </c:pt>
                <c:pt idx="3117">
                  <c:v>319910</c:v>
                </c:pt>
                <c:pt idx="3118">
                  <c:v>308510</c:v>
                </c:pt>
                <c:pt idx="3119">
                  <c:v>246620</c:v>
                </c:pt>
                <c:pt idx="3120">
                  <c:v>247040</c:v>
                </c:pt>
                <c:pt idx="3121">
                  <c:v>241490</c:v>
                </c:pt>
                <c:pt idx="3122">
                  <c:v>275440</c:v>
                </c:pt>
                <c:pt idx="3123">
                  <c:v>274580</c:v>
                </c:pt>
                <c:pt idx="3124">
                  <c:v>281320</c:v>
                </c:pt>
                <c:pt idx="3125">
                  <c:v>462870</c:v>
                </c:pt>
                <c:pt idx="3126">
                  <c:v>466100</c:v>
                </c:pt>
                <c:pt idx="3127">
                  <c:v>490580</c:v>
                </c:pt>
                <c:pt idx="3128">
                  <c:v>874470</c:v>
                </c:pt>
                <c:pt idx="3129">
                  <c:v>869770</c:v>
                </c:pt>
                <c:pt idx="3130">
                  <c:v>918070</c:v>
                </c:pt>
                <c:pt idx="3131">
                  <c:v>932620</c:v>
                </c:pt>
                <c:pt idx="3132">
                  <c:v>925640</c:v>
                </c:pt>
                <c:pt idx="3133">
                  <c:v>780550</c:v>
                </c:pt>
                <c:pt idx="3134">
                  <c:v>1549600</c:v>
                </c:pt>
                <c:pt idx="3135">
                  <c:v>1338500</c:v>
                </c:pt>
                <c:pt idx="3136">
                  <c:v>759060</c:v>
                </c:pt>
                <c:pt idx="3137">
                  <c:v>718660</c:v>
                </c:pt>
                <c:pt idx="3138">
                  <c:v>706530</c:v>
                </c:pt>
                <c:pt idx="3139">
                  <c:v>307480</c:v>
                </c:pt>
                <c:pt idx="3140">
                  <c:v>289960</c:v>
                </c:pt>
                <c:pt idx="3141">
                  <c:v>266830</c:v>
                </c:pt>
                <c:pt idx="3142">
                  <c:v>140080</c:v>
                </c:pt>
                <c:pt idx="3143">
                  <c:v>142310</c:v>
                </c:pt>
                <c:pt idx="3144">
                  <c:v>157310</c:v>
                </c:pt>
                <c:pt idx="3145">
                  <c:v>116770</c:v>
                </c:pt>
                <c:pt idx="3146">
                  <c:v>115340</c:v>
                </c:pt>
                <c:pt idx="3147">
                  <c:v>115340</c:v>
                </c:pt>
                <c:pt idx="3148">
                  <c:v>150550</c:v>
                </c:pt>
                <c:pt idx="3149">
                  <c:v>156050</c:v>
                </c:pt>
                <c:pt idx="3150">
                  <c:v>162250</c:v>
                </c:pt>
                <c:pt idx="3151">
                  <c:v>244870</c:v>
                </c:pt>
                <c:pt idx="3152">
                  <c:v>246890</c:v>
                </c:pt>
                <c:pt idx="3153">
                  <c:v>251220</c:v>
                </c:pt>
                <c:pt idx="3154">
                  <c:v>1159400</c:v>
                </c:pt>
                <c:pt idx="3155">
                  <c:v>1296700</c:v>
                </c:pt>
                <c:pt idx="3156">
                  <c:v>778810</c:v>
                </c:pt>
                <c:pt idx="3157">
                  <c:v>783150</c:v>
                </c:pt>
                <c:pt idx="3158">
                  <c:v>795890</c:v>
                </c:pt>
                <c:pt idx="3159">
                  <c:v>894040</c:v>
                </c:pt>
                <c:pt idx="3160">
                  <c:v>896470</c:v>
                </c:pt>
                <c:pt idx="3161">
                  <c:v>901860</c:v>
                </c:pt>
                <c:pt idx="3162">
                  <c:v>811800</c:v>
                </c:pt>
                <c:pt idx="3163">
                  <c:v>805130</c:v>
                </c:pt>
                <c:pt idx="3164">
                  <c:v>790580</c:v>
                </c:pt>
                <c:pt idx="3165">
                  <c:v>591800</c:v>
                </c:pt>
                <c:pt idx="3166">
                  <c:v>585890</c:v>
                </c:pt>
                <c:pt idx="3167">
                  <c:v>561710</c:v>
                </c:pt>
                <c:pt idx="3168">
                  <c:v>372710</c:v>
                </c:pt>
                <c:pt idx="3169">
                  <c:v>372900</c:v>
                </c:pt>
                <c:pt idx="3170">
                  <c:v>366290</c:v>
                </c:pt>
                <c:pt idx="3171">
                  <c:v>1377300</c:v>
                </c:pt>
                <c:pt idx="3172">
                  <c:v>480440</c:v>
                </c:pt>
                <c:pt idx="3173">
                  <c:v>424070</c:v>
                </c:pt>
                <c:pt idx="3174">
                  <c:v>573400</c:v>
                </c:pt>
                <c:pt idx="3175">
                  <c:v>572140</c:v>
                </c:pt>
                <c:pt idx="3176">
                  <c:v>582180</c:v>
                </c:pt>
                <c:pt idx="3177">
                  <c:v>714580</c:v>
                </c:pt>
                <c:pt idx="3178">
                  <c:v>714980</c:v>
                </c:pt>
                <c:pt idx="3179">
                  <c:v>692100</c:v>
                </c:pt>
                <c:pt idx="3180">
                  <c:v>755310</c:v>
                </c:pt>
                <c:pt idx="3181">
                  <c:v>754920</c:v>
                </c:pt>
                <c:pt idx="3182">
                  <c:v>754500</c:v>
                </c:pt>
                <c:pt idx="3183">
                  <c:v>664450</c:v>
                </c:pt>
                <c:pt idx="3184">
                  <c:v>659310</c:v>
                </c:pt>
                <c:pt idx="3185">
                  <c:v>606710</c:v>
                </c:pt>
                <c:pt idx="3186">
                  <c:v>364300</c:v>
                </c:pt>
                <c:pt idx="3187">
                  <c:v>364300</c:v>
                </c:pt>
                <c:pt idx="3188">
                  <c:v>346530</c:v>
                </c:pt>
                <c:pt idx="3189">
                  <c:v>219650</c:v>
                </c:pt>
                <c:pt idx="3190">
                  <c:v>220600</c:v>
                </c:pt>
                <c:pt idx="3191">
                  <c:v>210380</c:v>
                </c:pt>
                <c:pt idx="3192">
                  <c:v>156540</c:v>
                </c:pt>
                <c:pt idx="3193">
                  <c:v>156700</c:v>
                </c:pt>
                <c:pt idx="3194">
                  <c:v>155990</c:v>
                </c:pt>
                <c:pt idx="3195">
                  <c:v>140640</c:v>
                </c:pt>
                <c:pt idx="3196">
                  <c:v>141210</c:v>
                </c:pt>
                <c:pt idx="3197">
                  <c:v>142610</c:v>
                </c:pt>
                <c:pt idx="3198">
                  <c:v>178050</c:v>
                </c:pt>
                <c:pt idx="3199">
                  <c:v>171570</c:v>
                </c:pt>
                <c:pt idx="3200">
                  <c:v>181560</c:v>
                </c:pt>
                <c:pt idx="3201">
                  <c:v>236320</c:v>
                </c:pt>
                <c:pt idx="3202">
                  <c:v>245910</c:v>
                </c:pt>
                <c:pt idx="3203">
                  <c:v>251150</c:v>
                </c:pt>
                <c:pt idx="3204">
                  <c:v>383400</c:v>
                </c:pt>
                <c:pt idx="3205">
                  <c:v>383330</c:v>
                </c:pt>
                <c:pt idx="3206">
                  <c:v>410500</c:v>
                </c:pt>
                <c:pt idx="3207">
                  <c:v>541430</c:v>
                </c:pt>
                <c:pt idx="3208">
                  <c:v>541930</c:v>
                </c:pt>
                <c:pt idx="3209">
                  <c:v>555610</c:v>
                </c:pt>
                <c:pt idx="3210">
                  <c:v>641870</c:v>
                </c:pt>
                <c:pt idx="3211">
                  <c:v>646270</c:v>
                </c:pt>
                <c:pt idx="3212">
                  <c:v>644780</c:v>
                </c:pt>
                <c:pt idx="3213">
                  <c:v>617950</c:v>
                </c:pt>
                <c:pt idx="3214">
                  <c:v>615400</c:v>
                </c:pt>
                <c:pt idx="3215">
                  <c:v>582640</c:v>
                </c:pt>
                <c:pt idx="3216">
                  <c:v>449210</c:v>
                </c:pt>
                <c:pt idx="3217">
                  <c:v>286850</c:v>
                </c:pt>
                <c:pt idx="3218">
                  <c:v>257020</c:v>
                </c:pt>
                <c:pt idx="3219">
                  <c:v>458290</c:v>
                </c:pt>
                <c:pt idx="3220">
                  <c:v>356620</c:v>
                </c:pt>
                <c:pt idx="3221">
                  <c:v>354660</c:v>
                </c:pt>
                <c:pt idx="3222">
                  <c:v>347600</c:v>
                </c:pt>
                <c:pt idx="3223">
                  <c:v>283950</c:v>
                </c:pt>
                <c:pt idx="3224">
                  <c:v>274350</c:v>
                </c:pt>
                <c:pt idx="3225">
                  <c:v>276000</c:v>
                </c:pt>
                <c:pt idx="3226">
                  <c:v>222770</c:v>
                </c:pt>
                <c:pt idx="3227">
                  <c:v>223860</c:v>
                </c:pt>
                <c:pt idx="3228">
                  <c:v>220950</c:v>
                </c:pt>
                <c:pt idx="3229">
                  <c:v>251620</c:v>
                </c:pt>
                <c:pt idx="3230">
                  <c:v>251500</c:v>
                </c:pt>
                <c:pt idx="3231">
                  <c:v>254330</c:v>
                </c:pt>
                <c:pt idx="3232">
                  <c:v>391110</c:v>
                </c:pt>
                <c:pt idx="3233">
                  <c:v>393040</c:v>
                </c:pt>
                <c:pt idx="3234">
                  <c:v>405930</c:v>
                </c:pt>
                <c:pt idx="3235">
                  <c:v>586230</c:v>
                </c:pt>
                <c:pt idx="3236">
                  <c:v>587520</c:v>
                </c:pt>
                <c:pt idx="3237">
                  <c:v>602430</c:v>
                </c:pt>
                <c:pt idx="3238">
                  <c:v>698970</c:v>
                </c:pt>
                <c:pt idx="3239">
                  <c:v>667110</c:v>
                </c:pt>
                <c:pt idx="3240">
                  <c:v>684090</c:v>
                </c:pt>
                <c:pt idx="3241">
                  <c:v>682060</c:v>
                </c:pt>
                <c:pt idx="3242">
                  <c:v>700810</c:v>
                </c:pt>
                <c:pt idx="3243">
                  <c:v>590130</c:v>
                </c:pt>
                <c:pt idx="3244">
                  <c:v>586720</c:v>
                </c:pt>
                <c:pt idx="3245">
                  <c:v>570740</c:v>
                </c:pt>
                <c:pt idx="3246">
                  <c:v>411600</c:v>
                </c:pt>
                <c:pt idx="3247">
                  <c:v>411250</c:v>
                </c:pt>
                <c:pt idx="3248">
                  <c:v>410410</c:v>
                </c:pt>
                <c:pt idx="3249">
                  <c:v>280040</c:v>
                </c:pt>
                <c:pt idx="3250">
                  <c:v>279580</c:v>
                </c:pt>
                <c:pt idx="3251">
                  <c:v>262990</c:v>
                </c:pt>
                <c:pt idx="3252">
                  <c:v>276040</c:v>
                </c:pt>
                <c:pt idx="3253">
                  <c:v>276350</c:v>
                </c:pt>
                <c:pt idx="3254">
                  <c:v>282250</c:v>
                </c:pt>
                <c:pt idx="3255">
                  <c:v>394340</c:v>
                </c:pt>
                <c:pt idx="3256">
                  <c:v>383450</c:v>
                </c:pt>
                <c:pt idx="3257">
                  <c:v>410640</c:v>
                </c:pt>
                <c:pt idx="3258">
                  <c:v>608380</c:v>
                </c:pt>
                <c:pt idx="3259">
                  <c:v>612260</c:v>
                </c:pt>
                <c:pt idx="3260">
                  <c:v>635190</c:v>
                </c:pt>
                <c:pt idx="3261">
                  <c:v>943120</c:v>
                </c:pt>
                <c:pt idx="3262">
                  <c:v>911970</c:v>
                </c:pt>
                <c:pt idx="3263">
                  <c:v>974070</c:v>
                </c:pt>
                <c:pt idx="3264">
                  <c:v>1123900</c:v>
                </c:pt>
                <c:pt idx="3265">
                  <c:v>1123900</c:v>
                </c:pt>
                <c:pt idx="3266">
                  <c:v>1151400</c:v>
                </c:pt>
                <c:pt idx="3267">
                  <c:v>928080</c:v>
                </c:pt>
                <c:pt idx="3268">
                  <c:v>953260</c:v>
                </c:pt>
                <c:pt idx="3269">
                  <c:v>912770</c:v>
                </c:pt>
                <c:pt idx="3270">
                  <c:v>540550</c:v>
                </c:pt>
                <c:pt idx="3271">
                  <c:v>535990</c:v>
                </c:pt>
                <c:pt idx="3272">
                  <c:v>518100</c:v>
                </c:pt>
                <c:pt idx="3273">
                  <c:v>320910</c:v>
                </c:pt>
                <c:pt idx="3274">
                  <c:v>318430</c:v>
                </c:pt>
                <c:pt idx="3275">
                  <c:v>306630</c:v>
                </c:pt>
                <c:pt idx="3276">
                  <c:v>430060</c:v>
                </c:pt>
                <c:pt idx="3277">
                  <c:v>399420</c:v>
                </c:pt>
                <c:pt idx="3278">
                  <c:v>103170</c:v>
                </c:pt>
                <c:pt idx="3279">
                  <c:v>102430</c:v>
                </c:pt>
                <c:pt idx="3280">
                  <c:v>105920</c:v>
                </c:pt>
                <c:pt idx="3281">
                  <c:v>110450</c:v>
                </c:pt>
                <c:pt idx="3282">
                  <c:v>109660</c:v>
                </c:pt>
                <c:pt idx="3283">
                  <c:v>109740</c:v>
                </c:pt>
                <c:pt idx="3284">
                  <c:v>1025000</c:v>
                </c:pt>
                <c:pt idx="3285">
                  <c:v>1034700</c:v>
                </c:pt>
                <c:pt idx="3286">
                  <c:v>1053100</c:v>
                </c:pt>
                <c:pt idx="3287">
                  <c:v>1231300</c:v>
                </c:pt>
                <c:pt idx="3288">
                  <c:v>1224500</c:v>
                </c:pt>
                <c:pt idx="3289">
                  <c:v>1220000</c:v>
                </c:pt>
                <c:pt idx="3290">
                  <c:v>940280</c:v>
                </c:pt>
                <c:pt idx="3291">
                  <c:v>934200</c:v>
                </c:pt>
                <c:pt idx="3292">
                  <c:v>900500</c:v>
                </c:pt>
                <c:pt idx="3293">
                  <c:v>568190</c:v>
                </c:pt>
                <c:pt idx="3294">
                  <c:v>480480</c:v>
                </c:pt>
                <c:pt idx="3295">
                  <c:v>1395600</c:v>
                </c:pt>
                <c:pt idx="3296">
                  <c:v>1562900</c:v>
                </c:pt>
                <c:pt idx="3297">
                  <c:v>1567200</c:v>
                </c:pt>
                <c:pt idx="3298">
                  <c:v>1783900</c:v>
                </c:pt>
                <c:pt idx="3299">
                  <c:v>971620</c:v>
                </c:pt>
                <c:pt idx="3300">
                  <c:v>845900</c:v>
                </c:pt>
                <c:pt idx="3301">
                  <c:v>452900</c:v>
                </c:pt>
                <c:pt idx="3302">
                  <c:v>442280</c:v>
                </c:pt>
                <c:pt idx="3303">
                  <c:v>476930</c:v>
                </c:pt>
                <c:pt idx="3304">
                  <c:v>652500</c:v>
                </c:pt>
                <c:pt idx="3305">
                  <c:v>653130</c:v>
                </c:pt>
                <c:pt idx="3306">
                  <c:v>689180</c:v>
                </c:pt>
                <c:pt idx="3307">
                  <c:v>1044500</c:v>
                </c:pt>
                <c:pt idx="3308">
                  <c:v>1039600</c:v>
                </c:pt>
                <c:pt idx="3309">
                  <c:v>1029900</c:v>
                </c:pt>
                <c:pt idx="3310">
                  <c:v>1548500</c:v>
                </c:pt>
                <c:pt idx="3311">
                  <c:v>1491600</c:v>
                </c:pt>
                <c:pt idx="3312">
                  <c:v>1562700</c:v>
                </c:pt>
                <c:pt idx="3313">
                  <c:v>2448500</c:v>
                </c:pt>
                <c:pt idx="3314">
                  <c:v>2408900</c:v>
                </c:pt>
                <c:pt idx="3315">
                  <c:v>2458400</c:v>
                </c:pt>
                <c:pt idx="3316">
                  <c:v>3142700</c:v>
                </c:pt>
                <c:pt idx="3317">
                  <c:v>3113900</c:v>
                </c:pt>
                <c:pt idx="3318">
                  <c:v>3156700</c:v>
                </c:pt>
                <c:pt idx="3319">
                  <c:v>2568200</c:v>
                </c:pt>
                <c:pt idx="3320">
                  <c:v>2438400</c:v>
                </c:pt>
                <c:pt idx="3321">
                  <c:v>2309000</c:v>
                </c:pt>
                <c:pt idx="3322">
                  <c:v>1167500</c:v>
                </c:pt>
                <c:pt idx="3323">
                  <c:v>1154900</c:v>
                </c:pt>
                <c:pt idx="3324">
                  <c:v>1031000</c:v>
                </c:pt>
                <c:pt idx="3325">
                  <c:v>709490</c:v>
                </c:pt>
                <c:pt idx="3326">
                  <c:v>709080</c:v>
                </c:pt>
                <c:pt idx="3327">
                  <c:v>686850</c:v>
                </c:pt>
                <c:pt idx="3328">
                  <c:v>897510</c:v>
                </c:pt>
                <c:pt idx="3329">
                  <c:v>898580</c:v>
                </c:pt>
                <c:pt idx="3330">
                  <c:v>895280</c:v>
                </c:pt>
                <c:pt idx="3331">
                  <c:v>1380600</c:v>
                </c:pt>
                <c:pt idx="3332">
                  <c:v>1427800</c:v>
                </c:pt>
                <c:pt idx="3333">
                  <c:v>1464600</c:v>
                </c:pt>
                <c:pt idx="3334">
                  <c:v>2344600</c:v>
                </c:pt>
                <c:pt idx="3335">
                  <c:v>2354000</c:v>
                </c:pt>
                <c:pt idx="3336">
                  <c:v>2579500</c:v>
                </c:pt>
                <c:pt idx="3337">
                  <c:v>4016400</c:v>
                </c:pt>
                <c:pt idx="3338">
                  <c:v>4007400</c:v>
                </c:pt>
                <c:pt idx="3339">
                  <c:v>3572600</c:v>
                </c:pt>
                <c:pt idx="3340">
                  <c:v>4173500</c:v>
                </c:pt>
                <c:pt idx="3341">
                  <c:v>4370100</c:v>
                </c:pt>
                <c:pt idx="3342">
                  <c:v>4163800</c:v>
                </c:pt>
                <c:pt idx="3343">
                  <c:v>3639300</c:v>
                </c:pt>
                <c:pt idx="3344">
                  <c:v>1349900</c:v>
                </c:pt>
                <c:pt idx="3345">
                  <c:v>1167500</c:v>
                </c:pt>
                <c:pt idx="3346">
                  <c:v>1044800</c:v>
                </c:pt>
                <c:pt idx="3347">
                  <c:v>1049800</c:v>
                </c:pt>
                <c:pt idx="3348">
                  <c:v>1046000</c:v>
                </c:pt>
                <c:pt idx="3349">
                  <c:v>1321600</c:v>
                </c:pt>
                <c:pt idx="3350">
                  <c:v>1276900</c:v>
                </c:pt>
                <c:pt idx="3351">
                  <c:v>1301800</c:v>
                </c:pt>
                <c:pt idx="3352">
                  <c:v>1651900</c:v>
                </c:pt>
                <c:pt idx="3353">
                  <c:v>1652500</c:v>
                </c:pt>
                <c:pt idx="3354">
                  <c:v>1684500</c:v>
                </c:pt>
                <c:pt idx="3355">
                  <c:v>2445600</c:v>
                </c:pt>
                <c:pt idx="3356">
                  <c:v>2451300</c:v>
                </c:pt>
                <c:pt idx="3357">
                  <c:v>2439100</c:v>
                </c:pt>
                <c:pt idx="3358">
                  <c:v>3866400</c:v>
                </c:pt>
                <c:pt idx="3359">
                  <c:v>3862800</c:v>
                </c:pt>
                <c:pt idx="3360">
                  <c:v>4039200</c:v>
                </c:pt>
                <c:pt idx="3361">
                  <c:v>5523600</c:v>
                </c:pt>
                <c:pt idx="3362">
                  <c:v>5499600</c:v>
                </c:pt>
                <c:pt idx="3363">
                  <c:v>5717000</c:v>
                </c:pt>
                <c:pt idx="3364">
                  <c:v>7033600</c:v>
                </c:pt>
                <c:pt idx="3365">
                  <c:v>7023200</c:v>
                </c:pt>
                <c:pt idx="3366">
                  <c:v>6917100</c:v>
                </c:pt>
                <c:pt idx="3367">
                  <c:v>4520800</c:v>
                </c:pt>
                <c:pt idx="3368">
                  <c:v>4489300</c:v>
                </c:pt>
                <c:pt idx="3369">
                  <c:v>4162000</c:v>
                </c:pt>
                <c:pt idx="3370">
                  <c:v>2509200</c:v>
                </c:pt>
                <c:pt idx="3371">
                  <c:v>2490500</c:v>
                </c:pt>
                <c:pt idx="3372">
                  <c:v>2353300</c:v>
                </c:pt>
                <c:pt idx="3373">
                  <c:v>2007300</c:v>
                </c:pt>
                <c:pt idx="3374">
                  <c:v>2000200</c:v>
                </c:pt>
                <c:pt idx="3375">
                  <c:v>2031300</c:v>
                </c:pt>
                <c:pt idx="3376">
                  <c:v>2170400</c:v>
                </c:pt>
                <c:pt idx="3377">
                  <c:v>2168100</c:v>
                </c:pt>
                <c:pt idx="3378">
                  <c:v>2200800</c:v>
                </c:pt>
                <c:pt idx="3379">
                  <c:v>2706400</c:v>
                </c:pt>
                <c:pt idx="3380">
                  <c:v>2712100</c:v>
                </c:pt>
                <c:pt idx="3381">
                  <c:v>2734700</c:v>
                </c:pt>
                <c:pt idx="3382">
                  <c:v>3606000</c:v>
                </c:pt>
                <c:pt idx="3383">
                  <c:v>3791600</c:v>
                </c:pt>
                <c:pt idx="3384">
                  <c:v>3948000</c:v>
                </c:pt>
                <c:pt idx="3385">
                  <c:v>5318800</c:v>
                </c:pt>
                <c:pt idx="3386">
                  <c:v>5347800</c:v>
                </c:pt>
                <c:pt idx="3387">
                  <c:v>5520500</c:v>
                </c:pt>
                <c:pt idx="3388">
                  <c:v>9156600</c:v>
                </c:pt>
                <c:pt idx="3389">
                  <c:v>7165600</c:v>
                </c:pt>
                <c:pt idx="3390">
                  <c:v>6455300</c:v>
                </c:pt>
                <c:pt idx="3391">
                  <c:v>3446600</c:v>
                </c:pt>
                <c:pt idx="3392">
                  <c:v>3421800</c:v>
                </c:pt>
                <c:pt idx="3393">
                  <c:v>3259700</c:v>
                </c:pt>
                <c:pt idx="3394">
                  <c:v>2732300</c:v>
                </c:pt>
                <c:pt idx="3395">
                  <c:v>2714800</c:v>
                </c:pt>
                <c:pt idx="3396">
                  <c:v>2674200</c:v>
                </c:pt>
                <c:pt idx="3397">
                  <c:v>2637400</c:v>
                </c:pt>
                <c:pt idx="3398">
                  <c:v>2504800</c:v>
                </c:pt>
                <c:pt idx="3399">
                  <c:v>2632500</c:v>
                </c:pt>
                <c:pt idx="3400">
                  <c:v>2930900</c:v>
                </c:pt>
                <c:pt idx="3401">
                  <c:v>2923000</c:v>
                </c:pt>
                <c:pt idx="3402">
                  <c:v>2976200</c:v>
                </c:pt>
                <c:pt idx="3403">
                  <c:v>4247300</c:v>
                </c:pt>
                <c:pt idx="3404">
                  <c:v>3994400</c:v>
                </c:pt>
                <c:pt idx="3405">
                  <c:v>3915500</c:v>
                </c:pt>
                <c:pt idx="3406">
                  <c:v>5471900</c:v>
                </c:pt>
                <c:pt idx="3407">
                  <c:v>5498500</c:v>
                </c:pt>
                <c:pt idx="3408">
                  <c:v>5468900</c:v>
                </c:pt>
                <c:pt idx="3409">
                  <c:v>10608000</c:v>
                </c:pt>
                <c:pt idx="3410">
                  <c:v>10749000</c:v>
                </c:pt>
                <c:pt idx="3411">
                  <c:v>11008000</c:v>
                </c:pt>
                <c:pt idx="3412">
                  <c:v>16624000</c:v>
                </c:pt>
                <c:pt idx="3413">
                  <c:v>16547000</c:v>
                </c:pt>
                <c:pt idx="3414">
                  <c:v>16413000</c:v>
                </c:pt>
                <c:pt idx="3415">
                  <c:v>16275000</c:v>
                </c:pt>
                <c:pt idx="3416">
                  <c:v>14855000</c:v>
                </c:pt>
                <c:pt idx="3417">
                  <c:v>8449800</c:v>
                </c:pt>
                <c:pt idx="3418">
                  <c:v>8377800</c:v>
                </c:pt>
                <c:pt idx="3419">
                  <c:v>8277300</c:v>
                </c:pt>
                <c:pt idx="3420">
                  <c:v>4754000</c:v>
                </c:pt>
                <c:pt idx="3421">
                  <c:v>4744400</c:v>
                </c:pt>
                <c:pt idx="3422">
                  <c:v>4858500</c:v>
                </c:pt>
                <c:pt idx="3423">
                  <c:v>3810600</c:v>
                </c:pt>
                <c:pt idx="3424">
                  <c:v>3800900</c:v>
                </c:pt>
                <c:pt idx="3425">
                  <c:v>3712400</c:v>
                </c:pt>
                <c:pt idx="3426">
                  <c:v>3739000</c:v>
                </c:pt>
                <c:pt idx="3427">
                  <c:v>3687400</c:v>
                </c:pt>
                <c:pt idx="3428">
                  <c:v>3254100</c:v>
                </c:pt>
                <c:pt idx="3429">
                  <c:v>3239100</c:v>
                </c:pt>
                <c:pt idx="3430">
                  <c:v>3238700</c:v>
                </c:pt>
                <c:pt idx="3431">
                  <c:v>3273100</c:v>
                </c:pt>
                <c:pt idx="3432">
                  <c:v>4093300</c:v>
                </c:pt>
                <c:pt idx="3433">
                  <c:v>10604000</c:v>
                </c:pt>
                <c:pt idx="3434">
                  <c:v>11338000</c:v>
                </c:pt>
                <c:pt idx="3435">
                  <c:v>-9.9990000000000006</c:v>
                </c:pt>
                <c:pt idx="3436">
                  <c:v>33602000</c:v>
                </c:pt>
                <c:pt idx="3437">
                  <c:v>34094000</c:v>
                </c:pt>
                <c:pt idx="3438">
                  <c:v>-9.9990000000000006</c:v>
                </c:pt>
                <c:pt idx="3439">
                  <c:v>27024000</c:v>
                </c:pt>
                <c:pt idx="3440">
                  <c:v>-9.9990000000000006</c:v>
                </c:pt>
                <c:pt idx="3441">
                  <c:v>9645400</c:v>
                </c:pt>
                <c:pt idx="3442">
                  <c:v>9074700</c:v>
                </c:pt>
                <c:pt idx="3443">
                  <c:v>8950300</c:v>
                </c:pt>
                <c:pt idx="3444">
                  <c:v>5286500</c:v>
                </c:pt>
                <c:pt idx="3445">
                  <c:v>5233400</c:v>
                </c:pt>
                <c:pt idx="3446">
                  <c:v>5060700</c:v>
                </c:pt>
                <c:pt idx="3447">
                  <c:v>4369800</c:v>
                </c:pt>
                <c:pt idx="3448">
                  <c:v>4349700</c:v>
                </c:pt>
                <c:pt idx="3449">
                  <c:v>4035200</c:v>
                </c:pt>
                <c:pt idx="3450">
                  <c:v>3694200</c:v>
                </c:pt>
                <c:pt idx="3451">
                  <c:v>3690000</c:v>
                </c:pt>
                <c:pt idx="3452">
                  <c:v>3675200</c:v>
                </c:pt>
                <c:pt idx="3453">
                  <c:v>3424800</c:v>
                </c:pt>
                <c:pt idx="3454">
                  <c:v>3408400</c:v>
                </c:pt>
                <c:pt idx="3455">
                  <c:v>3556500</c:v>
                </c:pt>
                <c:pt idx="3456">
                  <c:v>4746500</c:v>
                </c:pt>
                <c:pt idx="3457">
                  <c:v>4742600</c:v>
                </c:pt>
                <c:pt idx="3458">
                  <c:v>4913200</c:v>
                </c:pt>
                <c:pt idx="3459">
                  <c:v>1500900</c:v>
                </c:pt>
                <c:pt idx="3460">
                  <c:v>1465800</c:v>
                </c:pt>
                <c:pt idx="3461">
                  <c:v>2030800</c:v>
                </c:pt>
                <c:pt idx="3462">
                  <c:v>2028000</c:v>
                </c:pt>
                <c:pt idx="3463">
                  <c:v>2080100</c:v>
                </c:pt>
                <c:pt idx="3464">
                  <c:v>5899400</c:v>
                </c:pt>
                <c:pt idx="3465">
                  <c:v>5952700</c:v>
                </c:pt>
                <c:pt idx="3466">
                  <c:v>6497500</c:v>
                </c:pt>
                <c:pt idx="3467">
                  <c:v>11626000</c:v>
                </c:pt>
                <c:pt idx="3468">
                  <c:v>12311000</c:v>
                </c:pt>
                <c:pt idx="3469">
                  <c:v>11579000</c:v>
                </c:pt>
                <c:pt idx="3470">
                  <c:v>9337000</c:v>
                </c:pt>
                <c:pt idx="3471">
                  <c:v>9298700</c:v>
                </c:pt>
                <c:pt idx="3472">
                  <c:v>8306400</c:v>
                </c:pt>
                <c:pt idx="3473">
                  <c:v>5262400</c:v>
                </c:pt>
                <c:pt idx="3474">
                  <c:v>5205900</c:v>
                </c:pt>
                <c:pt idx="3475">
                  <c:v>4941600</c:v>
                </c:pt>
                <c:pt idx="3476">
                  <c:v>3030700</c:v>
                </c:pt>
                <c:pt idx="3477">
                  <c:v>2984900</c:v>
                </c:pt>
                <c:pt idx="3478">
                  <c:v>2828100</c:v>
                </c:pt>
                <c:pt idx="3479">
                  <c:v>1779600</c:v>
                </c:pt>
                <c:pt idx="3480">
                  <c:v>1771500</c:v>
                </c:pt>
                <c:pt idx="3481">
                  <c:v>1667700</c:v>
                </c:pt>
                <c:pt idx="3482">
                  <c:v>1101300</c:v>
                </c:pt>
                <c:pt idx="3483">
                  <c:v>1089300</c:v>
                </c:pt>
                <c:pt idx="3484">
                  <c:v>1027400</c:v>
                </c:pt>
                <c:pt idx="3485">
                  <c:v>764910</c:v>
                </c:pt>
                <c:pt idx="3486">
                  <c:v>754650</c:v>
                </c:pt>
                <c:pt idx="3487">
                  <c:v>707430</c:v>
                </c:pt>
                <c:pt idx="3488">
                  <c:v>546220</c:v>
                </c:pt>
                <c:pt idx="3489">
                  <c:v>567690</c:v>
                </c:pt>
                <c:pt idx="3490">
                  <c:v>554880</c:v>
                </c:pt>
                <c:pt idx="3491">
                  <c:v>580340</c:v>
                </c:pt>
                <c:pt idx="3492">
                  <c:v>579440</c:v>
                </c:pt>
                <c:pt idx="3493">
                  <c:v>588460</c:v>
                </c:pt>
                <c:pt idx="3494">
                  <c:v>916320</c:v>
                </c:pt>
                <c:pt idx="3495">
                  <c:v>918270</c:v>
                </c:pt>
                <c:pt idx="3496">
                  <c:v>953240</c:v>
                </c:pt>
                <c:pt idx="3497">
                  <c:v>1488800</c:v>
                </c:pt>
                <c:pt idx="3498">
                  <c:v>1432000</c:v>
                </c:pt>
                <c:pt idx="3499">
                  <c:v>1546700</c:v>
                </c:pt>
                <c:pt idx="3500">
                  <c:v>2245500</c:v>
                </c:pt>
                <c:pt idx="3501">
                  <c:v>2905200</c:v>
                </c:pt>
                <c:pt idx="3502">
                  <c:v>2801000</c:v>
                </c:pt>
                <c:pt idx="3503">
                  <c:v>2251500</c:v>
                </c:pt>
                <c:pt idx="3504">
                  <c:v>2246900</c:v>
                </c:pt>
                <c:pt idx="3505">
                  <c:v>2173700</c:v>
                </c:pt>
                <c:pt idx="3506">
                  <c:v>1444400</c:v>
                </c:pt>
                <c:pt idx="3507">
                  <c:v>1425100</c:v>
                </c:pt>
                <c:pt idx="3508">
                  <c:v>1471500</c:v>
                </c:pt>
                <c:pt idx="3509">
                  <c:v>896440</c:v>
                </c:pt>
                <c:pt idx="3510">
                  <c:v>889970</c:v>
                </c:pt>
                <c:pt idx="3511">
                  <c:v>850730</c:v>
                </c:pt>
                <c:pt idx="3512">
                  <c:v>728480</c:v>
                </c:pt>
                <c:pt idx="3513">
                  <c:v>724610</c:v>
                </c:pt>
                <c:pt idx="3514">
                  <c:v>695170</c:v>
                </c:pt>
                <c:pt idx="3515">
                  <c:v>818680</c:v>
                </c:pt>
                <c:pt idx="3516">
                  <c:v>823240</c:v>
                </c:pt>
                <c:pt idx="3517">
                  <c:v>842840</c:v>
                </c:pt>
                <c:pt idx="3518">
                  <c:v>1086400</c:v>
                </c:pt>
                <c:pt idx="3519">
                  <c:v>1082800</c:v>
                </c:pt>
                <c:pt idx="3520">
                  <c:v>1105000</c:v>
                </c:pt>
                <c:pt idx="3521">
                  <c:v>1295600</c:v>
                </c:pt>
                <c:pt idx="3522">
                  <c:v>1298300</c:v>
                </c:pt>
                <c:pt idx="3523">
                  <c:v>1310800</c:v>
                </c:pt>
                <c:pt idx="3524">
                  <c:v>1519300</c:v>
                </c:pt>
                <c:pt idx="3525">
                  <c:v>1516800</c:v>
                </c:pt>
                <c:pt idx="3526">
                  <c:v>1533200</c:v>
                </c:pt>
                <c:pt idx="3527">
                  <c:v>1740400</c:v>
                </c:pt>
                <c:pt idx="3528">
                  <c:v>1726200</c:v>
                </c:pt>
                <c:pt idx="3529">
                  <c:v>1728300</c:v>
                </c:pt>
                <c:pt idx="3530">
                  <c:v>1592200</c:v>
                </c:pt>
                <c:pt idx="3531">
                  <c:v>1580500</c:v>
                </c:pt>
                <c:pt idx="3532">
                  <c:v>1514800</c:v>
                </c:pt>
                <c:pt idx="3533">
                  <c:v>1047900</c:v>
                </c:pt>
                <c:pt idx="3534">
                  <c:v>1036500</c:v>
                </c:pt>
                <c:pt idx="3535">
                  <c:v>985070</c:v>
                </c:pt>
                <c:pt idx="3536">
                  <c:v>617490</c:v>
                </c:pt>
                <c:pt idx="3537">
                  <c:v>592550</c:v>
                </c:pt>
                <c:pt idx="3538">
                  <c:v>584140</c:v>
                </c:pt>
                <c:pt idx="3539">
                  <c:v>392150</c:v>
                </c:pt>
                <c:pt idx="3540">
                  <c:v>387880</c:v>
                </c:pt>
                <c:pt idx="3541">
                  <c:v>377490</c:v>
                </c:pt>
                <c:pt idx="3542">
                  <c:v>291660</c:v>
                </c:pt>
                <c:pt idx="3543">
                  <c:v>291560</c:v>
                </c:pt>
                <c:pt idx="3544">
                  <c:v>286860</c:v>
                </c:pt>
                <c:pt idx="3545">
                  <c:v>303780</c:v>
                </c:pt>
                <c:pt idx="3546">
                  <c:v>567530</c:v>
                </c:pt>
                <c:pt idx="3547">
                  <c:v>553000</c:v>
                </c:pt>
                <c:pt idx="3548">
                  <c:v>847800</c:v>
                </c:pt>
                <c:pt idx="3549">
                  <c:v>848570</c:v>
                </c:pt>
                <c:pt idx="3550">
                  <c:v>838970</c:v>
                </c:pt>
                <c:pt idx="3551">
                  <c:v>1143000</c:v>
                </c:pt>
                <c:pt idx="3552">
                  <c:v>1131200</c:v>
                </c:pt>
                <c:pt idx="3553">
                  <c:v>1151000</c:v>
                </c:pt>
                <c:pt idx="3554">
                  <c:v>1339600</c:v>
                </c:pt>
                <c:pt idx="3555">
                  <c:v>1333400</c:v>
                </c:pt>
                <c:pt idx="3556">
                  <c:v>1336500</c:v>
                </c:pt>
                <c:pt idx="3557">
                  <c:v>1210300</c:v>
                </c:pt>
                <c:pt idx="3558">
                  <c:v>1199200</c:v>
                </c:pt>
                <c:pt idx="3559">
                  <c:v>1180600</c:v>
                </c:pt>
                <c:pt idx="3560">
                  <c:v>949020</c:v>
                </c:pt>
                <c:pt idx="3561">
                  <c:v>970600</c:v>
                </c:pt>
                <c:pt idx="3562">
                  <c:v>896640</c:v>
                </c:pt>
                <c:pt idx="3563">
                  <c:v>715790</c:v>
                </c:pt>
                <c:pt idx="3564">
                  <c:v>711140</c:v>
                </c:pt>
                <c:pt idx="3565">
                  <c:v>692660</c:v>
                </c:pt>
                <c:pt idx="3566">
                  <c:v>554260</c:v>
                </c:pt>
                <c:pt idx="3567">
                  <c:v>528430</c:v>
                </c:pt>
                <c:pt idx="3568">
                  <c:v>534340</c:v>
                </c:pt>
                <c:pt idx="3569">
                  <c:v>472020</c:v>
                </c:pt>
                <c:pt idx="3570">
                  <c:v>470060</c:v>
                </c:pt>
                <c:pt idx="3571">
                  <c:v>468150</c:v>
                </c:pt>
                <c:pt idx="3572">
                  <c:v>347300</c:v>
                </c:pt>
                <c:pt idx="3573">
                  <c:v>393290</c:v>
                </c:pt>
                <c:pt idx="3574">
                  <c:v>392680</c:v>
                </c:pt>
                <c:pt idx="3575">
                  <c:v>402610</c:v>
                </c:pt>
                <c:pt idx="3576">
                  <c:v>482360</c:v>
                </c:pt>
                <c:pt idx="3577">
                  <c:v>481470</c:v>
                </c:pt>
                <c:pt idx="3578">
                  <c:v>486710</c:v>
                </c:pt>
                <c:pt idx="3579">
                  <c:v>556280</c:v>
                </c:pt>
                <c:pt idx="3580">
                  <c:v>558280</c:v>
                </c:pt>
                <c:pt idx="3581">
                  <c:v>564680</c:v>
                </c:pt>
                <c:pt idx="3582">
                  <c:v>751940</c:v>
                </c:pt>
                <c:pt idx="3583">
                  <c:v>749480</c:v>
                </c:pt>
                <c:pt idx="3584">
                  <c:v>756340</c:v>
                </c:pt>
                <c:pt idx="3585">
                  <c:v>1069700</c:v>
                </c:pt>
                <c:pt idx="3586">
                  <c:v>1060200</c:v>
                </c:pt>
                <c:pt idx="3587">
                  <c:v>1078900</c:v>
                </c:pt>
                <c:pt idx="3588">
                  <c:v>1156600</c:v>
                </c:pt>
                <c:pt idx="3589">
                  <c:v>1155000</c:v>
                </c:pt>
                <c:pt idx="3590">
                  <c:v>1087800</c:v>
                </c:pt>
                <c:pt idx="3591">
                  <c:v>1043600</c:v>
                </c:pt>
                <c:pt idx="3592">
                  <c:v>1041700</c:v>
                </c:pt>
                <c:pt idx="3593">
                  <c:v>1014100</c:v>
                </c:pt>
                <c:pt idx="3594">
                  <c:v>781440</c:v>
                </c:pt>
                <c:pt idx="3595">
                  <c:v>774310</c:v>
                </c:pt>
                <c:pt idx="3596">
                  <c:v>746060</c:v>
                </c:pt>
                <c:pt idx="3597">
                  <c:v>511840</c:v>
                </c:pt>
                <c:pt idx="3598">
                  <c:v>514560</c:v>
                </c:pt>
                <c:pt idx="3599">
                  <c:v>492810</c:v>
                </c:pt>
                <c:pt idx="3600">
                  <c:v>425680</c:v>
                </c:pt>
                <c:pt idx="3601">
                  <c:v>410940</c:v>
                </c:pt>
                <c:pt idx="3602">
                  <c:v>442730</c:v>
                </c:pt>
                <c:pt idx="3603">
                  <c:v>426380</c:v>
                </c:pt>
                <c:pt idx="3604">
                  <c:v>477880</c:v>
                </c:pt>
                <c:pt idx="3605">
                  <c:v>650980</c:v>
                </c:pt>
                <c:pt idx="3606">
                  <c:v>531630</c:v>
                </c:pt>
                <c:pt idx="3607">
                  <c:v>445760</c:v>
                </c:pt>
                <c:pt idx="3608">
                  <c:v>441670</c:v>
                </c:pt>
                <c:pt idx="3609">
                  <c:v>447920</c:v>
                </c:pt>
                <c:pt idx="3610">
                  <c:v>424090</c:v>
                </c:pt>
                <c:pt idx="3611">
                  <c:v>421760</c:v>
                </c:pt>
                <c:pt idx="3612">
                  <c:v>417000</c:v>
                </c:pt>
                <c:pt idx="3613">
                  <c:v>558040</c:v>
                </c:pt>
                <c:pt idx="3614">
                  <c:v>559800</c:v>
                </c:pt>
                <c:pt idx="3615">
                  <c:v>694130</c:v>
                </c:pt>
                <c:pt idx="3616">
                  <c:v>915900</c:v>
                </c:pt>
                <c:pt idx="3617">
                  <c:v>918550</c:v>
                </c:pt>
                <c:pt idx="3618">
                  <c:v>980590</c:v>
                </c:pt>
                <c:pt idx="3619">
                  <c:v>1325000</c:v>
                </c:pt>
                <c:pt idx="3620">
                  <c:v>1324100</c:v>
                </c:pt>
                <c:pt idx="3621">
                  <c:v>1292400</c:v>
                </c:pt>
                <c:pt idx="3622">
                  <c:v>1421700</c:v>
                </c:pt>
                <c:pt idx="3623">
                  <c:v>1515600</c:v>
                </c:pt>
                <c:pt idx="3624">
                  <c:v>1425000</c:v>
                </c:pt>
                <c:pt idx="3625">
                  <c:v>1483800</c:v>
                </c:pt>
                <c:pt idx="3626">
                  <c:v>1479600</c:v>
                </c:pt>
                <c:pt idx="3627">
                  <c:v>1463200</c:v>
                </c:pt>
                <c:pt idx="3628">
                  <c:v>1153300</c:v>
                </c:pt>
                <c:pt idx="3629">
                  <c:v>1219500</c:v>
                </c:pt>
                <c:pt idx="3630">
                  <c:v>1070800</c:v>
                </c:pt>
                <c:pt idx="3631">
                  <c:v>662210</c:v>
                </c:pt>
                <c:pt idx="3632">
                  <c:v>656220</c:v>
                </c:pt>
                <c:pt idx="3633">
                  <c:v>613980</c:v>
                </c:pt>
                <c:pt idx="3634">
                  <c:v>503040</c:v>
                </c:pt>
                <c:pt idx="3635">
                  <c:v>504740</c:v>
                </c:pt>
                <c:pt idx="3636">
                  <c:v>532400</c:v>
                </c:pt>
                <c:pt idx="3637">
                  <c:v>592400</c:v>
                </c:pt>
                <c:pt idx="3638">
                  <c:v>576430</c:v>
                </c:pt>
                <c:pt idx="3639">
                  <c:v>597860</c:v>
                </c:pt>
                <c:pt idx="3640">
                  <c:v>991970</c:v>
                </c:pt>
                <c:pt idx="3641">
                  <c:v>1002400</c:v>
                </c:pt>
                <c:pt idx="3642">
                  <c:v>1033400</c:v>
                </c:pt>
                <c:pt idx="3643">
                  <c:v>1546000</c:v>
                </c:pt>
                <c:pt idx="3644">
                  <c:v>1892900</c:v>
                </c:pt>
                <c:pt idx="3645">
                  <c:v>1818500</c:v>
                </c:pt>
                <c:pt idx="3646">
                  <c:v>1347600</c:v>
                </c:pt>
                <c:pt idx="3647">
                  <c:v>1395500</c:v>
                </c:pt>
                <c:pt idx="3648">
                  <c:v>1280800</c:v>
                </c:pt>
                <c:pt idx="3649">
                  <c:v>846150</c:v>
                </c:pt>
                <c:pt idx="3650">
                  <c:v>835220</c:v>
                </c:pt>
                <c:pt idx="3651">
                  <c:v>797380</c:v>
                </c:pt>
                <c:pt idx="3652">
                  <c:v>531480</c:v>
                </c:pt>
                <c:pt idx="3653">
                  <c:v>520390</c:v>
                </c:pt>
                <c:pt idx="3654">
                  <c:v>510260</c:v>
                </c:pt>
                <c:pt idx="3655">
                  <c:v>462130</c:v>
                </c:pt>
                <c:pt idx="3656">
                  <c:v>459700</c:v>
                </c:pt>
                <c:pt idx="3657">
                  <c:v>452240</c:v>
                </c:pt>
                <c:pt idx="3658">
                  <c:v>469140</c:v>
                </c:pt>
                <c:pt idx="3659">
                  <c:v>469490</c:v>
                </c:pt>
                <c:pt idx="3660">
                  <c:v>493340</c:v>
                </c:pt>
                <c:pt idx="3661">
                  <c:v>645580</c:v>
                </c:pt>
                <c:pt idx="3662">
                  <c:v>654620</c:v>
                </c:pt>
                <c:pt idx="3663">
                  <c:v>680210</c:v>
                </c:pt>
                <c:pt idx="3664">
                  <c:v>1044100</c:v>
                </c:pt>
                <c:pt idx="3665">
                  <c:v>1039900</c:v>
                </c:pt>
                <c:pt idx="3666">
                  <c:v>1363600</c:v>
                </c:pt>
                <c:pt idx="3667">
                  <c:v>1314700</c:v>
                </c:pt>
                <c:pt idx="3668">
                  <c:v>1409200</c:v>
                </c:pt>
                <c:pt idx="3669">
                  <c:v>1775100</c:v>
                </c:pt>
                <c:pt idx="3670">
                  <c:v>1783100</c:v>
                </c:pt>
                <c:pt idx="3671">
                  <c:v>1750600</c:v>
                </c:pt>
                <c:pt idx="3672">
                  <c:v>2223600</c:v>
                </c:pt>
                <c:pt idx="3673">
                  <c:v>2151500</c:v>
                </c:pt>
                <c:pt idx="3674">
                  <c:v>2228300</c:v>
                </c:pt>
                <c:pt idx="3675">
                  <c:v>1989500</c:v>
                </c:pt>
                <c:pt idx="3676">
                  <c:v>1902200</c:v>
                </c:pt>
                <c:pt idx="3677">
                  <c:v>1917100</c:v>
                </c:pt>
                <c:pt idx="3678">
                  <c:v>1251400</c:v>
                </c:pt>
                <c:pt idx="3679">
                  <c:v>1229700</c:v>
                </c:pt>
                <c:pt idx="3680">
                  <c:v>1177700</c:v>
                </c:pt>
                <c:pt idx="3681">
                  <c:v>630390</c:v>
                </c:pt>
                <c:pt idx="3682">
                  <c:v>624180</c:v>
                </c:pt>
                <c:pt idx="3683">
                  <c:v>612260</c:v>
                </c:pt>
                <c:pt idx="3684">
                  <c:v>592170</c:v>
                </c:pt>
                <c:pt idx="3685">
                  <c:v>618010</c:v>
                </c:pt>
                <c:pt idx="3686">
                  <c:v>619340</c:v>
                </c:pt>
                <c:pt idx="3687">
                  <c:v>1042000</c:v>
                </c:pt>
                <c:pt idx="3688">
                  <c:v>2085700</c:v>
                </c:pt>
                <c:pt idx="3689">
                  <c:v>2103800</c:v>
                </c:pt>
                <c:pt idx="3690">
                  <c:v>2875900</c:v>
                </c:pt>
                <c:pt idx="3691">
                  <c:v>2885800</c:v>
                </c:pt>
                <c:pt idx="3692">
                  <c:v>2914200</c:v>
                </c:pt>
                <c:pt idx="3693">
                  <c:v>2798800</c:v>
                </c:pt>
                <c:pt idx="3694">
                  <c:v>2776000</c:v>
                </c:pt>
                <c:pt idx="3695">
                  <c:v>2692200</c:v>
                </c:pt>
                <c:pt idx="3696">
                  <c:v>1878100</c:v>
                </c:pt>
                <c:pt idx="3697">
                  <c:v>1869100</c:v>
                </c:pt>
                <c:pt idx="3698">
                  <c:v>1775100</c:v>
                </c:pt>
                <c:pt idx="3699">
                  <c:v>1152200</c:v>
                </c:pt>
                <c:pt idx="3700">
                  <c:v>1191400</c:v>
                </c:pt>
                <c:pt idx="3701">
                  <c:v>1084800</c:v>
                </c:pt>
                <c:pt idx="3702">
                  <c:v>939170</c:v>
                </c:pt>
                <c:pt idx="3703">
                  <c:v>938470</c:v>
                </c:pt>
                <c:pt idx="3704">
                  <c:v>852870</c:v>
                </c:pt>
                <c:pt idx="3705">
                  <c:v>632120</c:v>
                </c:pt>
                <c:pt idx="3706">
                  <c:v>656910</c:v>
                </c:pt>
                <c:pt idx="3707">
                  <c:v>660790</c:v>
                </c:pt>
                <c:pt idx="3708">
                  <c:v>837230</c:v>
                </c:pt>
                <c:pt idx="3709">
                  <c:v>838890</c:v>
                </c:pt>
                <c:pt idx="3710">
                  <c:v>858920</c:v>
                </c:pt>
                <c:pt idx="3711">
                  <c:v>1214500</c:v>
                </c:pt>
                <c:pt idx="3712">
                  <c:v>1213600</c:v>
                </c:pt>
                <c:pt idx="3713">
                  <c:v>1198000</c:v>
                </c:pt>
                <c:pt idx="3714">
                  <c:v>1609100</c:v>
                </c:pt>
                <c:pt idx="3715">
                  <c:v>1610400</c:v>
                </c:pt>
                <c:pt idx="3716">
                  <c:v>1652000</c:v>
                </c:pt>
                <c:pt idx="3717">
                  <c:v>2496800</c:v>
                </c:pt>
                <c:pt idx="3718">
                  <c:v>2604400</c:v>
                </c:pt>
                <c:pt idx="3719">
                  <c:v>2718000</c:v>
                </c:pt>
                <c:pt idx="3720">
                  <c:v>3338400</c:v>
                </c:pt>
                <c:pt idx="3721">
                  <c:v>3351300</c:v>
                </c:pt>
                <c:pt idx="3722">
                  <c:v>3627300</c:v>
                </c:pt>
                <c:pt idx="3723">
                  <c:v>4216800</c:v>
                </c:pt>
                <c:pt idx="3724">
                  <c:v>4216400</c:v>
                </c:pt>
                <c:pt idx="3725">
                  <c:v>4099500</c:v>
                </c:pt>
                <c:pt idx="3726">
                  <c:v>2985000</c:v>
                </c:pt>
                <c:pt idx="3727">
                  <c:v>2952100</c:v>
                </c:pt>
                <c:pt idx="3728">
                  <c:v>2758600</c:v>
                </c:pt>
                <c:pt idx="3729">
                  <c:v>1312100</c:v>
                </c:pt>
                <c:pt idx="3730">
                  <c:v>1317300</c:v>
                </c:pt>
                <c:pt idx="3731">
                  <c:v>1239900</c:v>
                </c:pt>
                <c:pt idx="3732">
                  <c:v>1040000</c:v>
                </c:pt>
                <c:pt idx="3733">
                  <c:v>1549900</c:v>
                </c:pt>
                <c:pt idx="3734">
                  <c:v>1564100</c:v>
                </c:pt>
                <c:pt idx="3735">
                  <c:v>2277800</c:v>
                </c:pt>
                <c:pt idx="3736">
                  <c:v>2410600</c:v>
                </c:pt>
                <c:pt idx="3737">
                  <c:v>2378000</c:v>
                </c:pt>
                <c:pt idx="3738">
                  <c:v>3285700</c:v>
                </c:pt>
                <c:pt idx="3739">
                  <c:v>3451200</c:v>
                </c:pt>
                <c:pt idx="3740">
                  <c:v>3622500</c:v>
                </c:pt>
                <c:pt idx="3741">
                  <c:v>5359100</c:v>
                </c:pt>
                <c:pt idx="3742">
                  <c:v>5377000</c:v>
                </c:pt>
                <c:pt idx="3743">
                  <c:v>5486900</c:v>
                </c:pt>
                <c:pt idx="3744">
                  <c:v>5688800</c:v>
                </c:pt>
                <c:pt idx="3745">
                  <c:v>5671700</c:v>
                </c:pt>
                <c:pt idx="3746">
                  <c:v>5440500</c:v>
                </c:pt>
                <c:pt idx="3747">
                  <c:v>3364900</c:v>
                </c:pt>
                <c:pt idx="3748">
                  <c:v>3319000</c:v>
                </c:pt>
                <c:pt idx="3749">
                  <c:v>3048400</c:v>
                </c:pt>
                <c:pt idx="3750">
                  <c:v>1651900</c:v>
                </c:pt>
                <c:pt idx="3751">
                  <c:v>1656900</c:v>
                </c:pt>
                <c:pt idx="3752">
                  <c:v>1565900</c:v>
                </c:pt>
                <c:pt idx="3753">
                  <c:v>1297200</c:v>
                </c:pt>
                <c:pt idx="3754">
                  <c:v>1293700</c:v>
                </c:pt>
                <c:pt idx="3755">
                  <c:v>1221100</c:v>
                </c:pt>
                <c:pt idx="3756">
                  <c:v>1323500</c:v>
                </c:pt>
                <c:pt idx="3757">
                  <c:v>1442000</c:v>
                </c:pt>
                <c:pt idx="3758">
                  <c:v>1342500</c:v>
                </c:pt>
                <c:pt idx="3759">
                  <c:v>1642800</c:v>
                </c:pt>
                <c:pt idx="3760">
                  <c:v>1758800</c:v>
                </c:pt>
                <c:pt idx="3761">
                  <c:v>3014000</c:v>
                </c:pt>
                <c:pt idx="3762">
                  <c:v>3015300</c:v>
                </c:pt>
                <c:pt idx="3763">
                  <c:v>3148900</c:v>
                </c:pt>
                <c:pt idx="3764">
                  <c:v>3550600</c:v>
                </c:pt>
                <c:pt idx="3765">
                  <c:v>3569900</c:v>
                </c:pt>
                <c:pt idx="3766">
                  <c:v>3538200</c:v>
                </c:pt>
                <c:pt idx="3767">
                  <c:v>6455000</c:v>
                </c:pt>
                <c:pt idx="3768">
                  <c:v>6860200</c:v>
                </c:pt>
                <c:pt idx="3769">
                  <c:v>6806400</c:v>
                </c:pt>
                <c:pt idx="3770">
                  <c:v>11232000</c:v>
                </c:pt>
                <c:pt idx="3771">
                  <c:v>11310000</c:v>
                </c:pt>
                <c:pt idx="3772">
                  <c:v>11321000</c:v>
                </c:pt>
                <c:pt idx="3773">
                  <c:v>8971100</c:v>
                </c:pt>
                <c:pt idx="3774">
                  <c:v>8880000</c:v>
                </c:pt>
                <c:pt idx="3775">
                  <c:v>8304300</c:v>
                </c:pt>
                <c:pt idx="3776">
                  <c:v>3918400</c:v>
                </c:pt>
                <c:pt idx="3777">
                  <c:v>2413900</c:v>
                </c:pt>
                <c:pt idx="3778">
                  <c:v>3224300</c:v>
                </c:pt>
                <c:pt idx="3779">
                  <c:v>2554800</c:v>
                </c:pt>
                <c:pt idx="3780">
                  <c:v>2540200</c:v>
                </c:pt>
                <c:pt idx="3781">
                  <c:v>3057900</c:v>
                </c:pt>
                <c:pt idx="3782">
                  <c:v>3054100</c:v>
                </c:pt>
                <c:pt idx="3783">
                  <c:v>3143400</c:v>
                </c:pt>
                <c:pt idx="3784">
                  <c:v>4211100</c:v>
                </c:pt>
                <c:pt idx="3785">
                  <c:v>4437300</c:v>
                </c:pt>
                <c:pt idx="3786">
                  <c:v>4397200</c:v>
                </c:pt>
                <c:pt idx="3787">
                  <c:v>8577500</c:v>
                </c:pt>
                <c:pt idx="3788">
                  <c:v>8621200</c:v>
                </c:pt>
                <c:pt idx="3789">
                  <c:v>9661500</c:v>
                </c:pt>
                <c:pt idx="3790">
                  <c:v>16045000</c:v>
                </c:pt>
                <c:pt idx="3791">
                  <c:v>16000000</c:v>
                </c:pt>
                <c:pt idx="3792">
                  <c:v>15790000</c:v>
                </c:pt>
                <c:pt idx="3793">
                  <c:v>10146000</c:v>
                </c:pt>
                <c:pt idx="3794">
                  <c:v>10072000</c:v>
                </c:pt>
                <c:pt idx="3795">
                  <c:v>9359800</c:v>
                </c:pt>
                <c:pt idx="3796">
                  <c:v>4756100</c:v>
                </c:pt>
                <c:pt idx="3797">
                  <c:v>4703200</c:v>
                </c:pt>
                <c:pt idx="3798">
                  <c:v>4393700</c:v>
                </c:pt>
                <c:pt idx="3799">
                  <c:v>2881400</c:v>
                </c:pt>
                <c:pt idx="3800">
                  <c:v>2882400</c:v>
                </c:pt>
                <c:pt idx="3801">
                  <c:v>2797600</c:v>
                </c:pt>
                <c:pt idx="3802">
                  <c:v>3123500</c:v>
                </c:pt>
                <c:pt idx="3803">
                  <c:v>3115600</c:v>
                </c:pt>
                <c:pt idx="3804">
                  <c:v>3174300</c:v>
                </c:pt>
                <c:pt idx="3805">
                  <c:v>3153500</c:v>
                </c:pt>
                <c:pt idx="3806">
                  <c:v>3116300</c:v>
                </c:pt>
                <c:pt idx="3807">
                  <c:v>2996200</c:v>
                </c:pt>
                <c:pt idx="3808">
                  <c:v>3020400</c:v>
                </c:pt>
                <c:pt idx="3809">
                  <c:v>3019600</c:v>
                </c:pt>
                <c:pt idx="3810">
                  <c:v>16630000</c:v>
                </c:pt>
                <c:pt idx="3811">
                  <c:v>9068900</c:v>
                </c:pt>
                <c:pt idx="3812">
                  <c:v>6951700</c:v>
                </c:pt>
                <c:pt idx="3813">
                  <c:v>7282400</c:v>
                </c:pt>
                <c:pt idx="3814">
                  <c:v>6076700</c:v>
                </c:pt>
                <c:pt idx="3815">
                  <c:v>1201300</c:v>
                </c:pt>
                <c:pt idx="3816">
                  <c:v>1083500</c:v>
                </c:pt>
                <c:pt idx="3817">
                  <c:v>1574700</c:v>
                </c:pt>
                <c:pt idx="3818">
                  <c:v>1564100</c:v>
                </c:pt>
                <c:pt idx="3819">
                  <c:v>1631600</c:v>
                </c:pt>
                <c:pt idx="3820">
                  <c:v>2782200</c:v>
                </c:pt>
                <c:pt idx="3821">
                  <c:v>2738000</c:v>
                </c:pt>
                <c:pt idx="3822">
                  <c:v>2825600</c:v>
                </c:pt>
                <c:pt idx="3823">
                  <c:v>3790900</c:v>
                </c:pt>
                <c:pt idx="3824">
                  <c:v>3767100</c:v>
                </c:pt>
                <c:pt idx="3825">
                  <c:v>3805000</c:v>
                </c:pt>
                <c:pt idx="3826">
                  <c:v>4569300</c:v>
                </c:pt>
                <c:pt idx="3827">
                  <c:v>4560500</c:v>
                </c:pt>
                <c:pt idx="3828">
                  <c:v>4519800</c:v>
                </c:pt>
                <c:pt idx="3829">
                  <c:v>4712800</c:v>
                </c:pt>
                <c:pt idx="3830">
                  <c:v>4720500</c:v>
                </c:pt>
                <c:pt idx="3831">
                  <c:v>4633300</c:v>
                </c:pt>
                <c:pt idx="3832">
                  <c:v>3730500</c:v>
                </c:pt>
                <c:pt idx="3833">
                  <c:v>3718900</c:v>
                </c:pt>
                <c:pt idx="3834">
                  <c:v>3593100</c:v>
                </c:pt>
                <c:pt idx="3835">
                  <c:v>2780700</c:v>
                </c:pt>
                <c:pt idx="3836">
                  <c:v>2770400</c:v>
                </c:pt>
                <c:pt idx="3837">
                  <c:v>2555600</c:v>
                </c:pt>
                <c:pt idx="3838">
                  <c:v>1890500</c:v>
                </c:pt>
                <c:pt idx="3839">
                  <c:v>1887900</c:v>
                </c:pt>
                <c:pt idx="3840">
                  <c:v>1960000</c:v>
                </c:pt>
                <c:pt idx="3841">
                  <c:v>3075800</c:v>
                </c:pt>
                <c:pt idx="3842">
                  <c:v>3117400</c:v>
                </c:pt>
                <c:pt idx="3843">
                  <c:v>3351800</c:v>
                </c:pt>
                <c:pt idx="3844">
                  <c:v>1332900</c:v>
                </c:pt>
                <c:pt idx="3845">
                  <c:v>1329000</c:v>
                </c:pt>
                <c:pt idx="3846">
                  <c:v>1344300</c:v>
                </c:pt>
                <c:pt idx="3847">
                  <c:v>1759600</c:v>
                </c:pt>
                <c:pt idx="3848">
                  <c:v>2201600</c:v>
                </c:pt>
                <c:pt idx="3849">
                  <c:v>2193400</c:v>
                </c:pt>
                <c:pt idx="3850">
                  <c:v>2191100</c:v>
                </c:pt>
                <c:pt idx="3851">
                  <c:v>2611200</c:v>
                </c:pt>
                <c:pt idx="3852">
                  <c:v>2628300</c:v>
                </c:pt>
                <c:pt idx="3853">
                  <c:v>2678900</c:v>
                </c:pt>
                <c:pt idx="3854">
                  <c:v>3055300</c:v>
                </c:pt>
                <c:pt idx="3855">
                  <c:v>3012600</c:v>
                </c:pt>
                <c:pt idx="3856">
                  <c:v>3062800</c:v>
                </c:pt>
                <c:pt idx="3857">
                  <c:v>2710700</c:v>
                </c:pt>
                <c:pt idx="3858">
                  <c:v>1233300</c:v>
                </c:pt>
                <c:pt idx="3859">
                  <c:v>1103800</c:v>
                </c:pt>
                <c:pt idx="3860">
                  <c:v>711450</c:v>
                </c:pt>
                <c:pt idx="3861">
                  <c:v>703690</c:v>
                </c:pt>
                <c:pt idx="3862">
                  <c:v>510850</c:v>
                </c:pt>
                <c:pt idx="3863">
                  <c:v>508250</c:v>
                </c:pt>
                <c:pt idx="3864">
                  <c:v>513200</c:v>
                </c:pt>
                <c:pt idx="3865">
                  <c:v>447420</c:v>
                </c:pt>
                <c:pt idx="3866">
                  <c:v>447170</c:v>
                </c:pt>
                <c:pt idx="3867">
                  <c:v>588490</c:v>
                </c:pt>
                <c:pt idx="3868">
                  <c:v>590520</c:v>
                </c:pt>
                <c:pt idx="3869">
                  <c:v>616660</c:v>
                </c:pt>
                <c:pt idx="3870">
                  <c:v>1283700</c:v>
                </c:pt>
                <c:pt idx="3871">
                  <c:v>1380200</c:v>
                </c:pt>
                <c:pt idx="3872">
                  <c:v>1146500</c:v>
                </c:pt>
                <c:pt idx="3873">
                  <c:v>1194300</c:v>
                </c:pt>
                <c:pt idx="3874">
                  <c:v>1192300</c:v>
                </c:pt>
                <c:pt idx="3875">
                  <c:v>1219700</c:v>
                </c:pt>
                <c:pt idx="3876">
                  <c:v>1412700</c:v>
                </c:pt>
                <c:pt idx="3877">
                  <c:v>1428700</c:v>
                </c:pt>
                <c:pt idx="3878">
                  <c:v>1443700</c:v>
                </c:pt>
                <c:pt idx="3879">
                  <c:v>1883500</c:v>
                </c:pt>
                <c:pt idx="3880">
                  <c:v>1888700</c:v>
                </c:pt>
                <c:pt idx="3881">
                  <c:v>1844800</c:v>
                </c:pt>
                <c:pt idx="3882">
                  <c:v>2393300</c:v>
                </c:pt>
                <c:pt idx="3883">
                  <c:v>2386300</c:v>
                </c:pt>
                <c:pt idx="3884">
                  <c:v>2320700</c:v>
                </c:pt>
                <c:pt idx="3885">
                  <c:v>2563300</c:v>
                </c:pt>
                <c:pt idx="3886">
                  <c:v>2558200</c:v>
                </c:pt>
                <c:pt idx="3887">
                  <c:v>2516900</c:v>
                </c:pt>
                <c:pt idx="3888">
                  <c:v>2207400</c:v>
                </c:pt>
                <c:pt idx="3889">
                  <c:v>2198200</c:v>
                </c:pt>
                <c:pt idx="3890">
                  <c:v>2194500</c:v>
                </c:pt>
                <c:pt idx="3891">
                  <c:v>1946200</c:v>
                </c:pt>
                <c:pt idx="3892">
                  <c:v>1853400</c:v>
                </c:pt>
                <c:pt idx="3893">
                  <c:v>1815100</c:v>
                </c:pt>
                <c:pt idx="3894">
                  <c:v>1380100</c:v>
                </c:pt>
                <c:pt idx="3895">
                  <c:v>1256200</c:v>
                </c:pt>
                <c:pt idx="3896">
                  <c:v>1254800</c:v>
                </c:pt>
                <c:pt idx="3897">
                  <c:v>917930</c:v>
                </c:pt>
                <c:pt idx="3898">
                  <c:v>910760</c:v>
                </c:pt>
                <c:pt idx="3899">
                  <c:v>905300</c:v>
                </c:pt>
                <c:pt idx="3900">
                  <c:v>952710</c:v>
                </c:pt>
                <c:pt idx="3901">
                  <c:v>1741500</c:v>
                </c:pt>
                <c:pt idx="3902">
                  <c:v>1711500</c:v>
                </c:pt>
                <c:pt idx="3903">
                  <c:v>2707800</c:v>
                </c:pt>
                <c:pt idx="3904">
                  <c:v>2720600</c:v>
                </c:pt>
                <c:pt idx="3905">
                  <c:v>2833100</c:v>
                </c:pt>
                <c:pt idx="3906">
                  <c:v>3458600</c:v>
                </c:pt>
                <c:pt idx="3907">
                  <c:v>3479400</c:v>
                </c:pt>
                <c:pt idx="3908">
                  <c:v>3545500</c:v>
                </c:pt>
                <c:pt idx="3909">
                  <c:v>4135000</c:v>
                </c:pt>
                <c:pt idx="3910">
                  <c:v>4109600</c:v>
                </c:pt>
                <c:pt idx="3911">
                  <c:v>4107300</c:v>
                </c:pt>
                <c:pt idx="3912">
                  <c:v>3375700</c:v>
                </c:pt>
                <c:pt idx="3913">
                  <c:v>3519600</c:v>
                </c:pt>
                <c:pt idx="3914">
                  <c:v>3406400</c:v>
                </c:pt>
                <c:pt idx="3915">
                  <c:v>2899600</c:v>
                </c:pt>
                <c:pt idx="3916">
                  <c:v>2720300</c:v>
                </c:pt>
                <c:pt idx="3917">
                  <c:v>2452200</c:v>
                </c:pt>
                <c:pt idx="3918">
                  <c:v>1451000</c:v>
                </c:pt>
                <c:pt idx="3919">
                  <c:v>1444300</c:v>
                </c:pt>
                <c:pt idx="3920">
                  <c:v>1381900</c:v>
                </c:pt>
                <c:pt idx="3921">
                  <c:v>1306400</c:v>
                </c:pt>
                <c:pt idx="3922">
                  <c:v>1192200</c:v>
                </c:pt>
                <c:pt idx="3923">
                  <c:v>1273800</c:v>
                </c:pt>
                <c:pt idx="3924">
                  <c:v>1151000</c:v>
                </c:pt>
                <c:pt idx="3925">
                  <c:v>1149500</c:v>
                </c:pt>
                <c:pt idx="3926">
                  <c:v>1130300</c:v>
                </c:pt>
                <c:pt idx="3927">
                  <c:v>1194300</c:v>
                </c:pt>
                <c:pt idx="3928">
                  <c:v>1196700</c:v>
                </c:pt>
                <c:pt idx="3929">
                  <c:v>1225100</c:v>
                </c:pt>
                <c:pt idx="3930">
                  <c:v>1798200</c:v>
                </c:pt>
                <c:pt idx="3931">
                  <c:v>1803400</c:v>
                </c:pt>
                <c:pt idx="3932">
                  <c:v>1860000</c:v>
                </c:pt>
                <c:pt idx="3933">
                  <c:v>2725200</c:v>
                </c:pt>
                <c:pt idx="3934">
                  <c:v>2721800</c:v>
                </c:pt>
                <c:pt idx="3935">
                  <c:v>2848300</c:v>
                </c:pt>
                <c:pt idx="3936">
                  <c:v>3517500</c:v>
                </c:pt>
                <c:pt idx="3937">
                  <c:v>3515900</c:v>
                </c:pt>
                <c:pt idx="3938">
                  <c:v>3477100</c:v>
                </c:pt>
                <c:pt idx="3939">
                  <c:v>3293200</c:v>
                </c:pt>
                <c:pt idx="3940">
                  <c:v>2617800</c:v>
                </c:pt>
                <c:pt idx="3941">
                  <c:v>2600500</c:v>
                </c:pt>
                <c:pt idx="3942">
                  <c:v>2585000</c:v>
                </c:pt>
                <c:pt idx="3943">
                  <c:v>3031400</c:v>
                </c:pt>
                <c:pt idx="3944">
                  <c:v>3005400</c:v>
                </c:pt>
                <c:pt idx="3945">
                  <c:v>3073200</c:v>
                </c:pt>
                <c:pt idx="3946">
                  <c:v>3348100</c:v>
                </c:pt>
                <c:pt idx="3947">
                  <c:v>3560900</c:v>
                </c:pt>
                <c:pt idx="3948">
                  <c:v>3654700</c:v>
                </c:pt>
                <c:pt idx="3949">
                  <c:v>4499200</c:v>
                </c:pt>
                <c:pt idx="3950">
                  <c:v>4515600</c:v>
                </c:pt>
                <c:pt idx="3951">
                  <c:v>4622900</c:v>
                </c:pt>
                <c:pt idx="3952">
                  <c:v>6840700</c:v>
                </c:pt>
                <c:pt idx="3953">
                  <c:v>6835600</c:v>
                </c:pt>
                <c:pt idx="3954">
                  <c:v>7313800</c:v>
                </c:pt>
                <c:pt idx="3955">
                  <c:v>-9.9990000000000006</c:v>
                </c:pt>
                <c:pt idx="3956">
                  <c:v>-9.9990000000000006</c:v>
                </c:pt>
                <c:pt idx="3957">
                  <c:v>27376000</c:v>
                </c:pt>
                <c:pt idx="3958">
                  <c:v>16608000</c:v>
                </c:pt>
                <c:pt idx="3959">
                  <c:v>9175700</c:v>
                </c:pt>
                <c:pt idx="3960">
                  <c:v>9101900</c:v>
                </c:pt>
                <c:pt idx="3961">
                  <c:v>8583000</c:v>
                </c:pt>
                <c:pt idx="3962">
                  <c:v>5235300</c:v>
                </c:pt>
                <c:pt idx="3963">
                  <c:v>5182000</c:v>
                </c:pt>
                <c:pt idx="3964">
                  <c:v>5130200</c:v>
                </c:pt>
                <c:pt idx="3965">
                  <c:v>3653100</c:v>
                </c:pt>
                <c:pt idx="3966">
                  <c:v>3713100</c:v>
                </c:pt>
                <c:pt idx="3967">
                  <c:v>3624400</c:v>
                </c:pt>
                <c:pt idx="3968">
                  <c:v>3175400</c:v>
                </c:pt>
                <c:pt idx="3969">
                  <c:v>3168200</c:v>
                </c:pt>
                <c:pt idx="3970">
                  <c:v>3143100</c:v>
                </c:pt>
                <c:pt idx="3971">
                  <c:v>3440800</c:v>
                </c:pt>
                <c:pt idx="3972">
                  <c:v>3449000</c:v>
                </c:pt>
                <c:pt idx="3973">
                  <c:v>3456100</c:v>
                </c:pt>
                <c:pt idx="3974">
                  <c:v>4337400</c:v>
                </c:pt>
                <c:pt idx="3975">
                  <c:v>4562500</c:v>
                </c:pt>
                <c:pt idx="3976">
                  <c:v>4453200</c:v>
                </c:pt>
                <c:pt idx="3977">
                  <c:v>7356200</c:v>
                </c:pt>
                <c:pt idx="3978">
                  <c:v>7417700</c:v>
                </c:pt>
                <c:pt idx="3979">
                  <c:v>7782300</c:v>
                </c:pt>
                <c:pt idx="3980">
                  <c:v>-9.9990000000000006</c:v>
                </c:pt>
                <c:pt idx="3981">
                  <c:v>32095000</c:v>
                </c:pt>
                <c:pt idx="3982">
                  <c:v>-9.9990000000000006</c:v>
                </c:pt>
                <c:pt idx="3983">
                  <c:v>-9.9990000000000006</c:v>
                </c:pt>
                <c:pt idx="3984">
                  <c:v>-9.9990000000000006</c:v>
                </c:pt>
                <c:pt idx="3985">
                  <c:v>33050000</c:v>
                </c:pt>
                <c:pt idx="3986">
                  <c:v>11446000</c:v>
                </c:pt>
                <c:pt idx="3987">
                  <c:v>11339000</c:v>
                </c:pt>
                <c:pt idx="3988">
                  <c:v>10915000</c:v>
                </c:pt>
                <c:pt idx="3989">
                  <c:v>5872300</c:v>
                </c:pt>
                <c:pt idx="3990">
                  <c:v>5561800</c:v>
                </c:pt>
                <c:pt idx="3991">
                  <c:v>5337500</c:v>
                </c:pt>
                <c:pt idx="3992">
                  <c:v>4064000</c:v>
                </c:pt>
                <c:pt idx="3993">
                  <c:v>4061700</c:v>
                </c:pt>
                <c:pt idx="3994">
                  <c:v>3944000</c:v>
                </c:pt>
                <c:pt idx="3995">
                  <c:v>3182500</c:v>
                </c:pt>
                <c:pt idx="3996">
                  <c:v>2197600</c:v>
                </c:pt>
                <c:pt idx="3997">
                  <c:v>2013300</c:v>
                </c:pt>
                <c:pt idx="3998">
                  <c:v>2276000</c:v>
                </c:pt>
                <c:pt idx="3999">
                  <c:v>2515500</c:v>
                </c:pt>
                <c:pt idx="4000">
                  <c:v>2559400</c:v>
                </c:pt>
                <c:pt idx="4001">
                  <c:v>3577700</c:v>
                </c:pt>
                <c:pt idx="4002">
                  <c:v>3619200</c:v>
                </c:pt>
                <c:pt idx="4003">
                  <c:v>3815000</c:v>
                </c:pt>
                <c:pt idx="4004">
                  <c:v>6911600</c:v>
                </c:pt>
                <c:pt idx="4005">
                  <c:v>6942500</c:v>
                </c:pt>
                <c:pt idx="4006">
                  <c:v>6949500</c:v>
                </c:pt>
                <c:pt idx="4007">
                  <c:v>9296600</c:v>
                </c:pt>
                <c:pt idx="4008">
                  <c:v>9278700</c:v>
                </c:pt>
                <c:pt idx="4009">
                  <c:v>9476800</c:v>
                </c:pt>
                <c:pt idx="4010">
                  <c:v>7328700</c:v>
                </c:pt>
                <c:pt idx="4011">
                  <c:v>7358000</c:v>
                </c:pt>
                <c:pt idx="4012">
                  <c:v>6793200</c:v>
                </c:pt>
                <c:pt idx="4013">
                  <c:v>5189800</c:v>
                </c:pt>
                <c:pt idx="4014">
                  <c:v>5158200</c:v>
                </c:pt>
                <c:pt idx="4015">
                  <c:v>4895400</c:v>
                </c:pt>
                <c:pt idx="4016">
                  <c:v>3505200</c:v>
                </c:pt>
                <c:pt idx="4017">
                  <c:v>3492600</c:v>
                </c:pt>
                <c:pt idx="4018">
                  <c:v>3376400</c:v>
                </c:pt>
                <c:pt idx="4019">
                  <c:v>2419500</c:v>
                </c:pt>
                <c:pt idx="4020">
                  <c:v>2393800</c:v>
                </c:pt>
                <c:pt idx="4021">
                  <c:v>2251700</c:v>
                </c:pt>
                <c:pt idx="4022">
                  <c:v>1294600</c:v>
                </c:pt>
                <c:pt idx="4023">
                  <c:v>1062800</c:v>
                </c:pt>
                <c:pt idx="4024">
                  <c:v>1066500</c:v>
                </c:pt>
                <c:pt idx="4025">
                  <c:v>1061100</c:v>
                </c:pt>
                <c:pt idx="4026">
                  <c:v>1229200</c:v>
                </c:pt>
                <c:pt idx="4027">
                  <c:v>1253400</c:v>
                </c:pt>
                <c:pt idx="4028">
                  <c:v>1325700</c:v>
                </c:pt>
                <c:pt idx="4029">
                  <c:v>2688900</c:v>
                </c:pt>
                <c:pt idx="4030">
                  <c:v>2673500</c:v>
                </c:pt>
                <c:pt idx="4031">
                  <c:v>3267700</c:v>
                </c:pt>
                <c:pt idx="4032">
                  <c:v>3309100</c:v>
                </c:pt>
                <c:pt idx="4033">
                  <c:v>3727100</c:v>
                </c:pt>
                <c:pt idx="4034">
                  <c:v>3625600</c:v>
                </c:pt>
                <c:pt idx="4035">
                  <c:v>3671200</c:v>
                </c:pt>
                <c:pt idx="4036">
                  <c:v>3448700</c:v>
                </c:pt>
                <c:pt idx="4037">
                  <c:v>2782600</c:v>
                </c:pt>
                <c:pt idx="4038">
                  <c:v>3039000</c:v>
                </c:pt>
                <c:pt idx="4039">
                  <c:v>3183700</c:v>
                </c:pt>
                <c:pt idx="4040">
                  <c:v>3280600</c:v>
                </c:pt>
                <c:pt idx="4041">
                  <c:v>3174700</c:v>
                </c:pt>
                <c:pt idx="4042">
                  <c:v>3127500</c:v>
                </c:pt>
                <c:pt idx="4043">
                  <c:v>3389700</c:v>
                </c:pt>
                <c:pt idx="4044">
                  <c:v>3593400</c:v>
                </c:pt>
                <c:pt idx="4045">
                  <c:v>4230700</c:v>
                </c:pt>
                <c:pt idx="4046">
                  <c:v>2238400</c:v>
                </c:pt>
                <c:pt idx="4047">
                  <c:v>2022300</c:v>
                </c:pt>
                <c:pt idx="4048">
                  <c:v>1298400</c:v>
                </c:pt>
                <c:pt idx="4049">
                  <c:v>1148700</c:v>
                </c:pt>
                <c:pt idx="4050">
                  <c:v>1066300</c:v>
                </c:pt>
                <c:pt idx="4051">
                  <c:v>623560</c:v>
                </c:pt>
                <c:pt idx="4052">
                  <c:v>619300</c:v>
                </c:pt>
                <c:pt idx="4053">
                  <c:v>586410</c:v>
                </c:pt>
                <c:pt idx="4054">
                  <c:v>453010</c:v>
                </c:pt>
                <c:pt idx="4055">
                  <c:v>447080</c:v>
                </c:pt>
                <c:pt idx="4056">
                  <c:v>434020</c:v>
                </c:pt>
                <c:pt idx="4057">
                  <c:v>501730</c:v>
                </c:pt>
                <c:pt idx="4058">
                  <c:v>529350</c:v>
                </c:pt>
                <c:pt idx="4059">
                  <c:v>545850</c:v>
                </c:pt>
                <c:pt idx="4060">
                  <c:v>785920</c:v>
                </c:pt>
                <c:pt idx="4061">
                  <c:v>752340</c:v>
                </c:pt>
                <c:pt idx="4062">
                  <c:v>717460</c:v>
                </c:pt>
                <c:pt idx="4063">
                  <c:v>1339100</c:v>
                </c:pt>
                <c:pt idx="4064">
                  <c:v>1348800</c:v>
                </c:pt>
                <c:pt idx="4065">
                  <c:v>1342600</c:v>
                </c:pt>
                <c:pt idx="4066">
                  <c:v>1765800</c:v>
                </c:pt>
                <c:pt idx="4067">
                  <c:v>1782000</c:v>
                </c:pt>
                <c:pt idx="4068">
                  <c:v>1799200</c:v>
                </c:pt>
                <c:pt idx="4069">
                  <c:v>2362700</c:v>
                </c:pt>
                <c:pt idx="4070">
                  <c:v>2394600</c:v>
                </c:pt>
                <c:pt idx="4071">
                  <c:v>2435100</c:v>
                </c:pt>
                <c:pt idx="4072">
                  <c:v>2926100</c:v>
                </c:pt>
                <c:pt idx="4073">
                  <c:v>2946800</c:v>
                </c:pt>
                <c:pt idx="4074">
                  <c:v>2919600</c:v>
                </c:pt>
                <c:pt idx="4075">
                  <c:v>2831800</c:v>
                </c:pt>
                <c:pt idx="4076">
                  <c:v>2826900</c:v>
                </c:pt>
                <c:pt idx="4077">
                  <c:v>2791000</c:v>
                </c:pt>
                <c:pt idx="4078">
                  <c:v>2964600</c:v>
                </c:pt>
                <c:pt idx="4079">
                  <c:v>2943200</c:v>
                </c:pt>
                <c:pt idx="4080">
                  <c:v>2654600</c:v>
                </c:pt>
                <c:pt idx="4081">
                  <c:v>1819100</c:v>
                </c:pt>
                <c:pt idx="4082">
                  <c:v>1797500</c:v>
                </c:pt>
                <c:pt idx="4083">
                  <c:v>1789700</c:v>
                </c:pt>
                <c:pt idx="4084">
                  <c:v>1297900</c:v>
                </c:pt>
                <c:pt idx="4085">
                  <c:v>1095000</c:v>
                </c:pt>
                <c:pt idx="4086">
                  <c:v>1145600</c:v>
                </c:pt>
                <c:pt idx="4087">
                  <c:v>1670700</c:v>
                </c:pt>
                <c:pt idx="4088">
                  <c:v>2488800</c:v>
                </c:pt>
                <c:pt idx="4089">
                  <c:v>2477000</c:v>
                </c:pt>
                <c:pt idx="4090">
                  <c:v>2528200</c:v>
                </c:pt>
                <c:pt idx="4091">
                  <c:v>2769900</c:v>
                </c:pt>
                <c:pt idx="4092">
                  <c:v>2910000</c:v>
                </c:pt>
                <c:pt idx="4093">
                  <c:v>2887700</c:v>
                </c:pt>
                <c:pt idx="4094">
                  <c:v>2581100</c:v>
                </c:pt>
                <c:pt idx="4095">
                  <c:v>2588800</c:v>
                </c:pt>
                <c:pt idx="4096">
                  <c:v>2662200</c:v>
                </c:pt>
                <c:pt idx="4097">
                  <c:v>2035100</c:v>
                </c:pt>
                <c:pt idx="4098">
                  <c:v>2026700</c:v>
                </c:pt>
                <c:pt idx="4099">
                  <c:v>1957000</c:v>
                </c:pt>
                <c:pt idx="4100">
                  <c:v>1243500</c:v>
                </c:pt>
                <c:pt idx="4101">
                  <c:v>1281800</c:v>
                </c:pt>
                <c:pt idx="4102">
                  <c:v>1318500</c:v>
                </c:pt>
                <c:pt idx="4103">
                  <c:v>863120</c:v>
                </c:pt>
                <c:pt idx="4104">
                  <c:v>853060</c:v>
                </c:pt>
                <c:pt idx="4105">
                  <c:v>837350</c:v>
                </c:pt>
                <c:pt idx="4106">
                  <c:v>807160</c:v>
                </c:pt>
                <c:pt idx="4107">
                  <c:v>841870</c:v>
                </c:pt>
                <c:pt idx="4108">
                  <c:v>814590</c:v>
                </c:pt>
                <c:pt idx="4109">
                  <c:v>1024500</c:v>
                </c:pt>
                <c:pt idx="4110">
                  <c:v>1026200</c:v>
                </c:pt>
                <c:pt idx="4111">
                  <c:v>1029800</c:v>
                </c:pt>
                <c:pt idx="4112">
                  <c:v>1115300</c:v>
                </c:pt>
                <c:pt idx="4113">
                  <c:v>2785900</c:v>
                </c:pt>
                <c:pt idx="4114">
                  <c:v>2669500</c:v>
                </c:pt>
                <c:pt idx="4115">
                  <c:v>1800200</c:v>
                </c:pt>
                <c:pt idx="4116">
                  <c:v>1790700</c:v>
                </c:pt>
                <c:pt idx="4117">
                  <c:v>1752800</c:v>
                </c:pt>
                <c:pt idx="4118">
                  <c:v>2248000</c:v>
                </c:pt>
                <c:pt idx="4119">
                  <c:v>2245100</c:v>
                </c:pt>
                <c:pt idx="4120">
                  <c:v>2420500</c:v>
                </c:pt>
                <c:pt idx="4121">
                  <c:v>3529100</c:v>
                </c:pt>
                <c:pt idx="4122">
                  <c:v>3356600</c:v>
                </c:pt>
                <c:pt idx="4123">
                  <c:v>3448800</c:v>
                </c:pt>
                <c:pt idx="4124">
                  <c:v>6360300</c:v>
                </c:pt>
                <c:pt idx="4125">
                  <c:v>6415800</c:v>
                </c:pt>
                <c:pt idx="4126">
                  <c:v>6296700</c:v>
                </c:pt>
                <c:pt idx="4127">
                  <c:v>9588500</c:v>
                </c:pt>
                <c:pt idx="4128">
                  <c:v>9564300</c:v>
                </c:pt>
                <c:pt idx="4129">
                  <c:v>9779600</c:v>
                </c:pt>
                <c:pt idx="4130">
                  <c:v>12545000</c:v>
                </c:pt>
                <c:pt idx="4131">
                  <c:v>12506000</c:v>
                </c:pt>
                <c:pt idx="4132">
                  <c:v>12436000</c:v>
                </c:pt>
                <c:pt idx="4133">
                  <c:v>-9.9990000000000006</c:v>
                </c:pt>
                <c:pt idx="4134">
                  <c:v>11254000</c:v>
                </c:pt>
                <c:pt idx="4135">
                  <c:v>11395000</c:v>
                </c:pt>
                <c:pt idx="4136">
                  <c:v>4058400</c:v>
                </c:pt>
                <c:pt idx="4137">
                  <c:v>3685400</c:v>
                </c:pt>
                <c:pt idx="4138">
                  <c:v>2646400</c:v>
                </c:pt>
                <c:pt idx="4139">
                  <c:v>2651000</c:v>
                </c:pt>
                <c:pt idx="4140">
                  <c:v>2475800</c:v>
                </c:pt>
                <c:pt idx="4141">
                  <c:v>2742300</c:v>
                </c:pt>
                <c:pt idx="4142">
                  <c:v>2764800</c:v>
                </c:pt>
                <c:pt idx="4143">
                  <c:v>2829100</c:v>
                </c:pt>
                <c:pt idx="4144">
                  <c:v>3124700</c:v>
                </c:pt>
                <c:pt idx="4145">
                  <c:v>8118400</c:v>
                </c:pt>
                <c:pt idx="4146">
                  <c:v>14068000</c:v>
                </c:pt>
                <c:pt idx="4147">
                  <c:v>25031000</c:v>
                </c:pt>
                <c:pt idx="4148">
                  <c:v>-9.9990000000000006</c:v>
                </c:pt>
                <c:pt idx="4149">
                  <c:v>-9.9990000000000006</c:v>
                </c:pt>
                <c:pt idx="4150">
                  <c:v>-9.9990000000000006</c:v>
                </c:pt>
                <c:pt idx="4151">
                  <c:v>-9.9990000000000006</c:v>
                </c:pt>
                <c:pt idx="4152">
                  <c:v>-9.9990000000000006</c:v>
                </c:pt>
                <c:pt idx="4153">
                  <c:v>-9.9990000000000006</c:v>
                </c:pt>
                <c:pt idx="4154">
                  <c:v>37295000</c:v>
                </c:pt>
                <c:pt idx="4155">
                  <c:v>12143000</c:v>
                </c:pt>
                <c:pt idx="4156">
                  <c:v>12709000</c:v>
                </c:pt>
                <c:pt idx="4157">
                  <c:v>12085000</c:v>
                </c:pt>
                <c:pt idx="4158">
                  <c:v>6695300</c:v>
                </c:pt>
                <c:pt idx="4159">
                  <c:v>6652300</c:v>
                </c:pt>
                <c:pt idx="4160">
                  <c:v>6380100</c:v>
                </c:pt>
                <c:pt idx="4161">
                  <c:v>5712700</c:v>
                </c:pt>
                <c:pt idx="4162">
                  <c:v>5710500</c:v>
                </c:pt>
                <c:pt idx="4163">
                  <c:v>5459200</c:v>
                </c:pt>
                <c:pt idx="4164">
                  <c:v>5029700</c:v>
                </c:pt>
                <c:pt idx="4165">
                  <c:v>5023600</c:v>
                </c:pt>
                <c:pt idx="4166">
                  <c:v>5060600</c:v>
                </c:pt>
                <c:pt idx="4167">
                  <c:v>4897800</c:v>
                </c:pt>
                <c:pt idx="4168">
                  <c:v>4675000</c:v>
                </c:pt>
                <c:pt idx="4169">
                  <c:v>5286200</c:v>
                </c:pt>
                <c:pt idx="4170">
                  <c:v>5334900</c:v>
                </c:pt>
                <c:pt idx="4171">
                  <c:v>5382800</c:v>
                </c:pt>
                <c:pt idx="4172">
                  <c:v>7839500</c:v>
                </c:pt>
                <c:pt idx="4173">
                  <c:v>7643600</c:v>
                </c:pt>
                <c:pt idx="4174">
                  <c:v>8230500</c:v>
                </c:pt>
                <c:pt idx="4175">
                  <c:v>13340000</c:v>
                </c:pt>
                <c:pt idx="4176">
                  <c:v>14106000</c:v>
                </c:pt>
                <c:pt idx="4177">
                  <c:v>15075000</c:v>
                </c:pt>
                <c:pt idx="4178">
                  <c:v>49939000</c:v>
                </c:pt>
                <c:pt idx="4179">
                  <c:v>-9.9990000000000006</c:v>
                </c:pt>
                <c:pt idx="4180">
                  <c:v>-9.9990000000000006</c:v>
                </c:pt>
                <c:pt idx="4181">
                  <c:v>39763000</c:v>
                </c:pt>
                <c:pt idx="4182">
                  <c:v>-9.9990000000000006</c:v>
                </c:pt>
                <c:pt idx="4183">
                  <c:v>36881000</c:v>
                </c:pt>
                <c:pt idx="4184">
                  <c:v>12658000</c:v>
                </c:pt>
                <c:pt idx="4185">
                  <c:v>4988700</c:v>
                </c:pt>
                <c:pt idx="4186">
                  <c:v>4496200</c:v>
                </c:pt>
                <c:pt idx="4187">
                  <c:v>3567100</c:v>
                </c:pt>
                <c:pt idx="4188">
                  <c:v>3469500</c:v>
                </c:pt>
                <c:pt idx="4189">
                  <c:v>3315500</c:v>
                </c:pt>
                <c:pt idx="4190">
                  <c:v>2944500</c:v>
                </c:pt>
                <c:pt idx="4191">
                  <c:v>2956000</c:v>
                </c:pt>
                <c:pt idx="4192">
                  <c:v>2926600</c:v>
                </c:pt>
                <c:pt idx="4193">
                  <c:v>3275500</c:v>
                </c:pt>
                <c:pt idx="4194">
                  <c:v>3305500</c:v>
                </c:pt>
                <c:pt idx="4195">
                  <c:v>3330300</c:v>
                </c:pt>
                <c:pt idx="4196">
                  <c:v>5320600</c:v>
                </c:pt>
                <c:pt idx="4197">
                  <c:v>5357700</c:v>
                </c:pt>
                <c:pt idx="4198">
                  <c:v>6452800</c:v>
                </c:pt>
                <c:pt idx="4199">
                  <c:v>10453000</c:v>
                </c:pt>
                <c:pt idx="4200">
                  <c:v>10478000</c:v>
                </c:pt>
                <c:pt idx="4201">
                  <c:v>10179000</c:v>
                </c:pt>
                <c:pt idx="4202">
                  <c:v>15455000</c:v>
                </c:pt>
                <c:pt idx="4203">
                  <c:v>15590000</c:v>
                </c:pt>
                <c:pt idx="4204">
                  <c:v>15643000</c:v>
                </c:pt>
                <c:pt idx="4205">
                  <c:v>13279000</c:v>
                </c:pt>
                <c:pt idx="4206">
                  <c:v>13776000</c:v>
                </c:pt>
                <c:pt idx="4207">
                  <c:v>13129000</c:v>
                </c:pt>
                <c:pt idx="4208">
                  <c:v>7382800</c:v>
                </c:pt>
                <c:pt idx="4209">
                  <c:v>7310800</c:v>
                </c:pt>
                <c:pt idx="4210">
                  <c:v>6884800</c:v>
                </c:pt>
                <c:pt idx="4211">
                  <c:v>4089800</c:v>
                </c:pt>
                <c:pt idx="4212">
                  <c:v>4048200</c:v>
                </c:pt>
                <c:pt idx="4213">
                  <c:v>3796400</c:v>
                </c:pt>
                <c:pt idx="4214">
                  <c:v>2735100</c:v>
                </c:pt>
                <c:pt idx="4215">
                  <c:v>2716600</c:v>
                </c:pt>
                <c:pt idx="4216">
                  <c:v>3044800</c:v>
                </c:pt>
                <c:pt idx="4217">
                  <c:v>1929400</c:v>
                </c:pt>
                <c:pt idx="4218">
                  <c:v>1916200</c:v>
                </c:pt>
                <c:pt idx="4219">
                  <c:v>1756700</c:v>
                </c:pt>
                <c:pt idx="4220">
                  <c:v>1334500</c:v>
                </c:pt>
                <c:pt idx="4221">
                  <c:v>1225600</c:v>
                </c:pt>
                <c:pt idx="4222">
                  <c:v>1283300</c:v>
                </c:pt>
                <c:pt idx="4223">
                  <c:v>1469400</c:v>
                </c:pt>
                <c:pt idx="4224">
                  <c:v>6646300</c:v>
                </c:pt>
                <c:pt idx="4225">
                  <c:v>6014500</c:v>
                </c:pt>
                <c:pt idx="4226">
                  <c:v>3722200</c:v>
                </c:pt>
                <c:pt idx="4227">
                  <c:v>3446000</c:v>
                </c:pt>
                <c:pt idx="4228">
                  <c:v>3247700</c:v>
                </c:pt>
                <c:pt idx="4229">
                  <c:v>2487600</c:v>
                </c:pt>
                <c:pt idx="4230">
                  <c:v>2469700</c:v>
                </c:pt>
                <c:pt idx="4231">
                  <c:v>2336000</c:v>
                </c:pt>
                <c:pt idx="4232">
                  <c:v>1434700</c:v>
                </c:pt>
                <c:pt idx="4233">
                  <c:v>1422800</c:v>
                </c:pt>
                <c:pt idx="4234">
                  <c:v>1350800</c:v>
                </c:pt>
                <c:pt idx="4235">
                  <c:v>848500</c:v>
                </c:pt>
                <c:pt idx="4236">
                  <c:v>845820</c:v>
                </c:pt>
                <c:pt idx="4237">
                  <c:v>1108300</c:v>
                </c:pt>
                <c:pt idx="4238">
                  <c:v>534780</c:v>
                </c:pt>
                <c:pt idx="4239">
                  <c:v>531180</c:v>
                </c:pt>
                <c:pt idx="4240">
                  <c:v>517570</c:v>
                </c:pt>
                <c:pt idx="4241">
                  <c:v>476740</c:v>
                </c:pt>
                <c:pt idx="4242">
                  <c:v>478510</c:v>
                </c:pt>
                <c:pt idx="4243">
                  <c:v>475680</c:v>
                </c:pt>
                <c:pt idx="4244">
                  <c:v>650420</c:v>
                </c:pt>
                <c:pt idx="4245">
                  <c:v>654940</c:v>
                </c:pt>
                <c:pt idx="4246">
                  <c:v>677880</c:v>
                </c:pt>
                <c:pt idx="4247">
                  <c:v>1264000</c:v>
                </c:pt>
                <c:pt idx="4248">
                  <c:v>1253900</c:v>
                </c:pt>
                <c:pt idx="4249">
                  <c:v>1352500</c:v>
                </c:pt>
                <c:pt idx="4250">
                  <c:v>2120800</c:v>
                </c:pt>
                <c:pt idx="4251">
                  <c:v>2198400</c:v>
                </c:pt>
                <c:pt idx="4252">
                  <c:v>2115000</c:v>
                </c:pt>
                <c:pt idx="4253">
                  <c:v>2372400</c:v>
                </c:pt>
                <c:pt idx="4254">
                  <c:v>2417400</c:v>
                </c:pt>
                <c:pt idx="4255">
                  <c:v>3102000</c:v>
                </c:pt>
                <c:pt idx="4256">
                  <c:v>4652300</c:v>
                </c:pt>
                <c:pt idx="4257">
                  <c:v>4706400</c:v>
                </c:pt>
                <c:pt idx="4258">
                  <c:v>5000400</c:v>
                </c:pt>
                <c:pt idx="4259">
                  <c:v>5054100</c:v>
                </c:pt>
                <c:pt idx="4260">
                  <c:v>4987700</c:v>
                </c:pt>
                <c:pt idx="4261">
                  <c:v>4866800</c:v>
                </c:pt>
                <c:pt idx="4262">
                  <c:v>3148500</c:v>
                </c:pt>
                <c:pt idx="4263">
                  <c:v>3239300</c:v>
                </c:pt>
                <c:pt idx="4264">
                  <c:v>2911100</c:v>
                </c:pt>
                <c:pt idx="4265">
                  <c:v>984480</c:v>
                </c:pt>
                <c:pt idx="4266">
                  <c:v>928640</c:v>
                </c:pt>
                <c:pt idx="4267">
                  <c:v>1021200</c:v>
                </c:pt>
                <c:pt idx="4268">
                  <c:v>1077700</c:v>
                </c:pt>
                <c:pt idx="4269">
                  <c:v>1089500</c:v>
                </c:pt>
                <c:pt idx="4270">
                  <c:v>1365800</c:v>
                </c:pt>
                <c:pt idx="4271">
                  <c:v>1440200</c:v>
                </c:pt>
                <c:pt idx="4272">
                  <c:v>1409300</c:v>
                </c:pt>
                <c:pt idx="4273">
                  <c:v>1983900</c:v>
                </c:pt>
                <c:pt idx="4274">
                  <c:v>2000800</c:v>
                </c:pt>
                <c:pt idx="4275">
                  <c:v>2009800</c:v>
                </c:pt>
                <c:pt idx="4276">
                  <c:v>2819200</c:v>
                </c:pt>
                <c:pt idx="4277">
                  <c:v>2704000</c:v>
                </c:pt>
                <c:pt idx="4278">
                  <c:v>2508500</c:v>
                </c:pt>
                <c:pt idx="4279">
                  <c:v>2504500</c:v>
                </c:pt>
                <c:pt idx="4280">
                  <c:v>2438300</c:v>
                </c:pt>
                <c:pt idx="4281">
                  <c:v>1899100</c:v>
                </c:pt>
                <c:pt idx="4282">
                  <c:v>1896500</c:v>
                </c:pt>
                <c:pt idx="4283">
                  <c:v>1744700</c:v>
                </c:pt>
                <c:pt idx="4284">
                  <c:v>1427900</c:v>
                </c:pt>
                <c:pt idx="4285">
                  <c:v>1246800</c:v>
                </c:pt>
                <c:pt idx="4286">
                  <c:v>1298000</c:v>
                </c:pt>
                <c:pt idx="4287">
                  <c:v>843480</c:v>
                </c:pt>
                <c:pt idx="4288">
                  <c:v>876510</c:v>
                </c:pt>
                <c:pt idx="4289">
                  <c:v>839800</c:v>
                </c:pt>
                <c:pt idx="4290">
                  <c:v>663350</c:v>
                </c:pt>
                <c:pt idx="4291">
                  <c:v>651100</c:v>
                </c:pt>
                <c:pt idx="4292">
                  <c:v>766640</c:v>
                </c:pt>
                <c:pt idx="4293">
                  <c:v>765260</c:v>
                </c:pt>
                <c:pt idx="4294">
                  <c:v>784900</c:v>
                </c:pt>
                <c:pt idx="4295">
                  <c:v>1010600</c:v>
                </c:pt>
                <c:pt idx="4296">
                  <c:v>1012900</c:v>
                </c:pt>
                <c:pt idx="4297">
                  <c:v>1030600</c:v>
                </c:pt>
                <c:pt idx="4298">
                  <c:v>1172500</c:v>
                </c:pt>
                <c:pt idx="4299">
                  <c:v>1128200</c:v>
                </c:pt>
                <c:pt idx="4300">
                  <c:v>1190800</c:v>
                </c:pt>
                <c:pt idx="4301">
                  <c:v>1279100</c:v>
                </c:pt>
                <c:pt idx="4302">
                  <c:v>3119300</c:v>
                </c:pt>
                <c:pt idx="4303">
                  <c:v>3089300</c:v>
                </c:pt>
                <c:pt idx="4304">
                  <c:v>3526500</c:v>
                </c:pt>
                <c:pt idx="4305">
                  <c:v>3674500</c:v>
                </c:pt>
                <c:pt idx="4306">
                  <c:v>3569500</c:v>
                </c:pt>
                <c:pt idx="4307">
                  <c:v>3108300</c:v>
                </c:pt>
                <c:pt idx="4308">
                  <c:v>3099100</c:v>
                </c:pt>
                <c:pt idx="4309">
                  <c:v>2990400</c:v>
                </c:pt>
                <c:pt idx="4310">
                  <c:v>2421600</c:v>
                </c:pt>
                <c:pt idx="4311">
                  <c:v>2397800</c:v>
                </c:pt>
                <c:pt idx="4312">
                  <c:v>2282300</c:v>
                </c:pt>
                <c:pt idx="4313">
                  <c:v>1546000</c:v>
                </c:pt>
                <c:pt idx="4314">
                  <c:v>1465400</c:v>
                </c:pt>
                <c:pt idx="4315">
                  <c:v>1490700</c:v>
                </c:pt>
                <c:pt idx="4316">
                  <c:v>1379200</c:v>
                </c:pt>
                <c:pt idx="4317">
                  <c:v>1267200</c:v>
                </c:pt>
                <c:pt idx="4318">
                  <c:v>1366100</c:v>
                </c:pt>
                <c:pt idx="4319">
                  <c:v>1610800</c:v>
                </c:pt>
                <c:pt idx="4320">
                  <c:v>1618700</c:v>
                </c:pt>
                <c:pt idx="4321">
                  <c:v>1680200</c:v>
                </c:pt>
                <c:pt idx="4322">
                  <c:v>2774800</c:v>
                </c:pt>
                <c:pt idx="4323">
                  <c:v>2796800</c:v>
                </c:pt>
                <c:pt idx="4324">
                  <c:v>3059700</c:v>
                </c:pt>
                <c:pt idx="4325">
                  <c:v>4426500</c:v>
                </c:pt>
                <c:pt idx="4326">
                  <c:v>4689700</c:v>
                </c:pt>
                <c:pt idx="4327">
                  <c:v>4892600</c:v>
                </c:pt>
                <c:pt idx="4328">
                  <c:v>7628500</c:v>
                </c:pt>
                <c:pt idx="4329">
                  <c:v>7699500</c:v>
                </c:pt>
                <c:pt idx="4330">
                  <c:v>7503000</c:v>
                </c:pt>
                <c:pt idx="4331">
                  <c:v>8696700</c:v>
                </c:pt>
                <c:pt idx="4332">
                  <c:v>8752000</c:v>
                </c:pt>
                <c:pt idx="4333">
                  <c:v>8646200</c:v>
                </c:pt>
                <c:pt idx="4334">
                  <c:v>8817100</c:v>
                </c:pt>
                <c:pt idx="4335">
                  <c:v>-9.9990000000000006</c:v>
                </c:pt>
                <c:pt idx="4336">
                  <c:v>21623000</c:v>
                </c:pt>
                <c:pt idx="4337">
                  <c:v>-9.9990000000000006</c:v>
                </c:pt>
                <c:pt idx="4338">
                  <c:v>32021000</c:v>
                </c:pt>
                <c:pt idx="4339">
                  <c:v>-9.9990000000000006</c:v>
                </c:pt>
                <c:pt idx="4340">
                  <c:v>-9.9990000000000006</c:v>
                </c:pt>
                <c:pt idx="4341">
                  <c:v>-9.9990000000000006</c:v>
                </c:pt>
                <c:pt idx="4342">
                  <c:v>-9.9990000000000006</c:v>
                </c:pt>
                <c:pt idx="4343">
                  <c:v>40740000</c:v>
                </c:pt>
                <c:pt idx="4344">
                  <c:v>-9.9990000000000006</c:v>
                </c:pt>
                <c:pt idx="4345">
                  <c:v>-9.9990000000000006</c:v>
                </c:pt>
                <c:pt idx="4346">
                  <c:v>-9.9990000000000006</c:v>
                </c:pt>
                <c:pt idx="4347">
                  <c:v>6685000</c:v>
                </c:pt>
                <c:pt idx="4348">
                  <c:v>6665700</c:v>
                </c:pt>
                <c:pt idx="4349">
                  <c:v>6588000</c:v>
                </c:pt>
                <c:pt idx="4350">
                  <c:v>5751000</c:v>
                </c:pt>
                <c:pt idx="4351">
                  <c:v>5762800</c:v>
                </c:pt>
                <c:pt idx="4352">
                  <c:v>5641200</c:v>
                </c:pt>
                <c:pt idx="4353">
                  <c:v>6026900</c:v>
                </c:pt>
                <c:pt idx="4354">
                  <c:v>6056500</c:v>
                </c:pt>
                <c:pt idx="4355">
                  <c:v>6090400</c:v>
                </c:pt>
                <c:pt idx="4356">
                  <c:v>6576800</c:v>
                </c:pt>
                <c:pt idx="4357">
                  <c:v>6354100</c:v>
                </c:pt>
                <c:pt idx="4358">
                  <c:v>6336100</c:v>
                </c:pt>
                <c:pt idx="4359">
                  <c:v>6419700</c:v>
                </c:pt>
                <c:pt idx="4360">
                  <c:v>6502700</c:v>
                </c:pt>
                <c:pt idx="4361">
                  <c:v>6534400</c:v>
                </c:pt>
                <c:pt idx="4362">
                  <c:v>8220200</c:v>
                </c:pt>
                <c:pt idx="4363">
                  <c:v>8372700</c:v>
                </c:pt>
                <c:pt idx="4364">
                  <c:v>8328000</c:v>
                </c:pt>
                <c:pt idx="4365">
                  <c:v>-9.9990000000000006</c:v>
                </c:pt>
                <c:pt idx="4366">
                  <c:v>14334000</c:v>
                </c:pt>
                <c:pt idx="4367">
                  <c:v>16012000</c:v>
                </c:pt>
                <c:pt idx="4368">
                  <c:v>40256000</c:v>
                </c:pt>
                <c:pt idx="4369">
                  <c:v>10849000</c:v>
                </c:pt>
                <c:pt idx="4370">
                  <c:v>6456900</c:v>
                </c:pt>
                <c:pt idx="4371">
                  <c:v>6219200</c:v>
                </c:pt>
                <c:pt idx="4372">
                  <c:v>6001600</c:v>
                </c:pt>
                <c:pt idx="4373">
                  <c:v>4854900</c:v>
                </c:pt>
                <c:pt idx="4374">
                  <c:v>4855100</c:v>
                </c:pt>
                <c:pt idx="4375">
                  <c:v>4797500</c:v>
                </c:pt>
                <c:pt idx="4376">
                  <c:v>4328900</c:v>
                </c:pt>
                <c:pt idx="4377">
                  <c:v>4308100</c:v>
                </c:pt>
                <c:pt idx="4378">
                  <c:v>4263300</c:v>
                </c:pt>
                <c:pt idx="4379">
                  <c:v>4834100</c:v>
                </c:pt>
                <c:pt idx="4380">
                  <c:v>4649300</c:v>
                </c:pt>
                <c:pt idx="4381">
                  <c:v>4704300</c:v>
                </c:pt>
                <c:pt idx="4382">
                  <c:v>6901500</c:v>
                </c:pt>
                <c:pt idx="4383">
                  <c:v>9023600</c:v>
                </c:pt>
                <c:pt idx="4384">
                  <c:v>9571600</c:v>
                </c:pt>
                <c:pt idx="4385">
                  <c:v>9910200</c:v>
                </c:pt>
                <c:pt idx="4386">
                  <c:v>15568000</c:v>
                </c:pt>
                <c:pt idx="4387">
                  <c:v>-9.9990000000000006</c:v>
                </c:pt>
                <c:pt idx="4388">
                  <c:v>-9.9990000000000006</c:v>
                </c:pt>
                <c:pt idx="4389">
                  <c:v>29355000</c:v>
                </c:pt>
                <c:pt idx="4390">
                  <c:v>-9.9990000000000006</c:v>
                </c:pt>
                <c:pt idx="4391">
                  <c:v>-9.9990000000000006</c:v>
                </c:pt>
                <c:pt idx="4392">
                  <c:v>-9.9990000000000006</c:v>
                </c:pt>
                <c:pt idx="4393">
                  <c:v>-9.9990000000000006</c:v>
                </c:pt>
                <c:pt idx="4394">
                  <c:v>-9.9990000000000006</c:v>
                </c:pt>
                <c:pt idx="4395">
                  <c:v>-9.9990000000000006</c:v>
                </c:pt>
                <c:pt idx="4396">
                  <c:v>-9.9990000000000006</c:v>
                </c:pt>
                <c:pt idx="4397">
                  <c:v>17644000</c:v>
                </c:pt>
                <c:pt idx="4398">
                  <c:v>17520000</c:v>
                </c:pt>
                <c:pt idx="4399">
                  <c:v>-9.9990000000000006</c:v>
                </c:pt>
                <c:pt idx="4400">
                  <c:v>16155000</c:v>
                </c:pt>
                <c:pt idx="4401">
                  <c:v>12231000</c:v>
                </c:pt>
                <c:pt idx="4402">
                  <c:v>11898000</c:v>
                </c:pt>
                <c:pt idx="4403">
                  <c:v>8891100</c:v>
                </c:pt>
                <c:pt idx="4404">
                  <c:v>8583300</c:v>
                </c:pt>
                <c:pt idx="4405">
                  <c:v>6849000</c:v>
                </c:pt>
                <c:pt idx="4406">
                  <c:v>6632200</c:v>
                </c:pt>
                <c:pt idx="4407">
                  <c:v>5259600</c:v>
                </c:pt>
                <c:pt idx="4408">
                  <c:v>5418600</c:v>
                </c:pt>
                <c:pt idx="4409">
                  <c:v>4232800</c:v>
                </c:pt>
                <c:pt idx="4410">
                  <c:v>4274200</c:v>
                </c:pt>
                <c:pt idx="4411">
                  <c:v>3586700</c:v>
                </c:pt>
                <c:pt idx="4412">
                  <c:v>3731700</c:v>
                </c:pt>
                <c:pt idx="4413">
                  <c:v>3105600</c:v>
                </c:pt>
                <c:pt idx="4414">
                  <c:v>3100200</c:v>
                </c:pt>
                <c:pt idx="4415">
                  <c:v>3249800</c:v>
                </c:pt>
                <c:pt idx="4416">
                  <c:v>3272400</c:v>
                </c:pt>
                <c:pt idx="4417">
                  <c:v>3086700</c:v>
                </c:pt>
                <c:pt idx="4418">
                  <c:v>3088400</c:v>
                </c:pt>
                <c:pt idx="4419">
                  <c:v>2816100</c:v>
                </c:pt>
                <c:pt idx="4420">
                  <c:v>2789500</c:v>
                </c:pt>
                <c:pt idx="4421">
                  <c:v>2541400</c:v>
                </c:pt>
                <c:pt idx="4422">
                  <c:v>2583300</c:v>
                </c:pt>
                <c:pt idx="4423">
                  <c:v>2379600</c:v>
                </c:pt>
                <c:pt idx="4424">
                  <c:v>2305300</c:v>
                </c:pt>
                <c:pt idx="4425">
                  <c:v>2267900</c:v>
                </c:pt>
                <c:pt idx="4426">
                  <c:v>2261600</c:v>
                </c:pt>
                <c:pt idx="4427">
                  <c:v>2134900</c:v>
                </c:pt>
                <c:pt idx="4428">
                  <c:v>2167900</c:v>
                </c:pt>
                <c:pt idx="4429">
                  <c:v>2178300</c:v>
                </c:pt>
                <c:pt idx="4430">
                  <c:v>10264000</c:v>
                </c:pt>
                <c:pt idx="4431">
                  <c:v>11081000</c:v>
                </c:pt>
                <c:pt idx="4432">
                  <c:v>18319000</c:v>
                </c:pt>
                <c:pt idx="4433">
                  <c:v>-9.9990000000000006</c:v>
                </c:pt>
                <c:pt idx="4434">
                  <c:v>17143000</c:v>
                </c:pt>
                <c:pt idx="4435">
                  <c:v>9449200</c:v>
                </c:pt>
                <c:pt idx="4436">
                  <c:v>9361600</c:v>
                </c:pt>
                <c:pt idx="4437">
                  <c:v>8770300</c:v>
                </c:pt>
                <c:pt idx="4438">
                  <c:v>4805600</c:v>
                </c:pt>
                <c:pt idx="4439">
                  <c:v>4771100</c:v>
                </c:pt>
                <c:pt idx="4440">
                  <c:v>4486500</c:v>
                </c:pt>
                <c:pt idx="4441">
                  <c:v>3121200</c:v>
                </c:pt>
                <c:pt idx="4442">
                  <c:v>3395900</c:v>
                </c:pt>
                <c:pt idx="4443">
                  <c:v>3499600</c:v>
                </c:pt>
                <c:pt idx="4444">
                  <c:v>2192800</c:v>
                </c:pt>
                <c:pt idx="4445">
                  <c:v>2056900</c:v>
                </c:pt>
                <c:pt idx="4446">
                  <c:v>1723000</c:v>
                </c:pt>
                <c:pt idx="4447">
                  <c:v>1282100</c:v>
                </c:pt>
                <c:pt idx="4448">
                  <c:v>1261800</c:v>
                </c:pt>
                <c:pt idx="4449">
                  <c:v>1177400</c:v>
                </c:pt>
                <c:pt idx="4450">
                  <c:v>909600</c:v>
                </c:pt>
                <c:pt idx="4451">
                  <c:v>902580</c:v>
                </c:pt>
                <c:pt idx="4452">
                  <c:v>898620</c:v>
                </c:pt>
                <c:pt idx="4453">
                  <c:v>855350</c:v>
                </c:pt>
                <c:pt idx="4454">
                  <c:v>859910</c:v>
                </c:pt>
                <c:pt idx="4455">
                  <c:v>887420</c:v>
                </c:pt>
                <c:pt idx="4456">
                  <c:v>1211300</c:v>
                </c:pt>
                <c:pt idx="4457">
                  <c:v>1214100</c:v>
                </c:pt>
                <c:pt idx="4458">
                  <c:v>1273500</c:v>
                </c:pt>
                <c:pt idx="4459">
                  <c:v>2184400</c:v>
                </c:pt>
                <c:pt idx="4460">
                  <c:v>2207500</c:v>
                </c:pt>
                <c:pt idx="4461">
                  <c:v>2331400</c:v>
                </c:pt>
                <c:pt idx="4462">
                  <c:v>3581200</c:v>
                </c:pt>
                <c:pt idx="4463">
                  <c:v>3133600</c:v>
                </c:pt>
                <c:pt idx="4464">
                  <c:v>3080700</c:v>
                </c:pt>
                <c:pt idx="4465">
                  <c:v>3981000</c:v>
                </c:pt>
                <c:pt idx="4466">
                  <c:v>3954000</c:v>
                </c:pt>
                <c:pt idx="4467">
                  <c:v>3957200</c:v>
                </c:pt>
                <c:pt idx="4468">
                  <c:v>4060500</c:v>
                </c:pt>
                <c:pt idx="4469">
                  <c:v>1171600</c:v>
                </c:pt>
                <c:pt idx="4470">
                  <c:v>974920</c:v>
                </c:pt>
                <c:pt idx="4471">
                  <c:v>1028600</c:v>
                </c:pt>
                <c:pt idx="4472">
                  <c:v>999490</c:v>
                </c:pt>
                <c:pt idx="4473">
                  <c:v>1311600</c:v>
                </c:pt>
                <c:pt idx="4474">
                  <c:v>1434500</c:v>
                </c:pt>
                <c:pt idx="4475">
                  <c:v>1312200</c:v>
                </c:pt>
                <c:pt idx="4476">
                  <c:v>1903200</c:v>
                </c:pt>
                <c:pt idx="4477">
                  <c:v>1913100</c:v>
                </c:pt>
                <c:pt idx="4478">
                  <c:v>1926000</c:v>
                </c:pt>
                <c:pt idx="4479">
                  <c:v>2297200</c:v>
                </c:pt>
                <c:pt idx="4480">
                  <c:v>2302800</c:v>
                </c:pt>
                <c:pt idx="4481">
                  <c:v>2303600</c:v>
                </c:pt>
                <c:pt idx="4482">
                  <c:v>2979000</c:v>
                </c:pt>
                <c:pt idx="4483">
                  <c:v>2991200</c:v>
                </c:pt>
                <c:pt idx="4484">
                  <c:v>2920100</c:v>
                </c:pt>
                <c:pt idx="4485">
                  <c:v>3342600</c:v>
                </c:pt>
                <c:pt idx="4486">
                  <c:v>3328000</c:v>
                </c:pt>
                <c:pt idx="4487">
                  <c:v>3194400</c:v>
                </c:pt>
                <c:pt idx="4488">
                  <c:v>2970600</c:v>
                </c:pt>
                <c:pt idx="4489">
                  <c:v>2973700</c:v>
                </c:pt>
                <c:pt idx="4490">
                  <c:v>2308000</c:v>
                </c:pt>
                <c:pt idx="4491">
                  <c:v>2426300</c:v>
                </c:pt>
                <c:pt idx="4492">
                  <c:v>2173000</c:v>
                </c:pt>
                <c:pt idx="4493">
                  <c:v>1993400</c:v>
                </c:pt>
                <c:pt idx="4494">
                  <c:v>1947300</c:v>
                </c:pt>
                <c:pt idx="4495">
                  <c:v>1880900</c:v>
                </c:pt>
                <c:pt idx="4496">
                  <c:v>1498900</c:v>
                </c:pt>
                <c:pt idx="4497">
                  <c:v>1540700</c:v>
                </c:pt>
                <c:pt idx="4498">
                  <c:v>1252800</c:v>
                </c:pt>
                <c:pt idx="4499">
                  <c:v>1185500</c:v>
                </c:pt>
                <c:pt idx="4500">
                  <c:v>1217200</c:v>
                </c:pt>
                <c:pt idx="4501">
                  <c:v>1135800</c:v>
                </c:pt>
                <c:pt idx="4502">
                  <c:v>974260</c:v>
                </c:pt>
                <c:pt idx="4503">
                  <c:v>952940</c:v>
                </c:pt>
                <c:pt idx="4504">
                  <c:v>855980</c:v>
                </c:pt>
                <c:pt idx="4505">
                  <c:v>813750</c:v>
                </c:pt>
                <c:pt idx="4506">
                  <c:v>691030</c:v>
                </c:pt>
                <c:pt idx="4507">
                  <c:v>665480</c:v>
                </c:pt>
                <c:pt idx="4508">
                  <c:v>679310</c:v>
                </c:pt>
                <c:pt idx="4509">
                  <c:v>677230</c:v>
                </c:pt>
                <c:pt idx="4510">
                  <c:v>548730</c:v>
                </c:pt>
                <c:pt idx="4511">
                  <c:v>578620</c:v>
                </c:pt>
                <c:pt idx="4512">
                  <c:v>558900</c:v>
                </c:pt>
                <c:pt idx="4513">
                  <c:v>540670</c:v>
                </c:pt>
                <c:pt idx="4514">
                  <c:v>576340</c:v>
                </c:pt>
                <c:pt idx="4515">
                  <c:v>583110</c:v>
                </c:pt>
                <c:pt idx="4516">
                  <c:v>555020</c:v>
                </c:pt>
                <c:pt idx="4517">
                  <c:v>583910</c:v>
                </c:pt>
                <c:pt idx="4518">
                  <c:v>605820</c:v>
                </c:pt>
                <c:pt idx="4519">
                  <c:v>588590</c:v>
                </c:pt>
                <c:pt idx="4520">
                  <c:v>737020</c:v>
                </c:pt>
                <c:pt idx="4521">
                  <c:v>743650</c:v>
                </c:pt>
                <c:pt idx="4522">
                  <c:v>799410</c:v>
                </c:pt>
                <c:pt idx="4523">
                  <c:v>872130</c:v>
                </c:pt>
                <c:pt idx="4524">
                  <c:v>839540</c:v>
                </c:pt>
                <c:pt idx="4525">
                  <c:v>1059000</c:v>
                </c:pt>
                <c:pt idx="4526">
                  <c:v>1177600</c:v>
                </c:pt>
                <c:pt idx="4527">
                  <c:v>1231000</c:v>
                </c:pt>
                <c:pt idx="4528">
                  <c:v>1189700</c:v>
                </c:pt>
                <c:pt idx="4529">
                  <c:v>1243900</c:v>
                </c:pt>
                <c:pt idx="4530">
                  <c:v>1382500</c:v>
                </c:pt>
                <c:pt idx="4531">
                  <c:v>2718700</c:v>
                </c:pt>
                <c:pt idx="4532">
                  <c:v>2629200</c:v>
                </c:pt>
                <c:pt idx="4533">
                  <c:v>1838800</c:v>
                </c:pt>
                <c:pt idx="4534">
                  <c:v>1743000</c:v>
                </c:pt>
                <c:pt idx="4535">
                  <c:v>1637300</c:v>
                </c:pt>
                <c:pt idx="4536">
                  <c:v>1295500</c:v>
                </c:pt>
                <c:pt idx="4537">
                  <c:v>1291600</c:v>
                </c:pt>
                <c:pt idx="4538">
                  <c:v>1259800</c:v>
                </c:pt>
                <c:pt idx="4539">
                  <c:v>1250300</c:v>
                </c:pt>
                <c:pt idx="4540">
                  <c:v>1256000</c:v>
                </c:pt>
                <c:pt idx="4541">
                  <c:v>1273800</c:v>
                </c:pt>
                <c:pt idx="4542">
                  <c:v>1742900</c:v>
                </c:pt>
                <c:pt idx="4543">
                  <c:v>1697700</c:v>
                </c:pt>
                <c:pt idx="4544">
                  <c:v>2035500</c:v>
                </c:pt>
                <c:pt idx="4545">
                  <c:v>2077700</c:v>
                </c:pt>
                <c:pt idx="4546">
                  <c:v>2427600</c:v>
                </c:pt>
                <c:pt idx="4547">
                  <c:v>2497200</c:v>
                </c:pt>
                <c:pt idx="4548">
                  <c:v>2975200</c:v>
                </c:pt>
                <c:pt idx="4549">
                  <c:v>3067200</c:v>
                </c:pt>
                <c:pt idx="4550">
                  <c:v>3652000</c:v>
                </c:pt>
                <c:pt idx="4551">
                  <c:v>3219400</c:v>
                </c:pt>
                <c:pt idx="4552">
                  <c:v>3890800</c:v>
                </c:pt>
                <c:pt idx="4553">
                  <c:v>4004200</c:v>
                </c:pt>
                <c:pt idx="4554">
                  <c:v>4654900</c:v>
                </c:pt>
                <c:pt idx="4555">
                  <c:v>4807400</c:v>
                </c:pt>
                <c:pt idx="4556">
                  <c:v>5537200</c:v>
                </c:pt>
                <c:pt idx="4557">
                  <c:v>5693600</c:v>
                </c:pt>
                <c:pt idx="4558">
                  <c:v>6438900</c:v>
                </c:pt>
                <c:pt idx="4559">
                  <c:v>6594700</c:v>
                </c:pt>
                <c:pt idx="4560">
                  <c:v>7160300</c:v>
                </c:pt>
                <c:pt idx="4561">
                  <c:v>7298200</c:v>
                </c:pt>
                <c:pt idx="4562">
                  <c:v>7599700</c:v>
                </c:pt>
                <c:pt idx="4563">
                  <c:v>1187200</c:v>
                </c:pt>
                <c:pt idx="4564">
                  <c:v>1109000</c:v>
                </c:pt>
                <c:pt idx="4565">
                  <c:v>1108400</c:v>
                </c:pt>
                <c:pt idx="4566">
                  <c:v>1174800</c:v>
                </c:pt>
                <c:pt idx="4567">
                  <c:v>1138400</c:v>
                </c:pt>
                <c:pt idx="4568">
                  <c:v>1039900</c:v>
                </c:pt>
                <c:pt idx="4569">
                  <c:v>1032500</c:v>
                </c:pt>
                <c:pt idx="4570">
                  <c:v>984990</c:v>
                </c:pt>
                <c:pt idx="4571">
                  <c:v>846290</c:v>
                </c:pt>
                <c:pt idx="4572">
                  <c:v>840210</c:v>
                </c:pt>
                <c:pt idx="4573">
                  <c:v>793580</c:v>
                </c:pt>
                <c:pt idx="4574">
                  <c:v>645520</c:v>
                </c:pt>
                <c:pt idx="4575">
                  <c:v>16849000</c:v>
                </c:pt>
                <c:pt idx="4576">
                  <c:v>16082000</c:v>
                </c:pt>
                <c:pt idx="4577">
                  <c:v>9649300</c:v>
                </c:pt>
                <c:pt idx="4578">
                  <c:v>9036100</c:v>
                </c:pt>
                <c:pt idx="4579">
                  <c:v>8330600</c:v>
                </c:pt>
                <c:pt idx="4580">
                  <c:v>4368000</c:v>
                </c:pt>
                <c:pt idx="4581">
                  <c:v>4349700</c:v>
                </c:pt>
                <c:pt idx="4582">
                  <c:v>4424500</c:v>
                </c:pt>
                <c:pt idx="4583">
                  <c:v>4225900</c:v>
                </c:pt>
                <c:pt idx="4584">
                  <c:v>4226200</c:v>
                </c:pt>
                <c:pt idx="4585">
                  <c:v>4300000</c:v>
                </c:pt>
                <c:pt idx="4586">
                  <c:v>7045400</c:v>
                </c:pt>
                <c:pt idx="4587">
                  <c:v>6409100</c:v>
                </c:pt>
                <c:pt idx="4588">
                  <c:v>7678400</c:v>
                </c:pt>
                <c:pt idx="4589">
                  <c:v>7690900</c:v>
                </c:pt>
                <c:pt idx="4590">
                  <c:v>-9.9990000000000006</c:v>
                </c:pt>
                <c:pt idx="4591">
                  <c:v>11957000</c:v>
                </c:pt>
                <c:pt idx="4592">
                  <c:v>12012000</c:v>
                </c:pt>
                <c:pt idx="4593">
                  <c:v>12577000</c:v>
                </c:pt>
                <c:pt idx="4594">
                  <c:v>-9.9990000000000006</c:v>
                </c:pt>
                <c:pt idx="4595">
                  <c:v>-9.9990000000000006</c:v>
                </c:pt>
                <c:pt idx="4596">
                  <c:v>34534000</c:v>
                </c:pt>
                <c:pt idx="4597">
                  <c:v>-9.9990000000000006</c:v>
                </c:pt>
                <c:pt idx="4598">
                  <c:v>-9.9990000000000006</c:v>
                </c:pt>
                <c:pt idx="4599">
                  <c:v>-9.9990000000000006</c:v>
                </c:pt>
                <c:pt idx="4600">
                  <c:v>-9.9990000000000006</c:v>
                </c:pt>
                <c:pt idx="4601">
                  <c:v>58396000</c:v>
                </c:pt>
                <c:pt idx="4602">
                  <c:v>57198000</c:v>
                </c:pt>
                <c:pt idx="4603">
                  <c:v>-9.9990000000000006</c:v>
                </c:pt>
                <c:pt idx="4604">
                  <c:v>-9.9990000000000006</c:v>
                </c:pt>
                <c:pt idx="4605">
                  <c:v>-9.9990000000000006</c:v>
                </c:pt>
                <c:pt idx="4606">
                  <c:v>-9.9990000000000006</c:v>
                </c:pt>
                <c:pt idx="4607">
                  <c:v>-9.9990000000000006</c:v>
                </c:pt>
                <c:pt idx="4608">
                  <c:v>-9.9990000000000006</c:v>
                </c:pt>
                <c:pt idx="4609">
                  <c:v>-9.9990000000000006</c:v>
                </c:pt>
                <c:pt idx="4610">
                  <c:v>38213000</c:v>
                </c:pt>
                <c:pt idx="4611">
                  <c:v>-9.9990000000000006</c:v>
                </c:pt>
                <c:pt idx="4612">
                  <c:v>-9.9990000000000006</c:v>
                </c:pt>
                <c:pt idx="4613">
                  <c:v>25231000</c:v>
                </c:pt>
                <c:pt idx="4614">
                  <c:v>25138000</c:v>
                </c:pt>
                <c:pt idx="4615">
                  <c:v>13697000</c:v>
                </c:pt>
                <c:pt idx="4616">
                  <c:v>2693400</c:v>
                </c:pt>
                <c:pt idx="4617">
                  <c:v>2475700</c:v>
                </c:pt>
                <c:pt idx="4618">
                  <c:v>1709400</c:v>
                </c:pt>
                <c:pt idx="4619">
                  <c:v>1789800</c:v>
                </c:pt>
                <c:pt idx="4620">
                  <c:v>1650000</c:v>
                </c:pt>
                <c:pt idx="4621">
                  <c:v>1261100</c:v>
                </c:pt>
                <c:pt idx="4622">
                  <c:v>1191800</c:v>
                </c:pt>
                <c:pt idx="4623">
                  <c:v>8019500</c:v>
                </c:pt>
                <c:pt idx="4624">
                  <c:v>864420</c:v>
                </c:pt>
                <c:pt idx="4625">
                  <c:v>821940</c:v>
                </c:pt>
                <c:pt idx="4626">
                  <c:v>825310</c:v>
                </c:pt>
                <c:pt idx="4627">
                  <c:v>716500</c:v>
                </c:pt>
                <c:pt idx="4628">
                  <c:v>-9.9990000000000006</c:v>
                </c:pt>
                <c:pt idx="4629">
                  <c:v>-9.9990000000000006</c:v>
                </c:pt>
                <c:pt idx="4630">
                  <c:v>9545800</c:v>
                </c:pt>
                <c:pt idx="4631">
                  <c:v>9954300</c:v>
                </c:pt>
                <c:pt idx="4632">
                  <c:v>8737200</c:v>
                </c:pt>
                <c:pt idx="4633">
                  <c:v>5643400</c:v>
                </c:pt>
                <c:pt idx="4634">
                  <c:v>5589100</c:v>
                </c:pt>
                <c:pt idx="4635">
                  <c:v>5378600</c:v>
                </c:pt>
                <c:pt idx="4636">
                  <c:v>3625500</c:v>
                </c:pt>
                <c:pt idx="4637">
                  <c:v>3420800</c:v>
                </c:pt>
                <c:pt idx="4638">
                  <c:v>3466400</c:v>
                </c:pt>
                <c:pt idx="4639">
                  <c:v>2929200</c:v>
                </c:pt>
                <c:pt idx="4640">
                  <c:v>2922000</c:v>
                </c:pt>
                <c:pt idx="4641">
                  <c:v>2704000</c:v>
                </c:pt>
                <c:pt idx="4642">
                  <c:v>2702700</c:v>
                </c:pt>
                <c:pt idx="4643">
                  <c:v>2402100</c:v>
                </c:pt>
                <c:pt idx="4644">
                  <c:v>2413500</c:v>
                </c:pt>
                <c:pt idx="4645">
                  <c:v>2213400</c:v>
                </c:pt>
                <c:pt idx="4646">
                  <c:v>2101500</c:v>
                </c:pt>
                <c:pt idx="4647">
                  <c:v>2034800</c:v>
                </c:pt>
                <c:pt idx="4648">
                  <c:v>1935500</c:v>
                </c:pt>
                <c:pt idx="4649">
                  <c:v>1751300</c:v>
                </c:pt>
                <c:pt idx="4650">
                  <c:v>1838500</c:v>
                </c:pt>
                <c:pt idx="4651">
                  <c:v>2601500</c:v>
                </c:pt>
                <c:pt idx="4652">
                  <c:v>1814900</c:v>
                </c:pt>
                <c:pt idx="4653">
                  <c:v>1867600</c:v>
                </c:pt>
                <c:pt idx="4654">
                  <c:v>2082400</c:v>
                </c:pt>
                <c:pt idx="4655">
                  <c:v>2120000</c:v>
                </c:pt>
                <c:pt idx="4656">
                  <c:v>2301500</c:v>
                </c:pt>
                <c:pt idx="4657">
                  <c:v>2392700</c:v>
                </c:pt>
                <c:pt idx="4658">
                  <c:v>2778400</c:v>
                </c:pt>
                <c:pt idx="4659">
                  <c:v>2892200</c:v>
                </c:pt>
                <c:pt idx="4660">
                  <c:v>3091300</c:v>
                </c:pt>
                <c:pt idx="4661">
                  <c:v>467170</c:v>
                </c:pt>
                <c:pt idx="4662">
                  <c:v>482960</c:v>
                </c:pt>
                <c:pt idx="4663">
                  <c:v>594090</c:v>
                </c:pt>
                <c:pt idx="4664">
                  <c:v>611420</c:v>
                </c:pt>
                <c:pt idx="4665">
                  <c:v>674220</c:v>
                </c:pt>
                <c:pt idx="4666">
                  <c:v>856480</c:v>
                </c:pt>
                <c:pt idx="4667">
                  <c:v>831420</c:v>
                </c:pt>
                <c:pt idx="4668">
                  <c:v>860440</c:v>
                </c:pt>
                <c:pt idx="4669">
                  <c:v>1075800</c:v>
                </c:pt>
                <c:pt idx="4670">
                  <c:v>1084200</c:v>
                </c:pt>
                <c:pt idx="4671">
                  <c:v>1102200</c:v>
                </c:pt>
                <c:pt idx="4672">
                  <c:v>1148800</c:v>
                </c:pt>
                <c:pt idx="4673">
                  <c:v>1149400</c:v>
                </c:pt>
                <c:pt idx="4674">
                  <c:v>1152000</c:v>
                </c:pt>
                <c:pt idx="4675">
                  <c:v>1158000</c:v>
                </c:pt>
                <c:pt idx="4676">
                  <c:v>1827400</c:v>
                </c:pt>
                <c:pt idx="4677">
                  <c:v>1922300</c:v>
                </c:pt>
                <c:pt idx="4678">
                  <c:v>3714600</c:v>
                </c:pt>
                <c:pt idx="4679">
                  <c:v>4068000</c:v>
                </c:pt>
                <c:pt idx="4680">
                  <c:v>4111900</c:v>
                </c:pt>
                <c:pt idx="4681">
                  <c:v>3972000</c:v>
                </c:pt>
                <c:pt idx="4682">
                  <c:v>3989400</c:v>
                </c:pt>
                <c:pt idx="4683">
                  <c:v>3973500</c:v>
                </c:pt>
                <c:pt idx="4684">
                  <c:v>3731600</c:v>
                </c:pt>
                <c:pt idx="4685">
                  <c:v>3730200</c:v>
                </c:pt>
                <c:pt idx="4686">
                  <c:v>3504100</c:v>
                </c:pt>
                <c:pt idx="4687">
                  <c:v>3514500</c:v>
                </c:pt>
                <c:pt idx="4688">
                  <c:v>3370100</c:v>
                </c:pt>
                <c:pt idx="4689">
                  <c:v>3349100</c:v>
                </c:pt>
                <c:pt idx="4690">
                  <c:v>3283200</c:v>
                </c:pt>
                <c:pt idx="4691">
                  <c:v>3277200</c:v>
                </c:pt>
                <c:pt idx="4692">
                  <c:v>3400900</c:v>
                </c:pt>
                <c:pt idx="4693">
                  <c:v>3383900</c:v>
                </c:pt>
                <c:pt idx="4694">
                  <c:v>3223600</c:v>
                </c:pt>
                <c:pt idx="4695">
                  <c:v>3222500</c:v>
                </c:pt>
                <c:pt idx="4696">
                  <c:v>2609000</c:v>
                </c:pt>
                <c:pt idx="4697">
                  <c:v>2573000</c:v>
                </c:pt>
                <c:pt idx="4698">
                  <c:v>2196700</c:v>
                </c:pt>
                <c:pt idx="4699">
                  <c:v>2273300</c:v>
                </c:pt>
                <c:pt idx="4700">
                  <c:v>1844100</c:v>
                </c:pt>
                <c:pt idx="4701">
                  <c:v>1714300</c:v>
                </c:pt>
                <c:pt idx="4702">
                  <c:v>1458800</c:v>
                </c:pt>
                <c:pt idx="4703">
                  <c:v>1370500</c:v>
                </c:pt>
                <c:pt idx="4704">
                  <c:v>1256700</c:v>
                </c:pt>
                <c:pt idx="4705">
                  <c:v>1226600</c:v>
                </c:pt>
                <c:pt idx="4706">
                  <c:v>1007500</c:v>
                </c:pt>
                <c:pt idx="4707">
                  <c:v>984980</c:v>
                </c:pt>
                <c:pt idx="4708">
                  <c:v>813390</c:v>
                </c:pt>
                <c:pt idx="4709">
                  <c:v>109520</c:v>
                </c:pt>
                <c:pt idx="4710">
                  <c:v>92818</c:v>
                </c:pt>
                <c:pt idx="4711">
                  <c:v>79720</c:v>
                </c:pt>
                <c:pt idx="4712">
                  <c:v>72339</c:v>
                </c:pt>
                <c:pt idx="4713">
                  <c:v>72832</c:v>
                </c:pt>
                <c:pt idx="4714">
                  <c:v>72844</c:v>
                </c:pt>
                <c:pt idx="4715">
                  <c:v>78459</c:v>
                </c:pt>
                <c:pt idx="4716">
                  <c:v>78782</c:v>
                </c:pt>
                <c:pt idx="4717">
                  <c:v>75156</c:v>
                </c:pt>
                <c:pt idx="4718">
                  <c:v>81426</c:v>
                </c:pt>
                <c:pt idx="4719">
                  <c:v>81605</c:v>
                </c:pt>
                <c:pt idx="4720">
                  <c:v>79475</c:v>
                </c:pt>
                <c:pt idx="4721">
                  <c:v>87768</c:v>
                </c:pt>
                <c:pt idx="4722">
                  <c:v>3368400</c:v>
                </c:pt>
                <c:pt idx="4723">
                  <c:v>3296000</c:v>
                </c:pt>
                <c:pt idx="4724">
                  <c:v>2731500</c:v>
                </c:pt>
                <c:pt idx="4725">
                  <c:v>2651200</c:v>
                </c:pt>
                <c:pt idx="4726">
                  <c:v>1804800</c:v>
                </c:pt>
                <c:pt idx="4727">
                  <c:v>1801000</c:v>
                </c:pt>
                <c:pt idx="4728">
                  <c:v>1736400</c:v>
                </c:pt>
                <c:pt idx="4729">
                  <c:v>1488900</c:v>
                </c:pt>
                <c:pt idx="4730">
                  <c:v>1562300</c:v>
                </c:pt>
                <c:pt idx="4731">
                  <c:v>1456900</c:v>
                </c:pt>
                <c:pt idx="4732">
                  <c:v>1209800</c:v>
                </c:pt>
                <c:pt idx="4733">
                  <c:v>1193800</c:v>
                </c:pt>
                <c:pt idx="4734">
                  <c:v>1126300</c:v>
                </c:pt>
                <c:pt idx="4735">
                  <c:v>1130500</c:v>
                </c:pt>
                <c:pt idx="4736">
                  <c:v>1138100</c:v>
                </c:pt>
                <c:pt idx="4737">
                  <c:v>1157700</c:v>
                </c:pt>
                <c:pt idx="4738">
                  <c:v>1198000</c:v>
                </c:pt>
                <c:pt idx="4739">
                  <c:v>1218500</c:v>
                </c:pt>
                <c:pt idx="4740">
                  <c:v>1308600</c:v>
                </c:pt>
                <c:pt idx="4741">
                  <c:v>1291900</c:v>
                </c:pt>
                <c:pt idx="4742">
                  <c:v>1459100</c:v>
                </c:pt>
                <c:pt idx="4743">
                  <c:v>1377300</c:v>
                </c:pt>
                <c:pt idx="4744">
                  <c:v>1568900</c:v>
                </c:pt>
                <c:pt idx="4745">
                  <c:v>1617000</c:v>
                </c:pt>
                <c:pt idx="4746">
                  <c:v>1829300</c:v>
                </c:pt>
                <c:pt idx="4747">
                  <c:v>1908500</c:v>
                </c:pt>
                <c:pt idx="4748">
                  <c:v>2254000</c:v>
                </c:pt>
                <c:pt idx="4749">
                  <c:v>2351900</c:v>
                </c:pt>
                <c:pt idx="4750">
                  <c:v>2793100</c:v>
                </c:pt>
                <c:pt idx="4751">
                  <c:v>2901900</c:v>
                </c:pt>
                <c:pt idx="4752">
                  <c:v>3480200</c:v>
                </c:pt>
                <c:pt idx="4753">
                  <c:v>3381900</c:v>
                </c:pt>
                <c:pt idx="4754">
                  <c:v>498690</c:v>
                </c:pt>
                <c:pt idx="4755">
                  <c:v>511380</c:v>
                </c:pt>
                <c:pt idx="4756">
                  <c:v>622590</c:v>
                </c:pt>
                <c:pt idx="4757">
                  <c:v>636150</c:v>
                </c:pt>
                <c:pt idx="4758">
                  <c:v>644200</c:v>
                </c:pt>
                <c:pt idx="4759">
                  <c:v>717540</c:v>
                </c:pt>
                <c:pt idx="4760">
                  <c:v>725080</c:v>
                </c:pt>
                <c:pt idx="4761">
                  <c:v>734130</c:v>
                </c:pt>
                <c:pt idx="4762">
                  <c:v>782930</c:v>
                </c:pt>
                <c:pt idx="4763">
                  <c:v>787990</c:v>
                </c:pt>
                <c:pt idx="4764">
                  <c:v>792050</c:v>
                </c:pt>
                <c:pt idx="4765">
                  <c:v>757630</c:v>
                </c:pt>
                <c:pt idx="4766">
                  <c:v>762730</c:v>
                </c:pt>
                <c:pt idx="4767">
                  <c:v>754850</c:v>
                </c:pt>
                <c:pt idx="4768">
                  <c:v>721800</c:v>
                </c:pt>
                <c:pt idx="4769">
                  <c:v>2766200</c:v>
                </c:pt>
                <c:pt idx="4770">
                  <c:v>2781400</c:v>
                </c:pt>
                <c:pt idx="4771">
                  <c:v>3691200</c:v>
                </c:pt>
                <c:pt idx="4772">
                  <c:v>3727200</c:v>
                </c:pt>
                <c:pt idx="4773">
                  <c:v>3884300</c:v>
                </c:pt>
                <c:pt idx="4774">
                  <c:v>5794400</c:v>
                </c:pt>
                <c:pt idx="4775">
                  <c:v>5918400</c:v>
                </c:pt>
                <c:pt idx="4776">
                  <c:v>7626900</c:v>
                </c:pt>
                <c:pt idx="4777">
                  <c:v>7723600</c:v>
                </c:pt>
                <c:pt idx="4778">
                  <c:v>7947100</c:v>
                </c:pt>
                <c:pt idx="4779">
                  <c:v>10711000</c:v>
                </c:pt>
                <c:pt idx="4780">
                  <c:v>10722000</c:v>
                </c:pt>
                <c:pt idx="4781">
                  <c:v>11130000</c:v>
                </c:pt>
                <c:pt idx="4782">
                  <c:v>11081000</c:v>
                </c:pt>
                <c:pt idx="4783">
                  <c:v>10891000</c:v>
                </c:pt>
                <c:pt idx="4784">
                  <c:v>10182000</c:v>
                </c:pt>
                <c:pt idx="4785">
                  <c:v>10144000</c:v>
                </c:pt>
                <c:pt idx="4786">
                  <c:v>9469000</c:v>
                </c:pt>
                <c:pt idx="4787">
                  <c:v>9340200</c:v>
                </c:pt>
                <c:pt idx="4788">
                  <c:v>7996100</c:v>
                </c:pt>
                <c:pt idx="4789">
                  <c:v>7872300</c:v>
                </c:pt>
                <c:pt idx="4790">
                  <c:v>6936000</c:v>
                </c:pt>
                <c:pt idx="4791">
                  <c:v>7161600</c:v>
                </c:pt>
                <c:pt idx="4792">
                  <c:v>5730100</c:v>
                </c:pt>
                <c:pt idx="4793">
                  <c:v>5580600</c:v>
                </c:pt>
                <c:pt idx="4794">
                  <c:v>4301200</c:v>
                </c:pt>
                <c:pt idx="4795">
                  <c:v>4222200</c:v>
                </c:pt>
                <c:pt idx="4796">
                  <c:v>3415500</c:v>
                </c:pt>
                <c:pt idx="4797">
                  <c:v>3507600</c:v>
                </c:pt>
                <c:pt idx="4798">
                  <c:v>3141800</c:v>
                </c:pt>
                <c:pt idx="4799">
                  <c:v>3512600</c:v>
                </c:pt>
                <c:pt idx="4800">
                  <c:v>3614100</c:v>
                </c:pt>
                <c:pt idx="4801">
                  <c:v>455980</c:v>
                </c:pt>
                <c:pt idx="4802">
                  <c:v>433300</c:v>
                </c:pt>
                <c:pt idx="4803">
                  <c:v>4240400</c:v>
                </c:pt>
                <c:pt idx="4804">
                  <c:v>515020</c:v>
                </c:pt>
                <c:pt idx="4805">
                  <c:v>518900</c:v>
                </c:pt>
                <c:pt idx="4806">
                  <c:v>594050</c:v>
                </c:pt>
                <c:pt idx="4807">
                  <c:v>606590</c:v>
                </c:pt>
                <c:pt idx="4808">
                  <c:v>615340</c:v>
                </c:pt>
                <c:pt idx="4809">
                  <c:v>724970</c:v>
                </c:pt>
                <c:pt idx="4810">
                  <c:v>743490</c:v>
                </c:pt>
                <c:pt idx="4811">
                  <c:v>763510</c:v>
                </c:pt>
                <c:pt idx="4812">
                  <c:v>920890</c:v>
                </c:pt>
                <c:pt idx="4813">
                  <c:v>7806100</c:v>
                </c:pt>
                <c:pt idx="4814">
                  <c:v>5619500</c:v>
                </c:pt>
                <c:pt idx="4815">
                  <c:v>5613400</c:v>
                </c:pt>
                <c:pt idx="4816">
                  <c:v>5545100</c:v>
                </c:pt>
                <c:pt idx="4817">
                  <c:v>5604200</c:v>
                </c:pt>
                <c:pt idx="4818">
                  <c:v>5554900</c:v>
                </c:pt>
                <c:pt idx="4819">
                  <c:v>5631900</c:v>
                </c:pt>
                <c:pt idx="4820">
                  <c:v>6670900</c:v>
                </c:pt>
                <c:pt idx="4821">
                  <c:v>6672100</c:v>
                </c:pt>
                <c:pt idx="4822">
                  <c:v>6761000</c:v>
                </c:pt>
                <c:pt idx="4823">
                  <c:v>7784300</c:v>
                </c:pt>
                <c:pt idx="4824">
                  <c:v>7839800</c:v>
                </c:pt>
                <c:pt idx="4825">
                  <c:v>8031200</c:v>
                </c:pt>
                <c:pt idx="4826">
                  <c:v>11864000</c:v>
                </c:pt>
                <c:pt idx="4827">
                  <c:v>12010000</c:v>
                </c:pt>
                <c:pt idx="4828">
                  <c:v>13427000</c:v>
                </c:pt>
                <c:pt idx="4829">
                  <c:v>13427000</c:v>
                </c:pt>
                <c:pt idx="4830">
                  <c:v>16833000</c:v>
                </c:pt>
                <c:pt idx="4831">
                  <c:v>17329000</c:v>
                </c:pt>
                <c:pt idx="4832">
                  <c:v>29341000</c:v>
                </c:pt>
                <c:pt idx="4833">
                  <c:v>-9.9990000000000006</c:v>
                </c:pt>
                <c:pt idx="4834">
                  <c:v>-9.9990000000000006</c:v>
                </c:pt>
                <c:pt idx="4835">
                  <c:v>-9.9990000000000006</c:v>
                </c:pt>
                <c:pt idx="4836">
                  <c:v>-9.9990000000000006</c:v>
                </c:pt>
                <c:pt idx="4837">
                  <c:v>-9.9990000000000006</c:v>
                </c:pt>
                <c:pt idx="4838">
                  <c:v>-9.9990000000000006</c:v>
                </c:pt>
                <c:pt idx="4839">
                  <c:v>-9.9990000000000006</c:v>
                </c:pt>
                <c:pt idx="4840">
                  <c:v>-9.9990000000000006</c:v>
                </c:pt>
                <c:pt idx="4841">
                  <c:v>-9.9990000000000006</c:v>
                </c:pt>
                <c:pt idx="4842">
                  <c:v>40941000</c:v>
                </c:pt>
                <c:pt idx="4843">
                  <c:v>-9.9990000000000006</c:v>
                </c:pt>
                <c:pt idx="4844">
                  <c:v>-9.9990000000000006</c:v>
                </c:pt>
                <c:pt idx="4845">
                  <c:v>4021700</c:v>
                </c:pt>
                <c:pt idx="4846">
                  <c:v>3911700</c:v>
                </c:pt>
                <c:pt idx="4847">
                  <c:v>3579000</c:v>
                </c:pt>
                <c:pt idx="4848">
                  <c:v>3573000</c:v>
                </c:pt>
                <c:pt idx="4849">
                  <c:v>3459600</c:v>
                </c:pt>
                <c:pt idx="4850">
                  <c:v>2947600</c:v>
                </c:pt>
                <c:pt idx="4851">
                  <c:v>2928200</c:v>
                </c:pt>
                <c:pt idx="4852">
                  <c:v>2790300</c:v>
                </c:pt>
                <c:pt idx="4853">
                  <c:v>19902000</c:v>
                </c:pt>
                <c:pt idx="4854">
                  <c:v>2909700</c:v>
                </c:pt>
                <c:pt idx="4855">
                  <c:v>2802100</c:v>
                </c:pt>
                <c:pt idx="4856">
                  <c:v>2419000</c:v>
                </c:pt>
                <c:pt idx="4857">
                  <c:v>2407700</c:v>
                </c:pt>
                <c:pt idx="4858">
                  <c:v>2290800</c:v>
                </c:pt>
                <c:pt idx="4859">
                  <c:v>1931200</c:v>
                </c:pt>
                <c:pt idx="4860">
                  <c:v>1919200</c:v>
                </c:pt>
                <c:pt idx="4861">
                  <c:v>1829600</c:v>
                </c:pt>
                <c:pt idx="4862">
                  <c:v>1807300</c:v>
                </c:pt>
                <c:pt idx="4863">
                  <c:v>1777500</c:v>
                </c:pt>
                <c:pt idx="4864">
                  <c:v>1656000</c:v>
                </c:pt>
                <c:pt idx="4865">
                  <c:v>8437100</c:v>
                </c:pt>
                <c:pt idx="4866">
                  <c:v>1033600</c:v>
                </c:pt>
                <c:pt idx="4867">
                  <c:v>994720</c:v>
                </c:pt>
                <c:pt idx="4868">
                  <c:v>947100</c:v>
                </c:pt>
                <c:pt idx="4869">
                  <c:v>10283000</c:v>
                </c:pt>
                <c:pt idx="4870">
                  <c:v>8938500</c:v>
                </c:pt>
                <c:pt idx="4871">
                  <c:v>5611500</c:v>
                </c:pt>
                <c:pt idx="4872">
                  <c:v>5569300</c:v>
                </c:pt>
                <c:pt idx="4873">
                  <c:v>5934000</c:v>
                </c:pt>
                <c:pt idx="4874">
                  <c:v>4325000</c:v>
                </c:pt>
                <c:pt idx="4875">
                  <c:v>4310300</c:v>
                </c:pt>
                <c:pt idx="4876">
                  <c:v>4142100</c:v>
                </c:pt>
                <c:pt idx="4877">
                  <c:v>3154400</c:v>
                </c:pt>
                <c:pt idx="4878">
                  <c:v>3155800</c:v>
                </c:pt>
                <c:pt idx="4879">
                  <c:v>2763300</c:v>
                </c:pt>
                <c:pt idx="4880">
                  <c:v>2741200</c:v>
                </c:pt>
                <c:pt idx="4881">
                  <c:v>2970300</c:v>
                </c:pt>
                <c:pt idx="4882">
                  <c:v>2966400</c:v>
                </c:pt>
                <c:pt idx="4883">
                  <c:v>2788200</c:v>
                </c:pt>
                <c:pt idx="4884">
                  <c:v>2800000</c:v>
                </c:pt>
                <c:pt idx="4885">
                  <c:v>2657100</c:v>
                </c:pt>
                <c:pt idx="4886">
                  <c:v>319320</c:v>
                </c:pt>
                <c:pt idx="4887">
                  <c:v>328440</c:v>
                </c:pt>
                <c:pt idx="4888">
                  <c:v>322430</c:v>
                </c:pt>
                <c:pt idx="4889">
                  <c:v>325750</c:v>
                </c:pt>
                <c:pt idx="4890">
                  <c:v>326440</c:v>
                </c:pt>
                <c:pt idx="4891">
                  <c:v>366350</c:v>
                </c:pt>
                <c:pt idx="4892">
                  <c:v>378410</c:v>
                </c:pt>
                <c:pt idx="4893">
                  <c:v>385120</c:v>
                </c:pt>
                <c:pt idx="4894">
                  <c:v>3740400</c:v>
                </c:pt>
                <c:pt idx="4895">
                  <c:v>464230</c:v>
                </c:pt>
                <c:pt idx="4896">
                  <c:v>484870</c:v>
                </c:pt>
                <c:pt idx="4897">
                  <c:v>618110</c:v>
                </c:pt>
                <c:pt idx="4898">
                  <c:v>628290</c:v>
                </c:pt>
                <c:pt idx="4899">
                  <c:v>659180</c:v>
                </c:pt>
                <c:pt idx="4900">
                  <c:v>809110</c:v>
                </c:pt>
                <c:pt idx="4901">
                  <c:v>1313700</c:v>
                </c:pt>
                <c:pt idx="4902">
                  <c:v>1227400</c:v>
                </c:pt>
                <c:pt idx="4903">
                  <c:v>903080</c:v>
                </c:pt>
                <c:pt idx="4904">
                  <c:v>907450</c:v>
                </c:pt>
                <c:pt idx="4905">
                  <c:v>902550</c:v>
                </c:pt>
                <c:pt idx="4906">
                  <c:v>1415100</c:v>
                </c:pt>
                <c:pt idx="4907">
                  <c:v>1457400</c:v>
                </c:pt>
                <c:pt idx="4908">
                  <c:v>1525700</c:v>
                </c:pt>
                <c:pt idx="4909">
                  <c:v>3542900</c:v>
                </c:pt>
                <c:pt idx="4910">
                  <c:v>3586200</c:v>
                </c:pt>
                <c:pt idx="4911">
                  <c:v>3940700</c:v>
                </c:pt>
                <c:pt idx="4912">
                  <c:v>4944100</c:v>
                </c:pt>
                <c:pt idx="4913">
                  <c:v>4931400</c:v>
                </c:pt>
                <c:pt idx="4914">
                  <c:v>4668800</c:v>
                </c:pt>
                <c:pt idx="4915">
                  <c:v>4651100</c:v>
                </c:pt>
                <c:pt idx="4916">
                  <c:v>3951800</c:v>
                </c:pt>
                <c:pt idx="4917">
                  <c:v>3900700</c:v>
                </c:pt>
                <c:pt idx="4918">
                  <c:v>3477600</c:v>
                </c:pt>
                <c:pt idx="4919">
                  <c:v>3300700</c:v>
                </c:pt>
                <c:pt idx="4920">
                  <c:v>3252500</c:v>
                </c:pt>
                <c:pt idx="4921">
                  <c:v>3178600</c:v>
                </c:pt>
                <c:pt idx="4922">
                  <c:v>2722800</c:v>
                </c:pt>
                <c:pt idx="4923">
                  <c:v>2715500</c:v>
                </c:pt>
                <c:pt idx="4924">
                  <c:v>2349300</c:v>
                </c:pt>
                <c:pt idx="4925">
                  <c:v>2191600</c:v>
                </c:pt>
                <c:pt idx="4926">
                  <c:v>1884300</c:v>
                </c:pt>
                <c:pt idx="4927">
                  <c:v>1921600</c:v>
                </c:pt>
                <c:pt idx="4928">
                  <c:v>1577400</c:v>
                </c:pt>
                <c:pt idx="4929">
                  <c:v>1549200</c:v>
                </c:pt>
                <c:pt idx="4930">
                  <c:v>1405200</c:v>
                </c:pt>
                <c:pt idx="4931">
                  <c:v>1324100</c:v>
                </c:pt>
                <c:pt idx="4932">
                  <c:v>1177200</c:v>
                </c:pt>
                <c:pt idx="4933">
                  <c:v>1152000</c:v>
                </c:pt>
                <c:pt idx="4934">
                  <c:v>971680</c:v>
                </c:pt>
                <c:pt idx="4935">
                  <c:v>129080</c:v>
                </c:pt>
                <c:pt idx="4936">
                  <c:v>122770</c:v>
                </c:pt>
                <c:pt idx="4937">
                  <c:v>108640</c:v>
                </c:pt>
                <c:pt idx="4938">
                  <c:v>71983</c:v>
                </c:pt>
                <c:pt idx="4939">
                  <c:v>-9.9990000000000006</c:v>
                </c:pt>
                <c:pt idx="4940">
                  <c:v>-9.9990000000000006</c:v>
                </c:pt>
                <c:pt idx="4941">
                  <c:v>-9.9990000000000006</c:v>
                </c:pt>
                <c:pt idx="4942">
                  <c:v>-9.9990000000000006</c:v>
                </c:pt>
                <c:pt idx="4943">
                  <c:v>-9.9990000000000006</c:v>
                </c:pt>
                <c:pt idx="4944">
                  <c:v>-9.9990000000000006</c:v>
                </c:pt>
                <c:pt idx="4945">
                  <c:v>-9.9990000000000006</c:v>
                </c:pt>
                <c:pt idx="4946">
                  <c:v>-9.9990000000000006</c:v>
                </c:pt>
                <c:pt idx="4947">
                  <c:v>-9.9990000000000006</c:v>
                </c:pt>
                <c:pt idx="4948">
                  <c:v>1261400</c:v>
                </c:pt>
                <c:pt idx="4949">
                  <c:v>1212500</c:v>
                </c:pt>
                <c:pt idx="4950">
                  <c:v>814630</c:v>
                </c:pt>
                <c:pt idx="4951">
                  <c:v>833490</c:v>
                </c:pt>
                <c:pt idx="4952">
                  <c:v>817730</c:v>
                </c:pt>
                <c:pt idx="4953">
                  <c:v>519750</c:v>
                </c:pt>
                <c:pt idx="4954">
                  <c:v>518100</c:v>
                </c:pt>
                <c:pt idx="4955">
                  <c:v>506420</c:v>
                </c:pt>
                <c:pt idx="4956">
                  <c:v>543710</c:v>
                </c:pt>
                <c:pt idx="4957">
                  <c:v>548270</c:v>
                </c:pt>
                <c:pt idx="4958">
                  <c:v>572880</c:v>
                </c:pt>
                <c:pt idx="4959">
                  <c:v>1080200</c:v>
                </c:pt>
                <c:pt idx="4960">
                  <c:v>1082600</c:v>
                </c:pt>
                <c:pt idx="4961">
                  <c:v>1284000</c:v>
                </c:pt>
                <c:pt idx="4962">
                  <c:v>1336800</c:v>
                </c:pt>
                <c:pt idx="4963">
                  <c:v>1384600</c:v>
                </c:pt>
                <c:pt idx="4964">
                  <c:v>1419400</c:v>
                </c:pt>
                <c:pt idx="4965">
                  <c:v>1507400</c:v>
                </c:pt>
                <c:pt idx="4966">
                  <c:v>1529200</c:v>
                </c:pt>
                <c:pt idx="4967">
                  <c:v>1543200</c:v>
                </c:pt>
                <c:pt idx="4968">
                  <c:v>1567800</c:v>
                </c:pt>
                <c:pt idx="4969">
                  <c:v>1507600</c:v>
                </c:pt>
                <c:pt idx="4970">
                  <c:v>1506200</c:v>
                </c:pt>
                <c:pt idx="4971">
                  <c:v>1451800</c:v>
                </c:pt>
                <c:pt idx="4972">
                  <c:v>1450800</c:v>
                </c:pt>
                <c:pt idx="4973">
                  <c:v>1369100</c:v>
                </c:pt>
                <c:pt idx="4974">
                  <c:v>1480300</c:v>
                </c:pt>
                <c:pt idx="4975">
                  <c:v>1261800</c:v>
                </c:pt>
                <c:pt idx="4976">
                  <c:v>1370700</c:v>
                </c:pt>
                <c:pt idx="4977">
                  <c:v>1289500</c:v>
                </c:pt>
                <c:pt idx="4978">
                  <c:v>1291100</c:v>
                </c:pt>
                <c:pt idx="4979">
                  <c:v>1187400</c:v>
                </c:pt>
                <c:pt idx="4980">
                  <c:v>1168900</c:v>
                </c:pt>
                <c:pt idx="4981">
                  <c:v>1037000</c:v>
                </c:pt>
                <c:pt idx="4982">
                  <c:v>133810</c:v>
                </c:pt>
                <c:pt idx="4983">
                  <c:v>117250</c:v>
                </c:pt>
                <c:pt idx="4984">
                  <c:v>117440</c:v>
                </c:pt>
                <c:pt idx="4985">
                  <c:v>112170</c:v>
                </c:pt>
                <c:pt idx="4986">
                  <c:v>96609</c:v>
                </c:pt>
                <c:pt idx="4987">
                  <c:v>96180</c:v>
                </c:pt>
                <c:pt idx="4988">
                  <c:v>90395</c:v>
                </c:pt>
                <c:pt idx="4989">
                  <c:v>73505</c:v>
                </c:pt>
                <c:pt idx="4990">
                  <c:v>73527</c:v>
                </c:pt>
                <c:pt idx="4991">
                  <c:v>68798</c:v>
                </c:pt>
                <c:pt idx="4992">
                  <c:v>441850</c:v>
                </c:pt>
                <c:pt idx="4993">
                  <c:v>437560</c:v>
                </c:pt>
                <c:pt idx="4994">
                  <c:v>49506</c:v>
                </c:pt>
                <c:pt idx="4995">
                  <c:v>54567</c:v>
                </c:pt>
                <c:pt idx="4996">
                  <c:v>991870</c:v>
                </c:pt>
                <c:pt idx="4997">
                  <c:v>967140</c:v>
                </c:pt>
                <c:pt idx="4998">
                  <c:v>859350</c:v>
                </c:pt>
                <c:pt idx="4999">
                  <c:v>855400</c:v>
                </c:pt>
                <c:pt idx="5000">
                  <c:v>817870</c:v>
                </c:pt>
                <c:pt idx="5001">
                  <c:v>611710</c:v>
                </c:pt>
                <c:pt idx="5002">
                  <c:v>605220</c:v>
                </c:pt>
                <c:pt idx="5003">
                  <c:v>551650</c:v>
                </c:pt>
                <c:pt idx="5004">
                  <c:v>398880</c:v>
                </c:pt>
                <c:pt idx="5005">
                  <c:v>400020</c:v>
                </c:pt>
                <c:pt idx="5006">
                  <c:v>403310</c:v>
                </c:pt>
                <c:pt idx="5007">
                  <c:v>376980</c:v>
                </c:pt>
                <c:pt idx="5008">
                  <c:v>382330</c:v>
                </c:pt>
                <c:pt idx="5009">
                  <c:v>416400</c:v>
                </c:pt>
                <c:pt idx="5010">
                  <c:v>426850</c:v>
                </c:pt>
                <c:pt idx="5011">
                  <c:v>475470</c:v>
                </c:pt>
                <c:pt idx="5012">
                  <c:v>486650</c:v>
                </c:pt>
                <c:pt idx="5013">
                  <c:v>531300</c:v>
                </c:pt>
                <c:pt idx="5014">
                  <c:v>543220</c:v>
                </c:pt>
                <c:pt idx="5015">
                  <c:v>640800</c:v>
                </c:pt>
                <c:pt idx="5016">
                  <c:v>686240</c:v>
                </c:pt>
                <c:pt idx="5017">
                  <c:v>702590</c:v>
                </c:pt>
                <c:pt idx="5018">
                  <c:v>759870</c:v>
                </c:pt>
                <c:pt idx="5019">
                  <c:v>776610</c:v>
                </c:pt>
                <c:pt idx="5020">
                  <c:v>775560</c:v>
                </c:pt>
                <c:pt idx="5021">
                  <c:v>790880</c:v>
                </c:pt>
                <c:pt idx="5022">
                  <c:v>801950</c:v>
                </c:pt>
                <c:pt idx="5023">
                  <c:v>811900</c:v>
                </c:pt>
                <c:pt idx="5024">
                  <c:v>773190</c:v>
                </c:pt>
                <c:pt idx="5025">
                  <c:v>777170</c:v>
                </c:pt>
                <c:pt idx="5026">
                  <c:v>817850</c:v>
                </c:pt>
                <c:pt idx="5027">
                  <c:v>833920</c:v>
                </c:pt>
                <c:pt idx="5028">
                  <c:v>112490</c:v>
                </c:pt>
                <c:pt idx="5029">
                  <c:v>110230</c:v>
                </c:pt>
                <c:pt idx="5030">
                  <c:v>110230</c:v>
                </c:pt>
                <c:pt idx="5031">
                  <c:v>106830</c:v>
                </c:pt>
                <c:pt idx="5032">
                  <c:v>98036</c:v>
                </c:pt>
                <c:pt idx="5033">
                  <c:v>97911</c:v>
                </c:pt>
                <c:pt idx="5034">
                  <c:v>99029</c:v>
                </c:pt>
                <c:pt idx="5035">
                  <c:v>91983</c:v>
                </c:pt>
                <c:pt idx="5036">
                  <c:v>91701</c:v>
                </c:pt>
                <c:pt idx="5037">
                  <c:v>83702</c:v>
                </c:pt>
                <c:pt idx="5038">
                  <c:v>72214</c:v>
                </c:pt>
                <c:pt idx="5039">
                  <c:v>72047</c:v>
                </c:pt>
                <c:pt idx="5040">
                  <c:v>68093</c:v>
                </c:pt>
                <c:pt idx="5041">
                  <c:v>439070</c:v>
                </c:pt>
                <c:pt idx="5042">
                  <c:v>501320</c:v>
                </c:pt>
                <c:pt idx="5043">
                  <c:v>511150</c:v>
                </c:pt>
                <c:pt idx="5044">
                  <c:v>585420</c:v>
                </c:pt>
                <c:pt idx="5045">
                  <c:v>589360</c:v>
                </c:pt>
                <c:pt idx="5046">
                  <c:v>609960</c:v>
                </c:pt>
                <c:pt idx="5047">
                  <c:v>682980</c:v>
                </c:pt>
                <c:pt idx="5048">
                  <c:v>684150</c:v>
                </c:pt>
                <c:pt idx="5049">
                  <c:v>652780</c:v>
                </c:pt>
                <c:pt idx="5050">
                  <c:v>566790</c:v>
                </c:pt>
                <c:pt idx="5051">
                  <c:v>557560</c:v>
                </c:pt>
                <c:pt idx="5052">
                  <c:v>536860</c:v>
                </c:pt>
                <c:pt idx="5053">
                  <c:v>404480</c:v>
                </c:pt>
                <c:pt idx="5054">
                  <c:v>402220</c:v>
                </c:pt>
                <c:pt idx="5055">
                  <c:v>387370</c:v>
                </c:pt>
                <c:pt idx="5056">
                  <c:v>299940</c:v>
                </c:pt>
                <c:pt idx="5057">
                  <c:v>298220</c:v>
                </c:pt>
                <c:pt idx="5058">
                  <c:v>279690</c:v>
                </c:pt>
                <c:pt idx="5059">
                  <c:v>306640</c:v>
                </c:pt>
                <c:pt idx="5060">
                  <c:v>310510</c:v>
                </c:pt>
                <c:pt idx="5061">
                  <c:v>312070</c:v>
                </c:pt>
                <c:pt idx="5062">
                  <c:v>416250</c:v>
                </c:pt>
                <c:pt idx="5063">
                  <c:v>420430</c:v>
                </c:pt>
                <c:pt idx="5064">
                  <c:v>428440</c:v>
                </c:pt>
                <c:pt idx="5065">
                  <c:v>509980</c:v>
                </c:pt>
                <c:pt idx="5066">
                  <c:v>515150</c:v>
                </c:pt>
                <c:pt idx="5067">
                  <c:v>492410</c:v>
                </c:pt>
                <c:pt idx="5068">
                  <c:v>523230</c:v>
                </c:pt>
                <c:pt idx="5069">
                  <c:v>527300</c:v>
                </c:pt>
                <c:pt idx="5070">
                  <c:v>552870</c:v>
                </c:pt>
                <c:pt idx="5071">
                  <c:v>579890</c:v>
                </c:pt>
                <c:pt idx="5072">
                  <c:v>557930</c:v>
                </c:pt>
                <c:pt idx="5073">
                  <c:v>550430</c:v>
                </c:pt>
                <c:pt idx="5074">
                  <c:v>503680</c:v>
                </c:pt>
                <c:pt idx="5075">
                  <c:v>687210</c:v>
                </c:pt>
                <c:pt idx="5076">
                  <c:v>580730</c:v>
                </c:pt>
                <c:pt idx="5077">
                  <c:v>408980</c:v>
                </c:pt>
                <c:pt idx="5078">
                  <c:v>388520</c:v>
                </c:pt>
                <c:pt idx="5079">
                  <c:v>385360</c:v>
                </c:pt>
                <c:pt idx="5080">
                  <c:v>273450</c:v>
                </c:pt>
                <c:pt idx="5081">
                  <c:v>270510</c:v>
                </c:pt>
                <c:pt idx="5082">
                  <c:v>269650</c:v>
                </c:pt>
                <c:pt idx="5083">
                  <c:v>249240</c:v>
                </c:pt>
                <c:pt idx="5084">
                  <c:v>238550</c:v>
                </c:pt>
                <c:pt idx="5085">
                  <c:v>233790</c:v>
                </c:pt>
                <c:pt idx="5086">
                  <c:v>289300</c:v>
                </c:pt>
                <c:pt idx="5087">
                  <c:v>289340</c:v>
                </c:pt>
                <c:pt idx="5088">
                  <c:v>294520</c:v>
                </c:pt>
                <c:pt idx="5089">
                  <c:v>350890</c:v>
                </c:pt>
                <c:pt idx="5090">
                  <c:v>352720</c:v>
                </c:pt>
                <c:pt idx="5091">
                  <c:v>353750</c:v>
                </c:pt>
                <c:pt idx="5092">
                  <c:v>414050</c:v>
                </c:pt>
                <c:pt idx="5093">
                  <c:v>414940</c:v>
                </c:pt>
                <c:pt idx="5094">
                  <c:v>420970</c:v>
                </c:pt>
                <c:pt idx="5095">
                  <c:v>510340</c:v>
                </c:pt>
                <c:pt idx="5096">
                  <c:v>491760</c:v>
                </c:pt>
                <c:pt idx="5097">
                  <c:v>490170</c:v>
                </c:pt>
                <c:pt idx="5098">
                  <c:v>510120</c:v>
                </c:pt>
                <c:pt idx="5099">
                  <c:v>283620</c:v>
                </c:pt>
                <c:pt idx="5100">
                  <c:v>240900</c:v>
                </c:pt>
                <c:pt idx="5101">
                  <c:v>198570</c:v>
                </c:pt>
                <c:pt idx="5102">
                  <c:v>199350</c:v>
                </c:pt>
                <c:pt idx="5103">
                  <c:v>191020</c:v>
                </c:pt>
                <c:pt idx="5104">
                  <c:v>194730</c:v>
                </c:pt>
                <c:pt idx="5105">
                  <c:v>194590</c:v>
                </c:pt>
                <c:pt idx="5106">
                  <c:v>196010</c:v>
                </c:pt>
                <c:pt idx="5107">
                  <c:v>213300</c:v>
                </c:pt>
                <c:pt idx="5108">
                  <c:v>261970</c:v>
                </c:pt>
                <c:pt idx="5109">
                  <c:v>252740</c:v>
                </c:pt>
                <c:pt idx="5110">
                  <c:v>285210</c:v>
                </c:pt>
                <c:pt idx="5111">
                  <c:v>414790</c:v>
                </c:pt>
                <c:pt idx="5112">
                  <c:v>416770</c:v>
                </c:pt>
                <c:pt idx="5113">
                  <c:v>401940</c:v>
                </c:pt>
                <c:pt idx="5114">
                  <c:v>416470</c:v>
                </c:pt>
                <c:pt idx="5115">
                  <c:v>422000</c:v>
                </c:pt>
                <c:pt idx="5116">
                  <c:v>421510</c:v>
                </c:pt>
                <c:pt idx="5117">
                  <c:v>445570</c:v>
                </c:pt>
                <c:pt idx="5118">
                  <c:v>447300</c:v>
                </c:pt>
                <c:pt idx="5119">
                  <c:v>438980</c:v>
                </c:pt>
                <c:pt idx="5120">
                  <c:v>384830</c:v>
                </c:pt>
                <c:pt idx="5121">
                  <c:v>399310</c:v>
                </c:pt>
                <c:pt idx="5122">
                  <c:v>375240</c:v>
                </c:pt>
                <c:pt idx="5123">
                  <c:v>300920</c:v>
                </c:pt>
                <c:pt idx="5124">
                  <c:v>312760</c:v>
                </c:pt>
                <c:pt idx="5125">
                  <c:v>292380</c:v>
                </c:pt>
                <c:pt idx="5126">
                  <c:v>257370</c:v>
                </c:pt>
                <c:pt idx="5127">
                  <c:v>266060</c:v>
                </c:pt>
                <c:pt idx="5128">
                  <c:v>256710</c:v>
                </c:pt>
                <c:pt idx="5129">
                  <c:v>248350</c:v>
                </c:pt>
                <c:pt idx="5130">
                  <c:v>263260</c:v>
                </c:pt>
                <c:pt idx="5131">
                  <c:v>251430</c:v>
                </c:pt>
                <c:pt idx="5132">
                  <c:v>285490</c:v>
                </c:pt>
                <c:pt idx="5133">
                  <c:v>286360</c:v>
                </c:pt>
                <c:pt idx="5134">
                  <c:v>277580</c:v>
                </c:pt>
                <c:pt idx="5135">
                  <c:v>298180</c:v>
                </c:pt>
                <c:pt idx="5136">
                  <c:v>315130</c:v>
                </c:pt>
                <c:pt idx="5137">
                  <c:v>312860</c:v>
                </c:pt>
                <c:pt idx="5138">
                  <c:v>371100</c:v>
                </c:pt>
                <c:pt idx="5139">
                  <c:v>373420</c:v>
                </c:pt>
                <c:pt idx="5140">
                  <c:v>371080</c:v>
                </c:pt>
                <c:pt idx="5141">
                  <c:v>401270</c:v>
                </c:pt>
                <c:pt idx="5142">
                  <c:v>338270</c:v>
                </c:pt>
                <c:pt idx="5143">
                  <c:v>290860</c:v>
                </c:pt>
                <c:pt idx="5144">
                  <c:v>222110</c:v>
                </c:pt>
                <c:pt idx="5145">
                  <c:v>223960</c:v>
                </c:pt>
                <c:pt idx="5146">
                  <c:v>217000</c:v>
                </c:pt>
                <c:pt idx="5147">
                  <c:v>206250</c:v>
                </c:pt>
                <c:pt idx="5148">
                  <c:v>190920</c:v>
                </c:pt>
                <c:pt idx="5149">
                  <c:v>204320</c:v>
                </c:pt>
                <c:pt idx="5150">
                  <c:v>187130</c:v>
                </c:pt>
                <c:pt idx="5151">
                  <c:v>204250</c:v>
                </c:pt>
                <c:pt idx="5152">
                  <c:v>195850</c:v>
                </c:pt>
                <c:pt idx="5153">
                  <c:v>196860</c:v>
                </c:pt>
                <c:pt idx="5154">
                  <c:v>198290</c:v>
                </c:pt>
                <c:pt idx="5155">
                  <c:v>222800</c:v>
                </c:pt>
                <c:pt idx="5156">
                  <c:v>252230</c:v>
                </c:pt>
                <c:pt idx="5157">
                  <c:v>255610</c:v>
                </c:pt>
                <c:pt idx="5158">
                  <c:v>246510</c:v>
                </c:pt>
                <c:pt idx="5159">
                  <c:v>300880</c:v>
                </c:pt>
                <c:pt idx="5160">
                  <c:v>305160</c:v>
                </c:pt>
                <c:pt idx="5161">
                  <c:v>307610</c:v>
                </c:pt>
                <c:pt idx="5162">
                  <c:v>352220</c:v>
                </c:pt>
                <c:pt idx="5163">
                  <c:v>350650</c:v>
                </c:pt>
                <c:pt idx="5164">
                  <c:v>365860</c:v>
                </c:pt>
                <c:pt idx="5165">
                  <c:v>395240</c:v>
                </c:pt>
                <c:pt idx="5166">
                  <c:v>394160</c:v>
                </c:pt>
                <c:pt idx="5167">
                  <c:v>375120</c:v>
                </c:pt>
                <c:pt idx="5168">
                  <c:v>353870</c:v>
                </c:pt>
                <c:pt idx="5169">
                  <c:v>351600</c:v>
                </c:pt>
                <c:pt idx="5170">
                  <c:v>347050</c:v>
                </c:pt>
                <c:pt idx="5171">
                  <c:v>343930</c:v>
                </c:pt>
                <c:pt idx="5172">
                  <c:v>333780</c:v>
                </c:pt>
                <c:pt idx="5173">
                  <c:v>304590</c:v>
                </c:pt>
                <c:pt idx="5174">
                  <c:v>267440</c:v>
                </c:pt>
                <c:pt idx="5175">
                  <c:v>267170</c:v>
                </c:pt>
                <c:pt idx="5176">
                  <c:v>261220</c:v>
                </c:pt>
                <c:pt idx="5177">
                  <c:v>270730</c:v>
                </c:pt>
                <c:pt idx="5178">
                  <c:v>270870</c:v>
                </c:pt>
                <c:pt idx="5179">
                  <c:v>269100</c:v>
                </c:pt>
                <c:pt idx="5180">
                  <c:v>288840</c:v>
                </c:pt>
                <c:pt idx="5181">
                  <c:v>290420</c:v>
                </c:pt>
                <c:pt idx="5182">
                  <c:v>288050</c:v>
                </c:pt>
                <c:pt idx="5183">
                  <c:v>312120</c:v>
                </c:pt>
                <c:pt idx="5184">
                  <c:v>313320</c:v>
                </c:pt>
                <c:pt idx="5185">
                  <c:v>315120</c:v>
                </c:pt>
                <c:pt idx="5186">
                  <c:v>337660</c:v>
                </c:pt>
                <c:pt idx="5187">
                  <c:v>372410</c:v>
                </c:pt>
                <c:pt idx="5188">
                  <c:v>360130</c:v>
                </c:pt>
                <c:pt idx="5189">
                  <c:v>347820</c:v>
                </c:pt>
                <c:pt idx="5190">
                  <c:v>340260</c:v>
                </c:pt>
                <c:pt idx="5191">
                  <c:v>355350</c:v>
                </c:pt>
                <c:pt idx="5192">
                  <c:v>328250</c:v>
                </c:pt>
                <c:pt idx="5193">
                  <c:v>329450</c:v>
                </c:pt>
                <c:pt idx="5194">
                  <c:v>316570</c:v>
                </c:pt>
                <c:pt idx="5195">
                  <c:v>318440</c:v>
                </c:pt>
                <c:pt idx="5196">
                  <c:v>304230</c:v>
                </c:pt>
                <c:pt idx="5197">
                  <c:v>316880</c:v>
                </c:pt>
                <c:pt idx="5198">
                  <c:v>294020</c:v>
                </c:pt>
                <c:pt idx="5199">
                  <c:v>34744</c:v>
                </c:pt>
                <c:pt idx="5200">
                  <c:v>34143</c:v>
                </c:pt>
                <c:pt idx="5201">
                  <c:v>35006</c:v>
                </c:pt>
                <c:pt idx="5202">
                  <c:v>34956</c:v>
                </c:pt>
                <c:pt idx="5203">
                  <c:v>32972</c:v>
                </c:pt>
                <c:pt idx="5204">
                  <c:v>32671</c:v>
                </c:pt>
                <c:pt idx="5205">
                  <c:v>32912</c:v>
                </c:pt>
                <c:pt idx="5206">
                  <c:v>32667</c:v>
                </c:pt>
                <c:pt idx="5207">
                  <c:v>32089</c:v>
                </c:pt>
                <c:pt idx="5208">
                  <c:v>31332</c:v>
                </c:pt>
                <c:pt idx="5209">
                  <c:v>27998</c:v>
                </c:pt>
                <c:pt idx="5210">
                  <c:v>1263800</c:v>
                </c:pt>
                <c:pt idx="5211">
                  <c:v>182590</c:v>
                </c:pt>
                <c:pt idx="5212">
                  <c:v>1394600</c:v>
                </c:pt>
                <c:pt idx="5213">
                  <c:v>263270</c:v>
                </c:pt>
                <c:pt idx="5214">
                  <c:v>29351</c:v>
                </c:pt>
                <c:pt idx="5215">
                  <c:v>10486000</c:v>
                </c:pt>
                <c:pt idx="5216">
                  <c:v>1902700</c:v>
                </c:pt>
                <c:pt idx="5217">
                  <c:v>759560</c:v>
                </c:pt>
                <c:pt idx="5218">
                  <c:v>432480</c:v>
                </c:pt>
                <c:pt idx="5219">
                  <c:v>321270</c:v>
                </c:pt>
                <c:pt idx="5220">
                  <c:v>337340</c:v>
                </c:pt>
                <c:pt idx="5221">
                  <c:v>334240</c:v>
                </c:pt>
                <c:pt idx="5222">
                  <c:v>357020</c:v>
                </c:pt>
                <c:pt idx="5223">
                  <c:v>357850</c:v>
                </c:pt>
                <c:pt idx="5224">
                  <c:v>371210</c:v>
                </c:pt>
                <c:pt idx="5225">
                  <c:v>390990</c:v>
                </c:pt>
                <c:pt idx="5226">
                  <c:v>390910</c:v>
                </c:pt>
                <c:pt idx="5227">
                  <c:v>391450</c:v>
                </c:pt>
                <c:pt idx="5228">
                  <c:v>409140</c:v>
                </c:pt>
                <c:pt idx="5229">
                  <c:v>409530</c:v>
                </c:pt>
                <c:pt idx="5230">
                  <c:v>393420</c:v>
                </c:pt>
                <c:pt idx="5231">
                  <c:v>375840</c:v>
                </c:pt>
                <c:pt idx="5232">
                  <c:v>370020</c:v>
                </c:pt>
                <c:pt idx="5233">
                  <c:v>344080</c:v>
                </c:pt>
                <c:pt idx="5234">
                  <c:v>371940</c:v>
                </c:pt>
                <c:pt idx="5235">
                  <c:v>372030</c:v>
                </c:pt>
                <c:pt idx="5236">
                  <c:v>365880</c:v>
                </c:pt>
                <c:pt idx="5237">
                  <c:v>338320</c:v>
                </c:pt>
                <c:pt idx="5238">
                  <c:v>338490</c:v>
                </c:pt>
                <c:pt idx="5239">
                  <c:v>347230</c:v>
                </c:pt>
                <c:pt idx="5240">
                  <c:v>359140</c:v>
                </c:pt>
                <c:pt idx="5241">
                  <c:v>347670</c:v>
                </c:pt>
                <c:pt idx="5242">
                  <c:v>357540</c:v>
                </c:pt>
                <c:pt idx="5243">
                  <c:v>376610</c:v>
                </c:pt>
                <c:pt idx="5244">
                  <c:v>356600</c:v>
                </c:pt>
                <c:pt idx="5245">
                  <c:v>327330</c:v>
                </c:pt>
                <c:pt idx="5246">
                  <c:v>458710</c:v>
                </c:pt>
                <c:pt idx="5247">
                  <c:v>462390</c:v>
                </c:pt>
                <c:pt idx="5248">
                  <c:v>449860</c:v>
                </c:pt>
                <c:pt idx="5249">
                  <c:v>438750</c:v>
                </c:pt>
                <c:pt idx="5250">
                  <c:v>438340</c:v>
                </c:pt>
                <c:pt idx="5251">
                  <c:v>430210</c:v>
                </c:pt>
                <c:pt idx="5252">
                  <c:v>406810</c:v>
                </c:pt>
                <c:pt idx="5253">
                  <c:v>403290</c:v>
                </c:pt>
                <c:pt idx="5254">
                  <c:v>401640</c:v>
                </c:pt>
                <c:pt idx="5255">
                  <c:v>239040</c:v>
                </c:pt>
                <c:pt idx="5256">
                  <c:v>237290</c:v>
                </c:pt>
                <c:pt idx="5257">
                  <c:v>873720</c:v>
                </c:pt>
                <c:pt idx="5258">
                  <c:v>347430</c:v>
                </c:pt>
                <c:pt idx="5259">
                  <c:v>367230</c:v>
                </c:pt>
                <c:pt idx="5260">
                  <c:v>362890</c:v>
                </c:pt>
                <c:pt idx="5261">
                  <c:v>366970</c:v>
                </c:pt>
                <c:pt idx="5262">
                  <c:v>367110</c:v>
                </c:pt>
                <c:pt idx="5263">
                  <c:v>366350</c:v>
                </c:pt>
                <c:pt idx="5264">
                  <c:v>386620</c:v>
                </c:pt>
                <c:pt idx="5265">
                  <c:v>387620</c:v>
                </c:pt>
                <c:pt idx="5266">
                  <c:v>384280</c:v>
                </c:pt>
                <c:pt idx="5267">
                  <c:v>415210</c:v>
                </c:pt>
                <c:pt idx="5268">
                  <c:v>416140</c:v>
                </c:pt>
                <c:pt idx="5269">
                  <c:v>413080</c:v>
                </c:pt>
                <c:pt idx="5270">
                  <c:v>440380</c:v>
                </c:pt>
                <c:pt idx="5271">
                  <c:v>441500</c:v>
                </c:pt>
                <c:pt idx="5272">
                  <c:v>440110</c:v>
                </c:pt>
                <c:pt idx="5273">
                  <c:v>585920</c:v>
                </c:pt>
                <c:pt idx="5274">
                  <c:v>507770</c:v>
                </c:pt>
                <c:pt idx="5275">
                  <c:v>413620</c:v>
                </c:pt>
                <c:pt idx="5276">
                  <c:v>418680</c:v>
                </c:pt>
                <c:pt idx="5277">
                  <c:v>419270</c:v>
                </c:pt>
                <c:pt idx="5278">
                  <c:v>413620</c:v>
                </c:pt>
                <c:pt idx="5279">
                  <c:v>391650</c:v>
                </c:pt>
                <c:pt idx="5280">
                  <c:v>388410</c:v>
                </c:pt>
                <c:pt idx="5281">
                  <c:v>381820</c:v>
                </c:pt>
                <c:pt idx="5282">
                  <c:v>340670</c:v>
                </c:pt>
                <c:pt idx="5283">
                  <c:v>337940</c:v>
                </c:pt>
                <c:pt idx="5284">
                  <c:v>335340</c:v>
                </c:pt>
                <c:pt idx="5285">
                  <c:v>327420</c:v>
                </c:pt>
                <c:pt idx="5286">
                  <c:v>329660</c:v>
                </c:pt>
                <c:pt idx="5287">
                  <c:v>328040</c:v>
                </c:pt>
                <c:pt idx="5288">
                  <c:v>331710</c:v>
                </c:pt>
                <c:pt idx="5289">
                  <c:v>307030</c:v>
                </c:pt>
                <c:pt idx="5290">
                  <c:v>326780</c:v>
                </c:pt>
                <c:pt idx="5291">
                  <c:v>361460</c:v>
                </c:pt>
                <c:pt idx="5292">
                  <c:v>363070</c:v>
                </c:pt>
                <c:pt idx="5293">
                  <c:v>360320</c:v>
                </c:pt>
                <c:pt idx="5294">
                  <c:v>347900</c:v>
                </c:pt>
                <c:pt idx="5295">
                  <c:v>347250</c:v>
                </c:pt>
                <c:pt idx="5296">
                  <c:v>342200</c:v>
                </c:pt>
                <c:pt idx="5297">
                  <c:v>297810</c:v>
                </c:pt>
                <c:pt idx="5298">
                  <c:v>290270</c:v>
                </c:pt>
                <c:pt idx="5299">
                  <c:v>270350</c:v>
                </c:pt>
                <c:pt idx="5300">
                  <c:v>389930</c:v>
                </c:pt>
                <c:pt idx="5301">
                  <c:v>924280</c:v>
                </c:pt>
                <c:pt idx="5302">
                  <c:v>2832000</c:v>
                </c:pt>
                <c:pt idx="5303">
                  <c:v>263940</c:v>
                </c:pt>
                <c:pt idx="5304">
                  <c:v>251720</c:v>
                </c:pt>
                <c:pt idx="5305">
                  <c:v>256850</c:v>
                </c:pt>
                <c:pt idx="5306">
                  <c:v>228010</c:v>
                </c:pt>
                <c:pt idx="5307">
                  <c:v>228730</c:v>
                </c:pt>
                <c:pt idx="5308">
                  <c:v>227000</c:v>
                </c:pt>
                <c:pt idx="5309">
                  <c:v>234190</c:v>
                </c:pt>
                <c:pt idx="5310">
                  <c:v>236530</c:v>
                </c:pt>
                <c:pt idx="5311">
                  <c:v>234900</c:v>
                </c:pt>
                <c:pt idx="5312">
                  <c:v>264060</c:v>
                </c:pt>
                <c:pt idx="5313">
                  <c:v>265980</c:v>
                </c:pt>
                <c:pt idx="5314">
                  <c:v>254780</c:v>
                </c:pt>
                <c:pt idx="5315">
                  <c:v>314060</c:v>
                </c:pt>
                <c:pt idx="5316">
                  <c:v>318970</c:v>
                </c:pt>
                <c:pt idx="5317">
                  <c:v>325200</c:v>
                </c:pt>
                <c:pt idx="5318">
                  <c:v>295560</c:v>
                </c:pt>
                <c:pt idx="5319">
                  <c:v>284160</c:v>
                </c:pt>
                <c:pt idx="5320">
                  <c:v>293530</c:v>
                </c:pt>
                <c:pt idx="5321">
                  <c:v>297090</c:v>
                </c:pt>
                <c:pt idx="5322">
                  <c:v>245020</c:v>
                </c:pt>
                <c:pt idx="5323">
                  <c:v>218770</c:v>
                </c:pt>
                <c:pt idx="5324">
                  <c:v>226860</c:v>
                </c:pt>
                <c:pt idx="5325">
                  <c:v>233420</c:v>
                </c:pt>
                <c:pt idx="5326">
                  <c:v>234330</c:v>
                </c:pt>
                <c:pt idx="5327">
                  <c:v>245650</c:v>
                </c:pt>
                <c:pt idx="5328">
                  <c:v>249120</c:v>
                </c:pt>
                <c:pt idx="5329">
                  <c:v>261270</c:v>
                </c:pt>
                <c:pt idx="5330">
                  <c:v>263560</c:v>
                </c:pt>
                <c:pt idx="5331">
                  <c:v>271670</c:v>
                </c:pt>
                <c:pt idx="5332">
                  <c:v>276080</c:v>
                </c:pt>
                <c:pt idx="5333">
                  <c:v>280210</c:v>
                </c:pt>
                <c:pt idx="5334">
                  <c:v>285270</c:v>
                </c:pt>
                <c:pt idx="5335">
                  <c:v>282980</c:v>
                </c:pt>
                <c:pt idx="5336">
                  <c:v>291820</c:v>
                </c:pt>
                <c:pt idx="5337">
                  <c:v>289540</c:v>
                </c:pt>
                <c:pt idx="5338">
                  <c:v>288620</c:v>
                </c:pt>
                <c:pt idx="5339">
                  <c:v>325610</c:v>
                </c:pt>
                <c:pt idx="5340">
                  <c:v>325030</c:v>
                </c:pt>
                <c:pt idx="5341">
                  <c:v>327420</c:v>
                </c:pt>
                <c:pt idx="5342">
                  <c:v>259970</c:v>
                </c:pt>
                <c:pt idx="5343">
                  <c:v>259430</c:v>
                </c:pt>
                <c:pt idx="5344">
                  <c:v>257600</c:v>
                </c:pt>
                <c:pt idx="5345">
                  <c:v>232320</c:v>
                </c:pt>
                <c:pt idx="5346">
                  <c:v>232390</c:v>
                </c:pt>
                <c:pt idx="5347">
                  <c:v>229680</c:v>
                </c:pt>
                <c:pt idx="5348">
                  <c:v>215290</c:v>
                </c:pt>
                <c:pt idx="5349">
                  <c:v>216410</c:v>
                </c:pt>
                <c:pt idx="5350">
                  <c:v>212790</c:v>
                </c:pt>
                <c:pt idx="5351">
                  <c:v>215020</c:v>
                </c:pt>
                <c:pt idx="5352">
                  <c:v>215940</c:v>
                </c:pt>
                <c:pt idx="5353">
                  <c:v>214580</c:v>
                </c:pt>
                <c:pt idx="5354">
                  <c:v>224250</c:v>
                </c:pt>
                <c:pt idx="5355">
                  <c:v>225080</c:v>
                </c:pt>
                <c:pt idx="5356">
                  <c:v>219240</c:v>
                </c:pt>
                <c:pt idx="5357">
                  <c:v>234370</c:v>
                </c:pt>
                <c:pt idx="5358">
                  <c:v>1443300</c:v>
                </c:pt>
                <c:pt idx="5359">
                  <c:v>448430</c:v>
                </c:pt>
                <c:pt idx="5360">
                  <c:v>633540</c:v>
                </c:pt>
                <c:pt idx="5361">
                  <c:v>307580</c:v>
                </c:pt>
                <c:pt idx="5362">
                  <c:v>284130</c:v>
                </c:pt>
                <c:pt idx="5363">
                  <c:v>278180</c:v>
                </c:pt>
                <c:pt idx="5364">
                  <c:v>278670</c:v>
                </c:pt>
                <c:pt idx="5365">
                  <c:v>272830</c:v>
                </c:pt>
                <c:pt idx="5366">
                  <c:v>290220</c:v>
                </c:pt>
                <c:pt idx="5367">
                  <c:v>290570</c:v>
                </c:pt>
                <c:pt idx="5368">
                  <c:v>286240</c:v>
                </c:pt>
                <c:pt idx="5369">
                  <c:v>291210</c:v>
                </c:pt>
                <c:pt idx="5370">
                  <c:v>289420</c:v>
                </c:pt>
                <c:pt idx="5371">
                  <c:v>287030</c:v>
                </c:pt>
                <c:pt idx="5372">
                  <c:v>262320</c:v>
                </c:pt>
                <c:pt idx="5373">
                  <c:v>271480</c:v>
                </c:pt>
                <c:pt idx="5374">
                  <c:v>267900</c:v>
                </c:pt>
                <c:pt idx="5375">
                  <c:v>237330</c:v>
                </c:pt>
                <c:pt idx="5376">
                  <c:v>238040</c:v>
                </c:pt>
                <c:pt idx="5377">
                  <c:v>228700</c:v>
                </c:pt>
                <c:pt idx="5378">
                  <c:v>228310</c:v>
                </c:pt>
                <c:pt idx="5379">
                  <c:v>220580</c:v>
                </c:pt>
                <c:pt idx="5380">
                  <c:v>219130</c:v>
                </c:pt>
                <c:pt idx="5381">
                  <c:v>251610</c:v>
                </c:pt>
                <c:pt idx="5382">
                  <c:v>244790</c:v>
                </c:pt>
                <c:pt idx="5383">
                  <c:v>245730</c:v>
                </c:pt>
                <c:pt idx="5384">
                  <c:v>223000</c:v>
                </c:pt>
                <c:pt idx="5385">
                  <c:v>222680</c:v>
                </c:pt>
                <c:pt idx="5386">
                  <c:v>232010</c:v>
                </c:pt>
                <c:pt idx="5387">
                  <c:v>233340</c:v>
                </c:pt>
                <c:pt idx="5388">
                  <c:v>235870</c:v>
                </c:pt>
                <c:pt idx="5389">
                  <c:v>226660</c:v>
                </c:pt>
                <c:pt idx="5390">
                  <c:v>257870</c:v>
                </c:pt>
                <c:pt idx="5391">
                  <c:v>257880</c:v>
                </c:pt>
                <c:pt idx="5392">
                  <c:v>256420</c:v>
                </c:pt>
                <c:pt idx="5393">
                  <c:v>289450</c:v>
                </c:pt>
                <c:pt idx="5394">
                  <c:v>288960</c:v>
                </c:pt>
                <c:pt idx="5395">
                  <c:v>311450</c:v>
                </c:pt>
                <c:pt idx="5396">
                  <c:v>298590</c:v>
                </c:pt>
                <c:pt idx="5397">
                  <c:v>291300</c:v>
                </c:pt>
                <c:pt idx="5398">
                  <c:v>281390</c:v>
                </c:pt>
                <c:pt idx="5399">
                  <c:v>262360</c:v>
                </c:pt>
                <c:pt idx="5400">
                  <c:v>244860</c:v>
                </c:pt>
                <c:pt idx="5401">
                  <c:v>257910</c:v>
                </c:pt>
                <c:pt idx="5402">
                  <c:v>248430</c:v>
                </c:pt>
                <c:pt idx="5403">
                  <c:v>246760</c:v>
                </c:pt>
                <c:pt idx="5404">
                  <c:v>249890</c:v>
                </c:pt>
                <c:pt idx="5405">
                  <c:v>251150</c:v>
                </c:pt>
                <c:pt idx="5406">
                  <c:v>260950</c:v>
                </c:pt>
                <c:pt idx="5407">
                  <c:v>286420</c:v>
                </c:pt>
                <c:pt idx="5408">
                  <c:v>292090</c:v>
                </c:pt>
                <c:pt idx="5409">
                  <c:v>290060</c:v>
                </c:pt>
                <c:pt idx="5410">
                  <c:v>326100</c:v>
                </c:pt>
                <c:pt idx="5411">
                  <c:v>314560</c:v>
                </c:pt>
                <c:pt idx="5412">
                  <c:v>326620</c:v>
                </c:pt>
                <c:pt idx="5413">
                  <c:v>335410</c:v>
                </c:pt>
                <c:pt idx="5414">
                  <c:v>336810</c:v>
                </c:pt>
                <c:pt idx="5415">
                  <c:v>350170</c:v>
                </c:pt>
                <c:pt idx="5416">
                  <c:v>304020</c:v>
                </c:pt>
                <c:pt idx="5417">
                  <c:v>303920</c:v>
                </c:pt>
                <c:pt idx="5418">
                  <c:v>301300</c:v>
                </c:pt>
                <c:pt idx="5419">
                  <c:v>254490</c:v>
                </c:pt>
                <c:pt idx="5420">
                  <c:v>264790</c:v>
                </c:pt>
                <c:pt idx="5421">
                  <c:v>247700</c:v>
                </c:pt>
                <c:pt idx="5422">
                  <c:v>240990</c:v>
                </c:pt>
                <c:pt idx="5423">
                  <c:v>232220</c:v>
                </c:pt>
                <c:pt idx="5424">
                  <c:v>215140</c:v>
                </c:pt>
                <c:pt idx="5425">
                  <c:v>230970</c:v>
                </c:pt>
                <c:pt idx="5426">
                  <c:v>217360</c:v>
                </c:pt>
                <c:pt idx="5427">
                  <c:v>207020</c:v>
                </c:pt>
                <c:pt idx="5428">
                  <c:v>213280</c:v>
                </c:pt>
                <c:pt idx="5429">
                  <c:v>202220</c:v>
                </c:pt>
                <c:pt idx="5430">
                  <c:v>214150</c:v>
                </c:pt>
                <c:pt idx="5431">
                  <c:v>214650</c:v>
                </c:pt>
                <c:pt idx="5432">
                  <c:v>215250</c:v>
                </c:pt>
                <c:pt idx="5433">
                  <c:v>263080</c:v>
                </c:pt>
                <c:pt idx="5434">
                  <c:v>263610</c:v>
                </c:pt>
                <c:pt idx="5435">
                  <c:v>253980</c:v>
                </c:pt>
                <c:pt idx="5436">
                  <c:v>284510</c:v>
                </c:pt>
                <c:pt idx="5437">
                  <c:v>44396</c:v>
                </c:pt>
                <c:pt idx="5438">
                  <c:v>40236</c:v>
                </c:pt>
                <c:pt idx="5439">
                  <c:v>43410</c:v>
                </c:pt>
                <c:pt idx="5440">
                  <c:v>44990</c:v>
                </c:pt>
                <c:pt idx="5441">
                  <c:v>45340</c:v>
                </c:pt>
                <c:pt idx="5442">
                  <c:v>46156</c:v>
                </c:pt>
                <c:pt idx="5443">
                  <c:v>46201</c:v>
                </c:pt>
                <c:pt idx="5444">
                  <c:v>45276</c:v>
                </c:pt>
                <c:pt idx="5445">
                  <c:v>44588</c:v>
                </c:pt>
                <c:pt idx="5446">
                  <c:v>45371</c:v>
                </c:pt>
                <c:pt idx="5447">
                  <c:v>43117</c:v>
                </c:pt>
                <c:pt idx="5448">
                  <c:v>2146700</c:v>
                </c:pt>
                <c:pt idx="5449">
                  <c:v>230950</c:v>
                </c:pt>
                <c:pt idx="5450">
                  <c:v>712440</c:v>
                </c:pt>
                <c:pt idx="5451">
                  <c:v>372740</c:v>
                </c:pt>
                <c:pt idx="5452">
                  <c:v>41565</c:v>
                </c:pt>
                <c:pt idx="5453">
                  <c:v>37835</c:v>
                </c:pt>
                <c:pt idx="5454">
                  <c:v>32449</c:v>
                </c:pt>
                <c:pt idx="5455">
                  <c:v>32294</c:v>
                </c:pt>
                <c:pt idx="5456">
                  <c:v>31623</c:v>
                </c:pt>
                <c:pt idx="5457">
                  <c:v>30045</c:v>
                </c:pt>
                <c:pt idx="5458">
                  <c:v>268650</c:v>
                </c:pt>
                <c:pt idx="5459">
                  <c:v>253410</c:v>
                </c:pt>
                <c:pt idx="5460">
                  <c:v>256490</c:v>
                </c:pt>
                <c:pt idx="5461">
                  <c:v>246080</c:v>
                </c:pt>
                <c:pt idx="5462">
                  <c:v>253740</c:v>
                </c:pt>
                <c:pt idx="5463">
                  <c:v>284650</c:v>
                </c:pt>
                <c:pt idx="5464">
                  <c:v>286230</c:v>
                </c:pt>
                <c:pt idx="5465">
                  <c:v>287190</c:v>
                </c:pt>
                <c:pt idx="5466">
                  <c:v>335830</c:v>
                </c:pt>
                <c:pt idx="5467">
                  <c:v>337990</c:v>
                </c:pt>
                <c:pt idx="5468">
                  <c:v>336790</c:v>
                </c:pt>
                <c:pt idx="5469">
                  <c:v>381640</c:v>
                </c:pt>
                <c:pt idx="5470">
                  <c:v>383790</c:v>
                </c:pt>
                <c:pt idx="5471">
                  <c:v>388040</c:v>
                </c:pt>
                <c:pt idx="5472">
                  <c:v>388900</c:v>
                </c:pt>
                <c:pt idx="5473">
                  <c:v>390760</c:v>
                </c:pt>
                <c:pt idx="5474">
                  <c:v>382780</c:v>
                </c:pt>
                <c:pt idx="5475">
                  <c:v>330750</c:v>
                </c:pt>
                <c:pt idx="5476">
                  <c:v>330080</c:v>
                </c:pt>
                <c:pt idx="5477">
                  <c:v>317860</c:v>
                </c:pt>
                <c:pt idx="5478">
                  <c:v>256000</c:v>
                </c:pt>
                <c:pt idx="5479">
                  <c:v>266040</c:v>
                </c:pt>
                <c:pt idx="5480">
                  <c:v>259710</c:v>
                </c:pt>
                <c:pt idx="5481">
                  <c:v>226090</c:v>
                </c:pt>
                <c:pt idx="5482">
                  <c:v>228140</c:v>
                </c:pt>
                <c:pt idx="5483">
                  <c:v>223320</c:v>
                </c:pt>
                <c:pt idx="5484">
                  <c:v>210630</c:v>
                </c:pt>
                <c:pt idx="5485">
                  <c:v>213610</c:v>
                </c:pt>
                <c:pt idx="5486">
                  <c:v>215720</c:v>
                </c:pt>
                <c:pt idx="5487">
                  <c:v>209330</c:v>
                </c:pt>
                <c:pt idx="5488">
                  <c:v>208700</c:v>
                </c:pt>
                <c:pt idx="5489">
                  <c:v>208380</c:v>
                </c:pt>
                <c:pt idx="5490">
                  <c:v>245640</c:v>
                </c:pt>
                <c:pt idx="5491">
                  <c:v>390070</c:v>
                </c:pt>
                <c:pt idx="5492">
                  <c:v>329820</c:v>
                </c:pt>
                <c:pt idx="5493">
                  <c:v>249290</c:v>
                </c:pt>
                <c:pt idx="5494">
                  <c:v>240270</c:v>
                </c:pt>
                <c:pt idx="5495">
                  <c:v>222310</c:v>
                </c:pt>
                <c:pt idx="5496">
                  <c:v>222210</c:v>
                </c:pt>
                <c:pt idx="5497">
                  <c:v>232690</c:v>
                </c:pt>
                <c:pt idx="5498">
                  <c:v>230180</c:v>
                </c:pt>
                <c:pt idx="5499">
                  <c:v>278210</c:v>
                </c:pt>
                <c:pt idx="5500">
                  <c:v>280990</c:v>
                </c:pt>
                <c:pt idx="5501">
                  <c:v>282820</c:v>
                </c:pt>
                <c:pt idx="5502">
                  <c:v>354730</c:v>
                </c:pt>
                <c:pt idx="5503">
                  <c:v>357130</c:v>
                </c:pt>
                <c:pt idx="5504">
                  <c:v>363350</c:v>
                </c:pt>
                <c:pt idx="5505">
                  <c:v>479110</c:v>
                </c:pt>
                <c:pt idx="5506">
                  <c:v>480010</c:v>
                </c:pt>
                <c:pt idx="5507">
                  <c:v>468800</c:v>
                </c:pt>
                <c:pt idx="5508">
                  <c:v>485920</c:v>
                </c:pt>
                <c:pt idx="5509">
                  <c:v>484920</c:v>
                </c:pt>
                <c:pt idx="5510">
                  <c:v>501250</c:v>
                </c:pt>
                <c:pt idx="5511">
                  <c:v>435650</c:v>
                </c:pt>
                <c:pt idx="5512">
                  <c:v>430080</c:v>
                </c:pt>
                <c:pt idx="5513">
                  <c:v>422130</c:v>
                </c:pt>
                <c:pt idx="5514">
                  <c:v>317500</c:v>
                </c:pt>
                <c:pt idx="5515">
                  <c:v>315780</c:v>
                </c:pt>
                <c:pt idx="5516">
                  <c:v>303820</c:v>
                </c:pt>
                <c:pt idx="5517">
                  <c:v>249720</c:v>
                </c:pt>
                <c:pt idx="5518">
                  <c:v>249100</c:v>
                </c:pt>
                <c:pt idx="5519">
                  <c:v>243480</c:v>
                </c:pt>
                <c:pt idx="5520">
                  <c:v>208540</c:v>
                </c:pt>
                <c:pt idx="5521">
                  <c:v>209140</c:v>
                </c:pt>
                <c:pt idx="5522">
                  <c:v>203580</c:v>
                </c:pt>
                <c:pt idx="5523">
                  <c:v>208640</c:v>
                </c:pt>
                <c:pt idx="5524">
                  <c:v>353440</c:v>
                </c:pt>
                <c:pt idx="5525">
                  <c:v>295130</c:v>
                </c:pt>
                <c:pt idx="5526">
                  <c:v>265030</c:v>
                </c:pt>
                <c:pt idx="5527">
                  <c:v>274710</c:v>
                </c:pt>
                <c:pt idx="5528">
                  <c:v>285380</c:v>
                </c:pt>
                <c:pt idx="5529">
                  <c:v>385590</c:v>
                </c:pt>
                <c:pt idx="5530">
                  <c:v>389360</c:v>
                </c:pt>
                <c:pt idx="5531">
                  <c:v>393340</c:v>
                </c:pt>
                <c:pt idx="5532">
                  <c:v>553210</c:v>
                </c:pt>
                <c:pt idx="5533">
                  <c:v>565980</c:v>
                </c:pt>
                <c:pt idx="5534">
                  <c:v>769470</c:v>
                </c:pt>
                <c:pt idx="5535">
                  <c:v>768700</c:v>
                </c:pt>
                <c:pt idx="5536">
                  <c:v>739130</c:v>
                </c:pt>
                <c:pt idx="5537">
                  <c:v>735980</c:v>
                </c:pt>
                <c:pt idx="5538">
                  <c:v>733630</c:v>
                </c:pt>
                <c:pt idx="5539">
                  <c:v>719140</c:v>
                </c:pt>
                <c:pt idx="5540">
                  <c:v>517510</c:v>
                </c:pt>
                <c:pt idx="5541">
                  <c:v>518340</c:v>
                </c:pt>
                <c:pt idx="5542">
                  <c:v>516160</c:v>
                </c:pt>
                <c:pt idx="5543">
                  <c:v>344630</c:v>
                </c:pt>
                <c:pt idx="5544">
                  <c:v>345880</c:v>
                </c:pt>
                <c:pt idx="5545">
                  <c:v>329680</c:v>
                </c:pt>
                <c:pt idx="5546">
                  <c:v>232860</c:v>
                </c:pt>
                <c:pt idx="5547">
                  <c:v>240710</c:v>
                </c:pt>
                <c:pt idx="5548">
                  <c:v>224560</c:v>
                </c:pt>
                <c:pt idx="5549">
                  <c:v>230570</c:v>
                </c:pt>
                <c:pt idx="5550">
                  <c:v>373220</c:v>
                </c:pt>
                <c:pt idx="5551">
                  <c:v>337420</c:v>
                </c:pt>
                <c:pt idx="5552">
                  <c:v>439750</c:v>
                </c:pt>
                <c:pt idx="5553">
                  <c:v>466700</c:v>
                </c:pt>
                <c:pt idx="5554">
                  <c:v>497510</c:v>
                </c:pt>
                <c:pt idx="5555">
                  <c:v>699880</c:v>
                </c:pt>
                <c:pt idx="5556">
                  <c:v>755260</c:v>
                </c:pt>
                <c:pt idx="5557">
                  <c:v>748940</c:v>
                </c:pt>
                <c:pt idx="5558">
                  <c:v>1097600</c:v>
                </c:pt>
                <c:pt idx="5559">
                  <c:v>1128600</c:v>
                </c:pt>
                <c:pt idx="5560">
                  <c:v>1139600</c:v>
                </c:pt>
                <c:pt idx="5561">
                  <c:v>1142700</c:v>
                </c:pt>
                <c:pt idx="5562">
                  <c:v>1108100</c:v>
                </c:pt>
                <c:pt idx="5563">
                  <c:v>646820</c:v>
                </c:pt>
                <c:pt idx="5564">
                  <c:v>633360</c:v>
                </c:pt>
                <c:pt idx="5565">
                  <c:v>561280</c:v>
                </c:pt>
                <c:pt idx="5566">
                  <c:v>326600</c:v>
                </c:pt>
                <c:pt idx="5567">
                  <c:v>326800</c:v>
                </c:pt>
                <c:pt idx="5568">
                  <c:v>311620</c:v>
                </c:pt>
                <c:pt idx="5569">
                  <c:v>283930</c:v>
                </c:pt>
                <c:pt idx="5570">
                  <c:v>285080</c:v>
                </c:pt>
                <c:pt idx="5571">
                  <c:v>275760</c:v>
                </c:pt>
                <c:pt idx="5572">
                  <c:v>343650</c:v>
                </c:pt>
                <c:pt idx="5573">
                  <c:v>349780</c:v>
                </c:pt>
                <c:pt idx="5574">
                  <c:v>355010</c:v>
                </c:pt>
                <c:pt idx="5575">
                  <c:v>478570</c:v>
                </c:pt>
                <c:pt idx="5576">
                  <c:v>492480</c:v>
                </c:pt>
                <c:pt idx="5577">
                  <c:v>501460</c:v>
                </c:pt>
                <c:pt idx="5578">
                  <c:v>707240</c:v>
                </c:pt>
                <c:pt idx="5579">
                  <c:v>753490</c:v>
                </c:pt>
                <c:pt idx="5580">
                  <c:v>768720</c:v>
                </c:pt>
                <c:pt idx="5581">
                  <c:v>1019000</c:v>
                </c:pt>
                <c:pt idx="5582">
                  <c:v>1019400</c:v>
                </c:pt>
                <c:pt idx="5583">
                  <c:v>1026100</c:v>
                </c:pt>
                <c:pt idx="5584">
                  <c:v>900220</c:v>
                </c:pt>
                <c:pt idx="5585">
                  <c:v>650080</c:v>
                </c:pt>
                <c:pt idx="5586">
                  <c:v>648930</c:v>
                </c:pt>
                <c:pt idx="5587">
                  <c:v>595360</c:v>
                </c:pt>
                <c:pt idx="5588">
                  <c:v>345710</c:v>
                </c:pt>
                <c:pt idx="5589">
                  <c:v>356590</c:v>
                </c:pt>
                <c:pt idx="5590">
                  <c:v>324720</c:v>
                </c:pt>
                <c:pt idx="5591">
                  <c:v>326850</c:v>
                </c:pt>
                <c:pt idx="5592">
                  <c:v>417380</c:v>
                </c:pt>
                <c:pt idx="5593">
                  <c:v>452920</c:v>
                </c:pt>
                <c:pt idx="5594">
                  <c:v>462030</c:v>
                </c:pt>
                <c:pt idx="5595">
                  <c:v>624030</c:v>
                </c:pt>
                <c:pt idx="5596">
                  <c:v>630390</c:v>
                </c:pt>
                <c:pt idx="5597">
                  <c:v>643950</c:v>
                </c:pt>
                <c:pt idx="5598">
                  <c:v>1029500</c:v>
                </c:pt>
                <c:pt idx="5599">
                  <c:v>1044000</c:v>
                </c:pt>
                <c:pt idx="5600">
                  <c:v>1079600</c:v>
                </c:pt>
                <c:pt idx="5601">
                  <c:v>1410600</c:v>
                </c:pt>
                <c:pt idx="5602">
                  <c:v>1493500</c:v>
                </c:pt>
                <c:pt idx="5603">
                  <c:v>1574200</c:v>
                </c:pt>
                <c:pt idx="5604">
                  <c:v>1357800</c:v>
                </c:pt>
                <c:pt idx="5605">
                  <c:v>1474500</c:v>
                </c:pt>
                <c:pt idx="5606">
                  <c:v>1308200</c:v>
                </c:pt>
                <c:pt idx="5607">
                  <c:v>685640</c:v>
                </c:pt>
                <c:pt idx="5608">
                  <c:v>702110</c:v>
                </c:pt>
                <c:pt idx="5609">
                  <c:v>650020</c:v>
                </c:pt>
                <c:pt idx="5610">
                  <c:v>374920</c:v>
                </c:pt>
                <c:pt idx="5611">
                  <c:v>372830</c:v>
                </c:pt>
                <c:pt idx="5612">
                  <c:v>361440</c:v>
                </c:pt>
                <c:pt idx="5613">
                  <c:v>352390</c:v>
                </c:pt>
                <c:pt idx="5614">
                  <c:v>354270</c:v>
                </c:pt>
                <c:pt idx="5615">
                  <c:v>355620</c:v>
                </c:pt>
                <c:pt idx="5616">
                  <c:v>433000</c:v>
                </c:pt>
                <c:pt idx="5617">
                  <c:v>437330</c:v>
                </c:pt>
                <c:pt idx="5618">
                  <c:v>445000</c:v>
                </c:pt>
                <c:pt idx="5619">
                  <c:v>620300</c:v>
                </c:pt>
                <c:pt idx="5620">
                  <c:v>602170</c:v>
                </c:pt>
                <c:pt idx="5621">
                  <c:v>625650</c:v>
                </c:pt>
                <c:pt idx="5622">
                  <c:v>1013800</c:v>
                </c:pt>
                <c:pt idx="5623">
                  <c:v>1022300</c:v>
                </c:pt>
                <c:pt idx="5624">
                  <c:v>1056000</c:v>
                </c:pt>
                <c:pt idx="5625">
                  <c:v>1404200</c:v>
                </c:pt>
                <c:pt idx="5626">
                  <c:v>1547600</c:v>
                </c:pt>
                <c:pt idx="5627">
                  <c:v>1447200</c:v>
                </c:pt>
                <c:pt idx="5628">
                  <c:v>1457700</c:v>
                </c:pt>
                <c:pt idx="5629">
                  <c:v>1335900</c:v>
                </c:pt>
                <c:pt idx="5630">
                  <c:v>1427400</c:v>
                </c:pt>
                <c:pt idx="5631">
                  <c:v>936560</c:v>
                </c:pt>
                <c:pt idx="5632">
                  <c:v>926290</c:v>
                </c:pt>
                <c:pt idx="5633">
                  <c:v>859210</c:v>
                </c:pt>
                <c:pt idx="5634">
                  <c:v>405560</c:v>
                </c:pt>
                <c:pt idx="5635">
                  <c:v>369310</c:v>
                </c:pt>
                <c:pt idx="5636">
                  <c:v>454080</c:v>
                </c:pt>
                <c:pt idx="5637">
                  <c:v>488420</c:v>
                </c:pt>
                <c:pt idx="5638">
                  <c:v>471620</c:v>
                </c:pt>
                <c:pt idx="5639">
                  <c:v>625370</c:v>
                </c:pt>
                <c:pt idx="5640">
                  <c:v>629560</c:v>
                </c:pt>
                <c:pt idx="5641">
                  <c:v>635110</c:v>
                </c:pt>
                <c:pt idx="5642">
                  <c:v>910560</c:v>
                </c:pt>
                <c:pt idx="5643">
                  <c:v>970230</c:v>
                </c:pt>
                <c:pt idx="5644">
                  <c:v>999740</c:v>
                </c:pt>
                <c:pt idx="5645">
                  <c:v>1440300</c:v>
                </c:pt>
                <c:pt idx="5646">
                  <c:v>1595200</c:v>
                </c:pt>
                <c:pt idx="5647">
                  <c:v>1525700</c:v>
                </c:pt>
                <c:pt idx="5648">
                  <c:v>2143600</c:v>
                </c:pt>
                <c:pt idx="5649">
                  <c:v>2163600</c:v>
                </c:pt>
                <c:pt idx="5650">
                  <c:v>2280900</c:v>
                </c:pt>
                <c:pt idx="5651">
                  <c:v>1799600</c:v>
                </c:pt>
                <c:pt idx="5652">
                  <c:v>1694700</c:v>
                </c:pt>
                <c:pt idx="5653">
                  <c:v>1655500</c:v>
                </c:pt>
                <c:pt idx="5654">
                  <c:v>793600</c:v>
                </c:pt>
                <c:pt idx="5655">
                  <c:v>810840</c:v>
                </c:pt>
                <c:pt idx="5656">
                  <c:v>716590</c:v>
                </c:pt>
                <c:pt idx="5657">
                  <c:v>459110</c:v>
                </c:pt>
                <c:pt idx="5658">
                  <c:v>457930</c:v>
                </c:pt>
                <c:pt idx="5659">
                  <c:v>447120</c:v>
                </c:pt>
                <c:pt idx="5660">
                  <c:v>490970</c:v>
                </c:pt>
                <c:pt idx="5661">
                  <c:v>468930</c:v>
                </c:pt>
                <c:pt idx="5662">
                  <c:v>495360</c:v>
                </c:pt>
                <c:pt idx="5663">
                  <c:v>567650</c:v>
                </c:pt>
                <c:pt idx="5664">
                  <c:v>569440</c:v>
                </c:pt>
                <c:pt idx="5665">
                  <c:v>573170</c:v>
                </c:pt>
                <c:pt idx="5666">
                  <c:v>803680</c:v>
                </c:pt>
                <c:pt idx="5667">
                  <c:v>822430</c:v>
                </c:pt>
                <c:pt idx="5668">
                  <c:v>841880</c:v>
                </c:pt>
                <c:pt idx="5669">
                  <c:v>1375300</c:v>
                </c:pt>
                <c:pt idx="5670">
                  <c:v>1520500</c:v>
                </c:pt>
                <c:pt idx="5671">
                  <c:v>1459400</c:v>
                </c:pt>
                <c:pt idx="5672">
                  <c:v>2286000</c:v>
                </c:pt>
                <c:pt idx="5673">
                  <c:v>2296600</c:v>
                </c:pt>
                <c:pt idx="5674">
                  <c:v>2299200</c:v>
                </c:pt>
                <c:pt idx="5675">
                  <c:v>2163000</c:v>
                </c:pt>
                <c:pt idx="5676">
                  <c:v>2172400</c:v>
                </c:pt>
                <c:pt idx="5677">
                  <c:v>2085100</c:v>
                </c:pt>
                <c:pt idx="5678">
                  <c:v>1272200</c:v>
                </c:pt>
                <c:pt idx="5679">
                  <c:v>590810</c:v>
                </c:pt>
                <c:pt idx="5680">
                  <c:v>569740</c:v>
                </c:pt>
                <c:pt idx="5681">
                  <c:v>605630</c:v>
                </c:pt>
                <c:pt idx="5682">
                  <c:v>659680</c:v>
                </c:pt>
                <c:pt idx="5683">
                  <c:v>631740</c:v>
                </c:pt>
                <c:pt idx="5684">
                  <c:v>896190</c:v>
                </c:pt>
                <c:pt idx="5685">
                  <c:v>899440</c:v>
                </c:pt>
                <c:pt idx="5686">
                  <c:v>1321000</c:v>
                </c:pt>
                <c:pt idx="5687">
                  <c:v>1330700</c:v>
                </c:pt>
                <c:pt idx="5688">
                  <c:v>1431300</c:v>
                </c:pt>
                <c:pt idx="5689">
                  <c:v>2057800</c:v>
                </c:pt>
                <c:pt idx="5690">
                  <c:v>2086600</c:v>
                </c:pt>
                <c:pt idx="5691">
                  <c:v>2131900</c:v>
                </c:pt>
                <c:pt idx="5692">
                  <c:v>3175900</c:v>
                </c:pt>
                <c:pt idx="5693">
                  <c:v>3185900</c:v>
                </c:pt>
                <c:pt idx="5694">
                  <c:v>3196500</c:v>
                </c:pt>
                <c:pt idx="5695">
                  <c:v>2507200</c:v>
                </c:pt>
                <c:pt idx="5696">
                  <c:v>2356200</c:v>
                </c:pt>
                <c:pt idx="5697">
                  <c:v>1277800</c:v>
                </c:pt>
                <c:pt idx="5698">
                  <c:v>1263700</c:v>
                </c:pt>
                <c:pt idx="5699">
                  <c:v>1161700</c:v>
                </c:pt>
                <c:pt idx="5700">
                  <c:v>710830</c:v>
                </c:pt>
                <c:pt idx="5701">
                  <c:v>709390</c:v>
                </c:pt>
                <c:pt idx="5702">
                  <c:v>690550</c:v>
                </c:pt>
                <c:pt idx="5703">
                  <c:v>720710</c:v>
                </c:pt>
                <c:pt idx="5704">
                  <c:v>721210</c:v>
                </c:pt>
                <c:pt idx="5705">
                  <c:v>705200</c:v>
                </c:pt>
                <c:pt idx="5706">
                  <c:v>774670</c:v>
                </c:pt>
                <c:pt idx="5707">
                  <c:v>779570</c:v>
                </c:pt>
                <c:pt idx="5708">
                  <c:v>774730</c:v>
                </c:pt>
                <c:pt idx="5709">
                  <c:v>1001000</c:v>
                </c:pt>
                <c:pt idx="5710">
                  <c:v>1023300</c:v>
                </c:pt>
                <c:pt idx="5711">
                  <c:v>1003800</c:v>
                </c:pt>
                <c:pt idx="5712">
                  <c:v>1571300</c:v>
                </c:pt>
                <c:pt idx="5713">
                  <c:v>1589000</c:v>
                </c:pt>
                <c:pt idx="5714">
                  <c:v>1648600</c:v>
                </c:pt>
                <c:pt idx="5715">
                  <c:v>2932700</c:v>
                </c:pt>
                <c:pt idx="5716">
                  <c:v>2977500</c:v>
                </c:pt>
                <c:pt idx="5717">
                  <c:v>3172300</c:v>
                </c:pt>
                <c:pt idx="5718">
                  <c:v>3663300</c:v>
                </c:pt>
                <c:pt idx="5719">
                  <c:v>1222700</c:v>
                </c:pt>
                <c:pt idx="5720">
                  <c:v>1106600</c:v>
                </c:pt>
                <c:pt idx="5721">
                  <c:v>829180</c:v>
                </c:pt>
                <c:pt idx="5722">
                  <c:v>844910</c:v>
                </c:pt>
                <c:pt idx="5723">
                  <c:v>798290</c:v>
                </c:pt>
                <c:pt idx="5724">
                  <c:v>880180</c:v>
                </c:pt>
                <c:pt idx="5725">
                  <c:v>887290</c:v>
                </c:pt>
                <c:pt idx="5726">
                  <c:v>846700</c:v>
                </c:pt>
                <c:pt idx="5727">
                  <c:v>1076300</c:v>
                </c:pt>
                <c:pt idx="5728">
                  <c:v>1076400</c:v>
                </c:pt>
                <c:pt idx="5729">
                  <c:v>1084400</c:v>
                </c:pt>
                <c:pt idx="5730">
                  <c:v>1384400</c:v>
                </c:pt>
                <c:pt idx="5731">
                  <c:v>1575800</c:v>
                </c:pt>
                <c:pt idx="5732">
                  <c:v>1468600</c:v>
                </c:pt>
                <c:pt idx="5733">
                  <c:v>2288100</c:v>
                </c:pt>
                <c:pt idx="5734">
                  <c:v>2238500</c:v>
                </c:pt>
                <c:pt idx="5735">
                  <c:v>2405400</c:v>
                </c:pt>
                <c:pt idx="5736">
                  <c:v>3919900</c:v>
                </c:pt>
                <c:pt idx="5737">
                  <c:v>3750000</c:v>
                </c:pt>
                <c:pt idx="5738">
                  <c:v>3704200</c:v>
                </c:pt>
                <c:pt idx="5739">
                  <c:v>3581200</c:v>
                </c:pt>
                <c:pt idx="5740">
                  <c:v>2475800</c:v>
                </c:pt>
                <c:pt idx="5741">
                  <c:v>2444600</c:v>
                </c:pt>
                <c:pt idx="5742">
                  <c:v>2286900</c:v>
                </c:pt>
                <c:pt idx="5743">
                  <c:v>1363900</c:v>
                </c:pt>
                <c:pt idx="5744">
                  <c:v>1345400</c:v>
                </c:pt>
                <c:pt idx="5745">
                  <c:v>1292400</c:v>
                </c:pt>
                <c:pt idx="5746">
                  <c:v>1063900</c:v>
                </c:pt>
                <c:pt idx="5747">
                  <c:v>1058700</c:v>
                </c:pt>
                <c:pt idx="5748">
                  <c:v>1048400</c:v>
                </c:pt>
                <c:pt idx="5749">
                  <c:v>1050700</c:v>
                </c:pt>
                <c:pt idx="5750">
                  <c:v>1081600</c:v>
                </c:pt>
                <c:pt idx="5751">
                  <c:v>1064400</c:v>
                </c:pt>
                <c:pt idx="5752">
                  <c:v>1153600</c:v>
                </c:pt>
                <c:pt idx="5753">
                  <c:v>1143100</c:v>
                </c:pt>
                <c:pt idx="5754">
                  <c:v>1166900</c:v>
                </c:pt>
                <c:pt idx="5755">
                  <c:v>1450300</c:v>
                </c:pt>
                <c:pt idx="5756">
                  <c:v>1603500</c:v>
                </c:pt>
                <c:pt idx="5757">
                  <c:v>1569800</c:v>
                </c:pt>
                <c:pt idx="5758">
                  <c:v>2753300</c:v>
                </c:pt>
                <c:pt idx="5759">
                  <c:v>2868400</c:v>
                </c:pt>
                <c:pt idx="5760">
                  <c:v>4138800</c:v>
                </c:pt>
                <c:pt idx="5761">
                  <c:v>4165200</c:v>
                </c:pt>
                <c:pt idx="5762">
                  <c:v>4255700</c:v>
                </c:pt>
                <c:pt idx="5763">
                  <c:v>3737300</c:v>
                </c:pt>
                <c:pt idx="5764">
                  <c:v>3687200</c:v>
                </c:pt>
                <c:pt idx="5765">
                  <c:v>3459400</c:v>
                </c:pt>
                <c:pt idx="5766">
                  <c:v>2165800</c:v>
                </c:pt>
                <c:pt idx="5767">
                  <c:v>1322400</c:v>
                </c:pt>
                <c:pt idx="5768">
                  <c:v>1305700</c:v>
                </c:pt>
                <c:pt idx="5769">
                  <c:v>1362300</c:v>
                </c:pt>
                <c:pt idx="5770">
                  <c:v>1430400</c:v>
                </c:pt>
                <c:pt idx="5771">
                  <c:v>1343900</c:v>
                </c:pt>
                <c:pt idx="5772">
                  <c:v>1496700</c:v>
                </c:pt>
                <c:pt idx="5773">
                  <c:v>1572900</c:v>
                </c:pt>
                <c:pt idx="5774">
                  <c:v>1677000</c:v>
                </c:pt>
                <c:pt idx="5775">
                  <c:v>1711900</c:v>
                </c:pt>
                <c:pt idx="5776">
                  <c:v>1863900</c:v>
                </c:pt>
                <c:pt idx="5777">
                  <c:v>1916100</c:v>
                </c:pt>
                <c:pt idx="5778">
                  <c:v>2084200</c:v>
                </c:pt>
                <c:pt idx="5779">
                  <c:v>2239400</c:v>
                </c:pt>
                <c:pt idx="5780">
                  <c:v>2295400</c:v>
                </c:pt>
                <c:pt idx="5781">
                  <c:v>3495100</c:v>
                </c:pt>
                <c:pt idx="5782">
                  <c:v>3555400</c:v>
                </c:pt>
                <c:pt idx="5783">
                  <c:v>3689000</c:v>
                </c:pt>
                <c:pt idx="5784">
                  <c:v>4931700</c:v>
                </c:pt>
                <c:pt idx="5785">
                  <c:v>5238200</c:v>
                </c:pt>
                <c:pt idx="5786">
                  <c:v>3430000</c:v>
                </c:pt>
                <c:pt idx="5787">
                  <c:v>3395300</c:v>
                </c:pt>
                <c:pt idx="5788">
                  <c:v>3038300</c:v>
                </c:pt>
                <c:pt idx="5789">
                  <c:v>2002100</c:v>
                </c:pt>
                <c:pt idx="5790">
                  <c:v>1989300</c:v>
                </c:pt>
                <c:pt idx="5791">
                  <c:v>1921600</c:v>
                </c:pt>
                <c:pt idx="5792">
                  <c:v>1596400</c:v>
                </c:pt>
                <c:pt idx="5793">
                  <c:v>1589800</c:v>
                </c:pt>
                <c:pt idx="5794">
                  <c:v>1618000</c:v>
                </c:pt>
                <c:pt idx="5795">
                  <c:v>1577500</c:v>
                </c:pt>
                <c:pt idx="5796">
                  <c:v>1394600</c:v>
                </c:pt>
                <c:pt idx="5797">
                  <c:v>1558700</c:v>
                </c:pt>
                <c:pt idx="5798">
                  <c:v>1399300</c:v>
                </c:pt>
                <c:pt idx="5799">
                  <c:v>1527700</c:v>
                </c:pt>
                <c:pt idx="5800">
                  <c:v>1429800</c:v>
                </c:pt>
                <c:pt idx="5801">
                  <c:v>1988700</c:v>
                </c:pt>
                <c:pt idx="5802">
                  <c:v>2007800</c:v>
                </c:pt>
                <c:pt idx="5803">
                  <c:v>2070200</c:v>
                </c:pt>
                <c:pt idx="5804">
                  <c:v>3335700</c:v>
                </c:pt>
                <c:pt idx="5805">
                  <c:v>3542400</c:v>
                </c:pt>
                <c:pt idx="5806">
                  <c:v>3700000</c:v>
                </c:pt>
                <c:pt idx="5807">
                  <c:v>5154200</c:v>
                </c:pt>
                <c:pt idx="5808">
                  <c:v>5155700</c:v>
                </c:pt>
                <c:pt idx="5809">
                  <c:v>5293400</c:v>
                </c:pt>
                <c:pt idx="5810">
                  <c:v>4972100</c:v>
                </c:pt>
                <c:pt idx="5811">
                  <c:v>-9.9990000000000006</c:v>
                </c:pt>
                <c:pt idx="5812">
                  <c:v>-9.9990000000000006</c:v>
                </c:pt>
                <c:pt idx="5813">
                  <c:v>6610200</c:v>
                </c:pt>
                <c:pt idx="5814">
                  <c:v>-9.9990000000000006</c:v>
                </c:pt>
                <c:pt idx="5815">
                  <c:v>-9.9990000000000006</c:v>
                </c:pt>
                <c:pt idx="5816">
                  <c:v>4018200</c:v>
                </c:pt>
                <c:pt idx="5817">
                  <c:v>3775100</c:v>
                </c:pt>
                <c:pt idx="5818">
                  <c:v>3697200</c:v>
                </c:pt>
                <c:pt idx="5819">
                  <c:v>2951300</c:v>
                </c:pt>
                <c:pt idx="5820">
                  <c:v>2911600</c:v>
                </c:pt>
                <c:pt idx="5821">
                  <c:v>2815600</c:v>
                </c:pt>
                <c:pt idx="5822">
                  <c:v>2233800</c:v>
                </c:pt>
                <c:pt idx="5823">
                  <c:v>2224300</c:v>
                </c:pt>
                <c:pt idx="5824">
                  <c:v>2163000</c:v>
                </c:pt>
                <c:pt idx="5825">
                  <c:v>1895400</c:v>
                </c:pt>
                <c:pt idx="5826">
                  <c:v>1898700</c:v>
                </c:pt>
                <c:pt idx="5827">
                  <c:v>1878300</c:v>
                </c:pt>
                <c:pt idx="5828">
                  <c:v>2097800</c:v>
                </c:pt>
                <c:pt idx="5829">
                  <c:v>2097000</c:v>
                </c:pt>
                <c:pt idx="5830">
                  <c:v>2033700</c:v>
                </c:pt>
                <c:pt idx="5831">
                  <c:v>3085900</c:v>
                </c:pt>
                <c:pt idx="5832">
                  <c:v>3081100</c:v>
                </c:pt>
                <c:pt idx="5833">
                  <c:v>3056600</c:v>
                </c:pt>
                <c:pt idx="5834">
                  <c:v>4697300</c:v>
                </c:pt>
                <c:pt idx="5835">
                  <c:v>4521500</c:v>
                </c:pt>
                <c:pt idx="5836">
                  <c:v>4771700</c:v>
                </c:pt>
                <c:pt idx="5837">
                  <c:v>7277900</c:v>
                </c:pt>
                <c:pt idx="5838">
                  <c:v>3728600</c:v>
                </c:pt>
                <c:pt idx="5839">
                  <c:v>3536400</c:v>
                </c:pt>
                <c:pt idx="5840">
                  <c:v>2897400</c:v>
                </c:pt>
                <c:pt idx="5841">
                  <c:v>2731600</c:v>
                </c:pt>
                <c:pt idx="5842">
                  <c:v>2713300</c:v>
                </c:pt>
                <c:pt idx="5843">
                  <c:v>2666400</c:v>
                </c:pt>
                <c:pt idx="5844">
                  <c:v>2742600</c:v>
                </c:pt>
                <c:pt idx="5845">
                  <c:v>2752200</c:v>
                </c:pt>
                <c:pt idx="5846">
                  <c:v>2958700</c:v>
                </c:pt>
                <c:pt idx="5847">
                  <c:v>3395900</c:v>
                </c:pt>
                <c:pt idx="5848">
                  <c:v>3251900</c:v>
                </c:pt>
                <c:pt idx="5849">
                  <c:v>3573200</c:v>
                </c:pt>
                <c:pt idx="5850">
                  <c:v>5071100</c:v>
                </c:pt>
                <c:pt idx="5851">
                  <c:v>5125000</c:v>
                </c:pt>
                <c:pt idx="5852">
                  <c:v>5246200</c:v>
                </c:pt>
                <c:pt idx="5853">
                  <c:v>6606100</c:v>
                </c:pt>
                <c:pt idx="5854">
                  <c:v>6618400</c:v>
                </c:pt>
                <c:pt idx="5855">
                  <c:v>6314300</c:v>
                </c:pt>
                <c:pt idx="5856">
                  <c:v>7112400</c:v>
                </c:pt>
                <c:pt idx="5857">
                  <c:v>7118900</c:v>
                </c:pt>
                <c:pt idx="5858">
                  <c:v>6969400</c:v>
                </c:pt>
                <c:pt idx="5859">
                  <c:v>5108000</c:v>
                </c:pt>
                <c:pt idx="5860">
                  <c:v>5049300</c:v>
                </c:pt>
                <c:pt idx="5861">
                  <c:v>4869600</c:v>
                </c:pt>
                <c:pt idx="5862">
                  <c:v>3235400</c:v>
                </c:pt>
                <c:pt idx="5863">
                  <c:v>3212200</c:v>
                </c:pt>
                <c:pt idx="5864">
                  <c:v>3264600</c:v>
                </c:pt>
                <c:pt idx="5865">
                  <c:v>2656900</c:v>
                </c:pt>
                <c:pt idx="5866">
                  <c:v>2635400</c:v>
                </c:pt>
                <c:pt idx="5867">
                  <c:v>2542100</c:v>
                </c:pt>
                <c:pt idx="5868">
                  <c:v>2080700</c:v>
                </c:pt>
                <c:pt idx="5869">
                  <c:v>2074100</c:v>
                </c:pt>
                <c:pt idx="5870">
                  <c:v>2020700</c:v>
                </c:pt>
                <c:pt idx="5871">
                  <c:v>1973100</c:v>
                </c:pt>
                <c:pt idx="5872">
                  <c:v>1971500</c:v>
                </c:pt>
                <c:pt idx="5873">
                  <c:v>1970300</c:v>
                </c:pt>
                <c:pt idx="5874">
                  <c:v>2509900</c:v>
                </c:pt>
                <c:pt idx="5875">
                  <c:v>2521400</c:v>
                </c:pt>
                <c:pt idx="5876">
                  <c:v>2571100</c:v>
                </c:pt>
                <c:pt idx="5877">
                  <c:v>3683600</c:v>
                </c:pt>
                <c:pt idx="5878">
                  <c:v>3710500</c:v>
                </c:pt>
                <c:pt idx="5879">
                  <c:v>3438100</c:v>
                </c:pt>
                <c:pt idx="5880">
                  <c:v>5871900</c:v>
                </c:pt>
                <c:pt idx="5881">
                  <c:v>4634800</c:v>
                </c:pt>
                <c:pt idx="5882">
                  <c:v>4344100</c:v>
                </c:pt>
                <c:pt idx="5883">
                  <c:v>4105900</c:v>
                </c:pt>
                <c:pt idx="5884">
                  <c:v>3611800</c:v>
                </c:pt>
                <c:pt idx="5885">
                  <c:v>3627600</c:v>
                </c:pt>
                <c:pt idx="5886">
                  <c:v>3478000</c:v>
                </c:pt>
                <c:pt idx="5887">
                  <c:v>3083200</c:v>
                </c:pt>
                <c:pt idx="5888">
                  <c:v>3107000</c:v>
                </c:pt>
                <c:pt idx="5889">
                  <c:v>3058700</c:v>
                </c:pt>
                <c:pt idx="5890">
                  <c:v>3281000</c:v>
                </c:pt>
                <c:pt idx="5891">
                  <c:v>3280500</c:v>
                </c:pt>
                <c:pt idx="5892">
                  <c:v>3323100</c:v>
                </c:pt>
                <c:pt idx="5893">
                  <c:v>3497700</c:v>
                </c:pt>
                <c:pt idx="5894">
                  <c:v>3501300</c:v>
                </c:pt>
                <c:pt idx="5895">
                  <c:v>3561300</c:v>
                </c:pt>
                <c:pt idx="5896">
                  <c:v>4371500</c:v>
                </c:pt>
                <c:pt idx="5897">
                  <c:v>4400500</c:v>
                </c:pt>
                <c:pt idx="5898">
                  <c:v>4438800</c:v>
                </c:pt>
                <c:pt idx="5899">
                  <c:v>5774200</c:v>
                </c:pt>
                <c:pt idx="5900">
                  <c:v>5802300</c:v>
                </c:pt>
                <c:pt idx="5901">
                  <c:v>5858700</c:v>
                </c:pt>
                <c:pt idx="5902">
                  <c:v>6440500</c:v>
                </c:pt>
                <c:pt idx="5903">
                  <c:v>6723000</c:v>
                </c:pt>
                <c:pt idx="5904">
                  <c:v>6342300</c:v>
                </c:pt>
                <c:pt idx="5905">
                  <c:v>5842600</c:v>
                </c:pt>
                <c:pt idx="5906">
                  <c:v>5758800</c:v>
                </c:pt>
                <c:pt idx="5907">
                  <c:v>5469900</c:v>
                </c:pt>
                <c:pt idx="5908">
                  <c:v>3634200</c:v>
                </c:pt>
                <c:pt idx="5909">
                  <c:v>3598000</c:v>
                </c:pt>
                <c:pt idx="5910">
                  <c:v>3381400</c:v>
                </c:pt>
                <c:pt idx="5911">
                  <c:v>2663800</c:v>
                </c:pt>
                <c:pt idx="5912">
                  <c:v>2639500</c:v>
                </c:pt>
                <c:pt idx="5913">
                  <c:v>2530100</c:v>
                </c:pt>
                <c:pt idx="5914">
                  <c:v>2047400</c:v>
                </c:pt>
                <c:pt idx="5915">
                  <c:v>2041400</c:v>
                </c:pt>
                <c:pt idx="5916">
                  <c:v>1973900</c:v>
                </c:pt>
                <c:pt idx="5917">
                  <c:v>2041800</c:v>
                </c:pt>
                <c:pt idx="5918">
                  <c:v>1979800</c:v>
                </c:pt>
                <c:pt idx="5919">
                  <c:v>2040800</c:v>
                </c:pt>
                <c:pt idx="5920">
                  <c:v>2529200</c:v>
                </c:pt>
                <c:pt idx="5921">
                  <c:v>2551400</c:v>
                </c:pt>
                <c:pt idx="5922">
                  <c:v>2561900</c:v>
                </c:pt>
                <c:pt idx="5923">
                  <c:v>6798500</c:v>
                </c:pt>
                <c:pt idx="5924">
                  <c:v>7234900</c:v>
                </c:pt>
                <c:pt idx="5925">
                  <c:v>6510200</c:v>
                </c:pt>
                <c:pt idx="5926">
                  <c:v>6239800</c:v>
                </c:pt>
                <c:pt idx="5927">
                  <c:v>5104300</c:v>
                </c:pt>
                <c:pt idx="5928">
                  <c:v>5020900</c:v>
                </c:pt>
                <c:pt idx="5929">
                  <c:v>4787600</c:v>
                </c:pt>
                <c:pt idx="5930">
                  <c:v>3509500</c:v>
                </c:pt>
                <c:pt idx="5931">
                  <c:v>3443200</c:v>
                </c:pt>
                <c:pt idx="5932">
                  <c:v>3443300</c:v>
                </c:pt>
                <c:pt idx="5933">
                  <c:v>3413300</c:v>
                </c:pt>
                <c:pt idx="5934">
                  <c:v>3441500</c:v>
                </c:pt>
                <c:pt idx="5935">
                  <c:v>3446400</c:v>
                </c:pt>
                <c:pt idx="5936">
                  <c:v>3570200</c:v>
                </c:pt>
                <c:pt idx="5937">
                  <c:v>3508100</c:v>
                </c:pt>
                <c:pt idx="5938">
                  <c:v>3335000</c:v>
                </c:pt>
                <c:pt idx="5939">
                  <c:v>3325400</c:v>
                </c:pt>
                <c:pt idx="5940">
                  <c:v>3899600</c:v>
                </c:pt>
                <c:pt idx="5941">
                  <c:v>4120100</c:v>
                </c:pt>
                <c:pt idx="5942">
                  <c:v>3960300</c:v>
                </c:pt>
                <c:pt idx="5943">
                  <c:v>4991500</c:v>
                </c:pt>
                <c:pt idx="5944">
                  <c:v>5022900</c:v>
                </c:pt>
                <c:pt idx="5945">
                  <c:v>5038000</c:v>
                </c:pt>
                <c:pt idx="5946">
                  <c:v>5852500</c:v>
                </c:pt>
                <c:pt idx="5947">
                  <c:v>5920800</c:v>
                </c:pt>
                <c:pt idx="5948">
                  <c:v>5645800</c:v>
                </c:pt>
                <c:pt idx="5949">
                  <c:v>3838400</c:v>
                </c:pt>
                <c:pt idx="5950">
                  <c:v>3816300</c:v>
                </c:pt>
                <c:pt idx="5951">
                  <c:v>3626200</c:v>
                </c:pt>
                <c:pt idx="5952">
                  <c:v>2867900</c:v>
                </c:pt>
                <c:pt idx="5953">
                  <c:v>2861000</c:v>
                </c:pt>
                <c:pt idx="5954">
                  <c:v>2760500</c:v>
                </c:pt>
                <c:pt idx="5955">
                  <c:v>2216200</c:v>
                </c:pt>
                <c:pt idx="5956">
                  <c:v>2225100</c:v>
                </c:pt>
                <c:pt idx="5957">
                  <c:v>2071200</c:v>
                </c:pt>
                <c:pt idx="5958">
                  <c:v>2026000</c:v>
                </c:pt>
                <c:pt idx="5959">
                  <c:v>6046100</c:v>
                </c:pt>
                <c:pt idx="5960">
                  <c:v>7047300</c:v>
                </c:pt>
                <c:pt idx="5961">
                  <c:v>6896600</c:v>
                </c:pt>
                <c:pt idx="5962">
                  <c:v>6036500</c:v>
                </c:pt>
                <c:pt idx="5963">
                  <c:v>7202600</c:v>
                </c:pt>
                <c:pt idx="5964">
                  <c:v>7179200</c:v>
                </c:pt>
                <c:pt idx="5965">
                  <c:v>8449400</c:v>
                </c:pt>
                <c:pt idx="5966">
                  <c:v>8115000</c:v>
                </c:pt>
                <c:pt idx="5967">
                  <c:v>8516600</c:v>
                </c:pt>
                <c:pt idx="5968">
                  <c:v>9368600</c:v>
                </c:pt>
                <c:pt idx="5969">
                  <c:v>9661900</c:v>
                </c:pt>
                <c:pt idx="5970">
                  <c:v>9344000</c:v>
                </c:pt>
                <c:pt idx="5971">
                  <c:v>9682500</c:v>
                </c:pt>
                <c:pt idx="5972">
                  <c:v>9756600</c:v>
                </c:pt>
                <c:pt idx="5973">
                  <c:v>9274400</c:v>
                </c:pt>
                <c:pt idx="5974">
                  <c:v>9481500</c:v>
                </c:pt>
                <c:pt idx="5975">
                  <c:v>9461000</c:v>
                </c:pt>
                <c:pt idx="5976">
                  <c:v>9060000</c:v>
                </c:pt>
                <c:pt idx="5977">
                  <c:v>9167900</c:v>
                </c:pt>
                <c:pt idx="5978">
                  <c:v>9160200</c:v>
                </c:pt>
                <c:pt idx="5979">
                  <c:v>8172400</c:v>
                </c:pt>
                <c:pt idx="5980">
                  <c:v>8152100</c:v>
                </c:pt>
                <c:pt idx="5981">
                  <c:v>8422600</c:v>
                </c:pt>
                <c:pt idx="5982">
                  <c:v>7527700</c:v>
                </c:pt>
                <c:pt idx="5983">
                  <c:v>7239600</c:v>
                </c:pt>
                <c:pt idx="5984">
                  <c:v>7028200</c:v>
                </c:pt>
                <c:pt idx="5985">
                  <c:v>6652900</c:v>
                </c:pt>
                <c:pt idx="5986">
                  <c:v>6590000</c:v>
                </c:pt>
                <c:pt idx="5987">
                  <c:v>6342300</c:v>
                </c:pt>
                <c:pt idx="5988">
                  <c:v>6315800</c:v>
                </c:pt>
                <c:pt idx="5989">
                  <c:v>7061800</c:v>
                </c:pt>
                <c:pt idx="5990">
                  <c:v>7084900</c:v>
                </c:pt>
                <c:pt idx="5991">
                  <c:v>7007200</c:v>
                </c:pt>
                <c:pt idx="5992">
                  <c:v>7064900</c:v>
                </c:pt>
                <c:pt idx="5993">
                  <c:v>7144600</c:v>
                </c:pt>
                <c:pt idx="5994">
                  <c:v>6801800</c:v>
                </c:pt>
                <c:pt idx="5995">
                  <c:v>7213000</c:v>
                </c:pt>
                <c:pt idx="5996">
                  <c:v>7321200</c:v>
                </c:pt>
                <c:pt idx="5997">
                  <c:v>7412500</c:v>
                </c:pt>
                <c:pt idx="5998">
                  <c:v>6448400</c:v>
                </c:pt>
                <c:pt idx="5999">
                  <c:v>6583800</c:v>
                </c:pt>
                <c:pt idx="6000">
                  <c:v>6402400</c:v>
                </c:pt>
                <c:pt idx="6001">
                  <c:v>7589200</c:v>
                </c:pt>
                <c:pt idx="6002">
                  <c:v>7332900</c:v>
                </c:pt>
                <c:pt idx="6003">
                  <c:v>7543400</c:v>
                </c:pt>
                <c:pt idx="6004">
                  <c:v>9118000</c:v>
                </c:pt>
                <c:pt idx="6005">
                  <c:v>9389000</c:v>
                </c:pt>
                <c:pt idx="6006">
                  <c:v>9151500</c:v>
                </c:pt>
                <c:pt idx="6007">
                  <c:v>11189000</c:v>
                </c:pt>
                <c:pt idx="6008">
                  <c:v>6352700</c:v>
                </c:pt>
                <c:pt idx="6009">
                  <c:v>6062000</c:v>
                </c:pt>
                <c:pt idx="6010">
                  <c:v>4488300</c:v>
                </c:pt>
                <c:pt idx="6011">
                  <c:v>5676800</c:v>
                </c:pt>
                <c:pt idx="6012">
                  <c:v>5437500</c:v>
                </c:pt>
                <c:pt idx="6013">
                  <c:v>5659200</c:v>
                </c:pt>
                <c:pt idx="6014">
                  <c:v>7124200</c:v>
                </c:pt>
                <c:pt idx="6015">
                  <c:v>7730800</c:v>
                </c:pt>
                <c:pt idx="6016">
                  <c:v>7768400</c:v>
                </c:pt>
                <c:pt idx="6017">
                  <c:v>6228700</c:v>
                </c:pt>
                <c:pt idx="6018">
                  <c:v>5997200</c:v>
                </c:pt>
                <c:pt idx="6019">
                  <c:v>4948800</c:v>
                </c:pt>
                <c:pt idx="6020">
                  <c:v>3769500</c:v>
                </c:pt>
                <c:pt idx="6021">
                  <c:v>3660400</c:v>
                </c:pt>
                <c:pt idx="6022">
                  <c:v>3064900</c:v>
                </c:pt>
                <c:pt idx="6023">
                  <c:v>1780400</c:v>
                </c:pt>
                <c:pt idx="6024">
                  <c:v>1717700</c:v>
                </c:pt>
                <c:pt idx="6025">
                  <c:v>1654900</c:v>
                </c:pt>
                <c:pt idx="6026">
                  <c:v>2106400</c:v>
                </c:pt>
                <c:pt idx="6027">
                  <c:v>2151800</c:v>
                </c:pt>
                <c:pt idx="6028">
                  <c:v>2373600</c:v>
                </c:pt>
                <c:pt idx="6029">
                  <c:v>2689400</c:v>
                </c:pt>
                <c:pt idx="6030">
                  <c:v>2573800</c:v>
                </c:pt>
                <c:pt idx="6031">
                  <c:v>2297500</c:v>
                </c:pt>
                <c:pt idx="6032">
                  <c:v>2621300</c:v>
                </c:pt>
                <c:pt idx="6033">
                  <c:v>2049400</c:v>
                </c:pt>
                <c:pt idx="6034">
                  <c:v>940820</c:v>
                </c:pt>
                <c:pt idx="6035">
                  <c:v>850290</c:v>
                </c:pt>
                <c:pt idx="6036">
                  <c:v>851610</c:v>
                </c:pt>
                <c:pt idx="6037">
                  <c:v>1710300</c:v>
                </c:pt>
                <c:pt idx="6038">
                  <c:v>1217300</c:v>
                </c:pt>
                <c:pt idx="6039">
                  <c:v>1350000</c:v>
                </c:pt>
                <c:pt idx="6040">
                  <c:v>1609900</c:v>
                </c:pt>
                <c:pt idx="6041">
                  <c:v>2587500</c:v>
                </c:pt>
                <c:pt idx="6042">
                  <c:v>1596000</c:v>
                </c:pt>
                <c:pt idx="6043">
                  <c:v>1329800</c:v>
                </c:pt>
                <c:pt idx="6044">
                  <c:v>1253200</c:v>
                </c:pt>
                <c:pt idx="6045">
                  <c:v>804420</c:v>
                </c:pt>
                <c:pt idx="6046">
                  <c:v>540200</c:v>
                </c:pt>
                <c:pt idx="6047">
                  <c:v>504690</c:v>
                </c:pt>
                <c:pt idx="6048">
                  <c:v>431290</c:v>
                </c:pt>
                <c:pt idx="6049">
                  <c:v>505010</c:v>
                </c:pt>
                <c:pt idx="6050">
                  <c:v>511190</c:v>
                </c:pt>
                <c:pt idx="6051">
                  <c:v>697530</c:v>
                </c:pt>
                <c:pt idx="6052">
                  <c:v>1000700</c:v>
                </c:pt>
                <c:pt idx="6053">
                  <c:v>1022400</c:v>
                </c:pt>
                <c:pt idx="6054">
                  <c:v>1296600</c:v>
                </c:pt>
                <c:pt idx="6055">
                  <c:v>1461100</c:v>
                </c:pt>
                <c:pt idx="6056">
                  <c:v>1387100</c:v>
                </c:pt>
                <c:pt idx="6057">
                  <c:v>1210000</c:v>
                </c:pt>
                <c:pt idx="6058">
                  <c:v>544500</c:v>
                </c:pt>
                <c:pt idx="6059">
                  <c:v>524390</c:v>
                </c:pt>
                <c:pt idx="6060">
                  <c:v>678570</c:v>
                </c:pt>
                <c:pt idx="6061">
                  <c:v>943940</c:v>
                </c:pt>
                <c:pt idx="6062">
                  <c:v>952860</c:v>
                </c:pt>
                <c:pt idx="6063">
                  <c:v>1236800</c:v>
                </c:pt>
                <c:pt idx="6064">
                  <c:v>1557200</c:v>
                </c:pt>
                <c:pt idx="6065">
                  <c:v>1569600</c:v>
                </c:pt>
                <c:pt idx="6066">
                  <c:v>1378700</c:v>
                </c:pt>
                <c:pt idx="6067">
                  <c:v>728130</c:v>
                </c:pt>
                <c:pt idx="6068">
                  <c:v>684570</c:v>
                </c:pt>
                <c:pt idx="6069">
                  <c:v>529940</c:v>
                </c:pt>
                <c:pt idx="6070">
                  <c:v>544340</c:v>
                </c:pt>
                <c:pt idx="6071">
                  <c:v>542560</c:v>
                </c:pt>
                <c:pt idx="6072">
                  <c:v>631620</c:v>
                </c:pt>
                <c:pt idx="6073">
                  <c:v>879680</c:v>
                </c:pt>
                <c:pt idx="6074">
                  <c:v>857060</c:v>
                </c:pt>
                <c:pt idx="6075">
                  <c:v>1218200</c:v>
                </c:pt>
                <c:pt idx="6076">
                  <c:v>1588300</c:v>
                </c:pt>
                <c:pt idx="6077">
                  <c:v>1616900</c:v>
                </c:pt>
                <c:pt idx="6078">
                  <c:v>2094100</c:v>
                </c:pt>
                <c:pt idx="6079">
                  <c:v>1578500</c:v>
                </c:pt>
                <c:pt idx="6080">
                  <c:v>1539100</c:v>
                </c:pt>
                <c:pt idx="6081">
                  <c:v>875850</c:v>
                </c:pt>
                <c:pt idx="6082">
                  <c:v>622180</c:v>
                </c:pt>
                <c:pt idx="6083">
                  <c:v>604430</c:v>
                </c:pt>
                <c:pt idx="6084">
                  <c:v>610790</c:v>
                </c:pt>
                <c:pt idx="6085">
                  <c:v>664430</c:v>
                </c:pt>
                <c:pt idx="6086">
                  <c:v>658040</c:v>
                </c:pt>
                <c:pt idx="6087">
                  <c:v>806410</c:v>
                </c:pt>
                <c:pt idx="6088">
                  <c:v>1234500</c:v>
                </c:pt>
                <c:pt idx="6089">
                  <c:v>1276600</c:v>
                </c:pt>
                <c:pt idx="6090">
                  <c:v>1824200</c:v>
                </c:pt>
                <c:pt idx="6091">
                  <c:v>641400</c:v>
                </c:pt>
                <c:pt idx="6092">
                  <c:v>625660</c:v>
                </c:pt>
                <c:pt idx="6093">
                  <c:v>633490</c:v>
                </c:pt>
                <c:pt idx="6094">
                  <c:v>738460</c:v>
                </c:pt>
                <c:pt idx="6095">
                  <c:v>774480</c:v>
                </c:pt>
                <c:pt idx="6096">
                  <c:v>932000</c:v>
                </c:pt>
                <c:pt idx="6097">
                  <c:v>1327000</c:v>
                </c:pt>
                <c:pt idx="6098">
                  <c:v>1356700</c:v>
                </c:pt>
                <c:pt idx="6099">
                  <c:v>1833100</c:v>
                </c:pt>
                <c:pt idx="6100">
                  <c:v>2451100</c:v>
                </c:pt>
                <c:pt idx="6101">
                  <c:v>1669000</c:v>
                </c:pt>
                <c:pt idx="6102">
                  <c:v>1018900</c:v>
                </c:pt>
                <c:pt idx="6103">
                  <c:v>966360</c:v>
                </c:pt>
                <c:pt idx="6104">
                  <c:v>734470</c:v>
                </c:pt>
                <c:pt idx="6105">
                  <c:v>644060</c:v>
                </c:pt>
                <c:pt idx="6106">
                  <c:v>637880</c:v>
                </c:pt>
                <c:pt idx="6107">
                  <c:v>632730</c:v>
                </c:pt>
                <c:pt idx="6108">
                  <c:v>699930</c:v>
                </c:pt>
                <c:pt idx="6109">
                  <c:v>708700</c:v>
                </c:pt>
                <c:pt idx="6110">
                  <c:v>1049400</c:v>
                </c:pt>
                <c:pt idx="6111">
                  <c:v>1989600</c:v>
                </c:pt>
                <c:pt idx="6112">
                  <c:v>2025600</c:v>
                </c:pt>
                <c:pt idx="6113">
                  <c:v>2623000</c:v>
                </c:pt>
                <c:pt idx="6114">
                  <c:v>1909100</c:v>
                </c:pt>
                <c:pt idx="6115">
                  <c:v>1866300</c:v>
                </c:pt>
                <c:pt idx="6116">
                  <c:v>1088200</c:v>
                </c:pt>
                <c:pt idx="6117">
                  <c:v>790330</c:v>
                </c:pt>
                <c:pt idx="6118">
                  <c:v>763550</c:v>
                </c:pt>
                <c:pt idx="6119">
                  <c:v>709770</c:v>
                </c:pt>
                <c:pt idx="6120">
                  <c:v>696760</c:v>
                </c:pt>
                <c:pt idx="6121">
                  <c:v>693320</c:v>
                </c:pt>
                <c:pt idx="6122">
                  <c:v>789740</c:v>
                </c:pt>
                <c:pt idx="6123">
                  <c:v>1367900</c:v>
                </c:pt>
                <c:pt idx="6124">
                  <c:v>1377100</c:v>
                </c:pt>
                <c:pt idx="6125">
                  <c:v>872360</c:v>
                </c:pt>
                <c:pt idx="6126">
                  <c:v>757610</c:v>
                </c:pt>
                <c:pt idx="6127">
                  <c:v>745680</c:v>
                </c:pt>
                <c:pt idx="6128">
                  <c:v>773950</c:v>
                </c:pt>
                <c:pt idx="6129">
                  <c:v>938790</c:v>
                </c:pt>
                <c:pt idx="6130">
                  <c:v>940490</c:v>
                </c:pt>
                <c:pt idx="6131">
                  <c:v>1361500</c:v>
                </c:pt>
                <c:pt idx="6132">
                  <c:v>1778000</c:v>
                </c:pt>
                <c:pt idx="6133">
                  <c:v>1931400</c:v>
                </c:pt>
                <c:pt idx="6134">
                  <c:v>2700000</c:v>
                </c:pt>
                <c:pt idx="6135">
                  <c:v>2408600</c:v>
                </c:pt>
                <c:pt idx="6136">
                  <c:v>2158800</c:v>
                </c:pt>
                <c:pt idx="6137">
                  <c:v>1341500</c:v>
                </c:pt>
                <c:pt idx="6138">
                  <c:v>819220</c:v>
                </c:pt>
                <c:pt idx="6139">
                  <c:v>792440</c:v>
                </c:pt>
                <c:pt idx="6140">
                  <c:v>726570</c:v>
                </c:pt>
                <c:pt idx="6141">
                  <c:v>775880</c:v>
                </c:pt>
                <c:pt idx="6142">
                  <c:v>741560</c:v>
                </c:pt>
                <c:pt idx="6143">
                  <c:v>949260</c:v>
                </c:pt>
                <c:pt idx="6144">
                  <c:v>2279700</c:v>
                </c:pt>
                <c:pt idx="6145">
                  <c:v>2080700</c:v>
                </c:pt>
                <c:pt idx="6146">
                  <c:v>1117800</c:v>
                </c:pt>
                <c:pt idx="6147">
                  <c:v>743320</c:v>
                </c:pt>
                <c:pt idx="6148">
                  <c:v>727330</c:v>
                </c:pt>
                <c:pt idx="6149">
                  <c:v>777750</c:v>
                </c:pt>
                <c:pt idx="6150">
                  <c:v>934450</c:v>
                </c:pt>
                <c:pt idx="6151">
                  <c:v>926490</c:v>
                </c:pt>
                <c:pt idx="6152">
                  <c:v>1193600</c:v>
                </c:pt>
                <c:pt idx="6153">
                  <c:v>1557100</c:v>
                </c:pt>
                <c:pt idx="6154">
                  <c:v>1605700</c:v>
                </c:pt>
                <c:pt idx="6155">
                  <c:v>2347500</c:v>
                </c:pt>
                <c:pt idx="6156">
                  <c:v>2834700</c:v>
                </c:pt>
                <c:pt idx="6157">
                  <c:v>2763200</c:v>
                </c:pt>
                <c:pt idx="6158">
                  <c:v>1857400</c:v>
                </c:pt>
                <c:pt idx="6159">
                  <c:v>1057300</c:v>
                </c:pt>
                <c:pt idx="6160">
                  <c:v>1019700</c:v>
                </c:pt>
                <c:pt idx="6161">
                  <c:v>776770</c:v>
                </c:pt>
                <c:pt idx="6162">
                  <c:v>819830</c:v>
                </c:pt>
                <c:pt idx="6163">
                  <c:v>814020</c:v>
                </c:pt>
                <c:pt idx="6164">
                  <c:v>984590</c:v>
                </c:pt>
                <c:pt idx="6165">
                  <c:v>2699400</c:v>
                </c:pt>
                <c:pt idx="6166">
                  <c:v>2711700</c:v>
                </c:pt>
                <c:pt idx="6167">
                  <c:v>1549900</c:v>
                </c:pt>
                <c:pt idx="6168">
                  <c:v>780650</c:v>
                </c:pt>
                <c:pt idx="6169">
                  <c:v>761920</c:v>
                </c:pt>
                <c:pt idx="6170">
                  <c:v>748690</c:v>
                </c:pt>
                <c:pt idx="6171">
                  <c:v>916690</c:v>
                </c:pt>
                <c:pt idx="6172">
                  <c:v>910780</c:v>
                </c:pt>
                <c:pt idx="6173">
                  <c:v>1157300</c:v>
                </c:pt>
                <c:pt idx="6174">
                  <c:v>1412800</c:v>
                </c:pt>
                <c:pt idx="6175">
                  <c:v>1550600</c:v>
                </c:pt>
                <c:pt idx="6176">
                  <c:v>726740</c:v>
                </c:pt>
                <c:pt idx="6177">
                  <c:v>705800</c:v>
                </c:pt>
                <c:pt idx="6178">
                  <c:v>744080</c:v>
                </c:pt>
                <c:pt idx="6179">
                  <c:v>1096500</c:v>
                </c:pt>
                <c:pt idx="6180">
                  <c:v>1106600</c:v>
                </c:pt>
                <c:pt idx="6181">
                  <c:v>1736300</c:v>
                </c:pt>
                <c:pt idx="6182">
                  <c:v>2652200</c:v>
                </c:pt>
                <c:pt idx="6183">
                  <c:v>2699100</c:v>
                </c:pt>
                <c:pt idx="6184">
                  <c:v>2910600</c:v>
                </c:pt>
                <c:pt idx="6185">
                  <c:v>2308500</c:v>
                </c:pt>
                <c:pt idx="6186">
                  <c:v>2185800</c:v>
                </c:pt>
                <c:pt idx="6187">
                  <c:v>1332900</c:v>
                </c:pt>
                <c:pt idx="6188">
                  <c:v>759800</c:v>
                </c:pt>
                <c:pt idx="6189">
                  <c:v>715810</c:v>
                </c:pt>
                <c:pt idx="6190">
                  <c:v>648600</c:v>
                </c:pt>
                <c:pt idx="6191">
                  <c:v>821860</c:v>
                </c:pt>
                <c:pt idx="6192">
                  <c:v>835850</c:v>
                </c:pt>
                <c:pt idx="6193">
                  <c:v>1129500</c:v>
                </c:pt>
                <c:pt idx="6194">
                  <c:v>1409200</c:v>
                </c:pt>
                <c:pt idx="6195">
                  <c:v>1542600</c:v>
                </c:pt>
                <c:pt idx="6196">
                  <c:v>1823400</c:v>
                </c:pt>
                <c:pt idx="6197">
                  <c:v>700250</c:v>
                </c:pt>
                <c:pt idx="6198">
                  <c:v>672490</c:v>
                </c:pt>
                <c:pt idx="6199">
                  <c:v>629110</c:v>
                </c:pt>
                <c:pt idx="6200">
                  <c:v>985210</c:v>
                </c:pt>
                <c:pt idx="6201">
                  <c:v>1017100</c:v>
                </c:pt>
                <c:pt idx="6202">
                  <c:v>1549700</c:v>
                </c:pt>
                <c:pt idx="6203">
                  <c:v>2286300</c:v>
                </c:pt>
                <c:pt idx="6204">
                  <c:v>2291800</c:v>
                </c:pt>
                <c:pt idx="6205">
                  <c:v>2298700</c:v>
                </c:pt>
                <c:pt idx="6206">
                  <c:v>1672300</c:v>
                </c:pt>
                <c:pt idx="6207">
                  <c:v>1681600</c:v>
                </c:pt>
                <c:pt idx="6208">
                  <c:v>1082300</c:v>
                </c:pt>
                <c:pt idx="6209">
                  <c:v>660980</c:v>
                </c:pt>
                <c:pt idx="6210">
                  <c:v>626280</c:v>
                </c:pt>
                <c:pt idx="6211">
                  <c:v>547530</c:v>
                </c:pt>
                <c:pt idx="6212">
                  <c:v>607790</c:v>
                </c:pt>
                <c:pt idx="6213">
                  <c:v>618650</c:v>
                </c:pt>
                <c:pt idx="6214">
                  <c:v>867330</c:v>
                </c:pt>
                <c:pt idx="6215">
                  <c:v>1166500</c:v>
                </c:pt>
                <c:pt idx="6216">
                  <c:v>1180700</c:v>
                </c:pt>
                <c:pt idx="6217">
                  <c:v>1369200</c:v>
                </c:pt>
                <c:pt idx="6218">
                  <c:v>1449300</c:v>
                </c:pt>
                <c:pt idx="6219">
                  <c:v>1331800</c:v>
                </c:pt>
                <c:pt idx="6220">
                  <c:v>2074100</c:v>
                </c:pt>
                <c:pt idx="6221">
                  <c:v>2192900</c:v>
                </c:pt>
                <c:pt idx="6222">
                  <c:v>2113200</c:v>
                </c:pt>
                <c:pt idx="6223">
                  <c:v>1827300</c:v>
                </c:pt>
                <c:pt idx="6224">
                  <c:v>1887800</c:v>
                </c:pt>
                <c:pt idx="6225">
                  <c:v>1817200</c:v>
                </c:pt>
                <c:pt idx="6226">
                  <c:v>1236700</c:v>
                </c:pt>
                <c:pt idx="6227">
                  <c:v>1272000</c:v>
                </c:pt>
                <c:pt idx="6228">
                  <c:v>1148700</c:v>
                </c:pt>
                <c:pt idx="6229">
                  <c:v>774110</c:v>
                </c:pt>
                <c:pt idx="6230">
                  <c:v>768160</c:v>
                </c:pt>
                <c:pt idx="6231">
                  <c:v>692730</c:v>
                </c:pt>
                <c:pt idx="6232">
                  <c:v>560710</c:v>
                </c:pt>
                <c:pt idx="6233">
                  <c:v>533570</c:v>
                </c:pt>
                <c:pt idx="6234">
                  <c:v>541650</c:v>
                </c:pt>
                <c:pt idx="6235">
                  <c:v>484210</c:v>
                </c:pt>
                <c:pt idx="6236">
                  <c:v>517970</c:v>
                </c:pt>
                <c:pt idx="6237">
                  <c:v>523830</c:v>
                </c:pt>
                <c:pt idx="6238">
                  <c:v>557530</c:v>
                </c:pt>
                <c:pt idx="6239">
                  <c:v>784830</c:v>
                </c:pt>
                <c:pt idx="6240">
                  <c:v>785270</c:v>
                </c:pt>
                <c:pt idx="6241">
                  <c:v>721990</c:v>
                </c:pt>
                <c:pt idx="6242">
                  <c:v>528100</c:v>
                </c:pt>
                <c:pt idx="6243">
                  <c:v>496450</c:v>
                </c:pt>
                <c:pt idx="6244">
                  <c:v>485330</c:v>
                </c:pt>
                <c:pt idx="6245">
                  <c:v>575670</c:v>
                </c:pt>
                <c:pt idx="6246">
                  <c:v>579990</c:v>
                </c:pt>
                <c:pt idx="6247">
                  <c:v>562920</c:v>
                </c:pt>
                <c:pt idx="6248">
                  <c:v>925520</c:v>
                </c:pt>
                <c:pt idx="6249">
                  <c:v>934060</c:v>
                </c:pt>
                <c:pt idx="6250">
                  <c:v>965960</c:v>
                </c:pt>
                <c:pt idx="6251">
                  <c:v>1368700</c:v>
                </c:pt>
                <c:pt idx="6252">
                  <c:v>1474200</c:v>
                </c:pt>
                <c:pt idx="6253">
                  <c:v>1420300</c:v>
                </c:pt>
                <c:pt idx="6254">
                  <c:v>1611000</c:v>
                </c:pt>
                <c:pt idx="6255">
                  <c:v>1602300</c:v>
                </c:pt>
                <c:pt idx="6256">
                  <c:v>1498300</c:v>
                </c:pt>
                <c:pt idx="6257">
                  <c:v>1240600</c:v>
                </c:pt>
                <c:pt idx="6258">
                  <c:v>1236000</c:v>
                </c:pt>
                <c:pt idx="6259">
                  <c:v>1168600</c:v>
                </c:pt>
                <c:pt idx="6260">
                  <c:v>705420</c:v>
                </c:pt>
                <c:pt idx="6261">
                  <c:v>696540</c:v>
                </c:pt>
                <c:pt idx="6262">
                  <c:v>664080</c:v>
                </c:pt>
                <c:pt idx="6263">
                  <c:v>520440</c:v>
                </c:pt>
                <c:pt idx="6264">
                  <c:v>515530</c:v>
                </c:pt>
                <c:pt idx="6265">
                  <c:v>499840</c:v>
                </c:pt>
                <c:pt idx="6266">
                  <c:v>448450</c:v>
                </c:pt>
                <c:pt idx="6267">
                  <c:v>448320</c:v>
                </c:pt>
                <c:pt idx="6268">
                  <c:v>443480</c:v>
                </c:pt>
                <c:pt idx="6269">
                  <c:v>425210</c:v>
                </c:pt>
                <c:pt idx="6270">
                  <c:v>442710</c:v>
                </c:pt>
                <c:pt idx="6271">
                  <c:v>434340</c:v>
                </c:pt>
                <c:pt idx="6272">
                  <c:v>497100</c:v>
                </c:pt>
                <c:pt idx="6273">
                  <c:v>573330</c:v>
                </c:pt>
                <c:pt idx="6274">
                  <c:v>478120</c:v>
                </c:pt>
                <c:pt idx="6275">
                  <c:v>376870</c:v>
                </c:pt>
                <c:pt idx="6276">
                  <c:v>377700</c:v>
                </c:pt>
                <c:pt idx="6277">
                  <c:v>372970</c:v>
                </c:pt>
                <c:pt idx="6278">
                  <c:v>404310</c:v>
                </c:pt>
                <c:pt idx="6279">
                  <c:v>406350</c:v>
                </c:pt>
                <c:pt idx="6280">
                  <c:v>383780</c:v>
                </c:pt>
                <c:pt idx="6281">
                  <c:v>421080</c:v>
                </c:pt>
                <c:pt idx="6282">
                  <c:v>509990</c:v>
                </c:pt>
                <c:pt idx="6283">
                  <c:v>659960</c:v>
                </c:pt>
                <c:pt idx="6284">
                  <c:v>470460</c:v>
                </c:pt>
                <c:pt idx="6285">
                  <c:v>476340</c:v>
                </c:pt>
                <c:pt idx="6286">
                  <c:v>613630</c:v>
                </c:pt>
                <c:pt idx="6287">
                  <c:v>589810</c:v>
                </c:pt>
                <c:pt idx="6288">
                  <c:v>596970</c:v>
                </c:pt>
                <c:pt idx="6289">
                  <c:v>779210</c:v>
                </c:pt>
                <c:pt idx="6290">
                  <c:v>821320</c:v>
                </c:pt>
                <c:pt idx="6291">
                  <c:v>817770</c:v>
                </c:pt>
                <c:pt idx="6292">
                  <c:v>884120</c:v>
                </c:pt>
                <c:pt idx="6293">
                  <c:v>545550</c:v>
                </c:pt>
                <c:pt idx="6294">
                  <c:v>499800</c:v>
                </c:pt>
                <c:pt idx="6295">
                  <c:v>393700</c:v>
                </c:pt>
                <c:pt idx="6296">
                  <c:v>402230</c:v>
                </c:pt>
                <c:pt idx="6297">
                  <c:v>397290</c:v>
                </c:pt>
                <c:pt idx="6298">
                  <c:v>476210</c:v>
                </c:pt>
                <c:pt idx="6299">
                  <c:v>482760</c:v>
                </c:pt>
                <c:pt idx="6300">
                  <c:v>-9.9990000000000006</c:v>
                </c:pt>
                <c:pt idx="6301">
                  <c:v>-9.9990000000000006</c:v>
                </c:pt>
                <c:pt idx="6302">
                  <c:v>957800</c:v>
                </c:pt>
                <c:pt idx="6303">
                  <c:v>1010300</c:v>
                </c:pt>
                <c:pt idx="6304">
                  <c:v>1034800</c:v>
                </c:pt>
                <c:pt idx="6305">
                  <c:v>1029500</c:v>
                </c:pt>
                <c:pt idx="6306">
                  <c:v>1025700</c:v>
                </c:pt>
                <c:pt idx="6307">
                  <c:v>1003500</c:v>
                </c:pt>
                <c:pt idx="6308">
                  <c:v>810670</c:v>
                </c:pt>
                <c:pt idx="6309">
                  <c:v>807500</c:v>
                </c:pt>
                <c:pt idx="6310">
                  <c:v>763400</c:v>
                </c:pt>
                <c:pt idx="6311">
                  <c:v>537310</c:v>
                </c:pt>
                <c:pt idx="6312">
                  <c:v>531000</c:v>
                </c:pt>
                <c:pt idx="6313">
                  <c:v>506120</c:v>
                </c:pt>
                <c:pt idx="6314">
                  <c:v>361650</c:v>
                </c:pt>
                <c:pt idx="6315">
                  <c:v>359120</c:v>
                </c:pt>
                <c:pt idx="6316">
                  <c:v>367240</c:v>
                </c:pt>
                <c:pt idx="6317">
                  <c:v>372900</c:v>
                </c:pt>
                <c:pt idx="6318">
                  <c:v>358320</c:v>
                </c:pt>
                <c:pt idx="6319">
                  <c:v>360520</c:v>
                </c:pt>
                <c:pt idx="6320">
                  <c:v>405830</c:v>
                </c:pt>
                <c:pt idx="6321">
                  <c:v>403050</c:v>
                </c:pt>
                <c:pt idx="6322">
                  <c:v>398340</c:v>
                </c:pt>
                <c:pt idx="6323">
                  <c:v>428620</c:v>
                </c:pt>
                <c:pt idx="6324">
                  <c:v>493220</c:v>
                </c:pt>
                <c:pt idx="6325">
                  <c:v>425630</c:v>
                </c:pt>
                <c:pt idx="6326">
                  <c:v>355120</c:v>
                </c:pt>
                <c:pt idx="6327">
                  <c:v>350630</c:v>
                </c:pt>
                <c:pt idx="6328">
                  <c:v>431270</c:v>
                </c:pt>
                <c:pt idx="6329">
                  <c:v>450210</c:v>
                </c:pt>
                <c:pt idx="6330">
                  <c:v>460250</c:v>
                </c:pt>
                <c:pt idx="6331">
                  <c:v>629220</c:v>
                </c:pt>
                <c:pt idx="6332">
                  <c:v>660740</c:v>
                </c:pt>
                <c:pt idx="6333">
                  <c:v>666390</c:v>
                </c:pt>
                <c:pt idx="6334">
                  <c:v>846730</c:v>
                </c:pt>
                <c:pt idx="6335">
                  <c:v>835460</c:v>
                </c:pt>
                <c:pt idx="6336">
                  <c:v>815330</c:v>
                </c:pt>
                <c:pt idx="6337">
                  <c:v>741870</c:v>
                </c:pt>
                <c:pt idx="6338">
                  <c:v>719590</c:v>
                </c:pt>
                <c:pt idx="6339">
                  <c:v>687580</c:v>
                </c:pt>
                <c:pt idx="6340">
                  <c:v>524780</c:v>
                </c:pt>
                <c:pt idx="6341">
                  <c:v>520100</c:v>
                </c:pt>
                <c:pt idx="6342">
                  <c:v>494740</c:v>
                </c:pt>
                <c:pt idx="6343">
                  <c:v>349400</c:v>
                </c:pt>
                <c:pt idx="6344">
                  <c:v>344900</c:v>
                </c:pt>
                <c:pt idx="6345">
                  <c:v>331920</c:v>
                </c:pt>
                <c:pt idx="6346">
                  <c:v>302190</c:v>
                </c:pt>
                <c:pt idx="6347">
                  <c:v>300420</c:v>
                </c:pt>
                <c:pt idx="6348">
                  <c:v>296710</c:v>
                </c:pt>
                <c:pt idx="6349">
                  <c:v>333720</c:v>
                </c:pt>
                <c:pt idx="6350">
                  <c:v>335970</c:v>
                </c:pt>
                <c:pt idx="6351">
                  <c:v>353540</c:v>
                </c:pt>
                <c:pt idx="6352">
                  <c:v>395020</c:v>
                </c:pt>
                <c:pt idx="6353">
                  <c:v>397430</c:v>
                </c:pt>
                <c:pt idx="6354">
                  <c:v>391860</c:v>
                </c:pt>
                <c:pt idx="6355">
                  <c:v>428620</c:v>
                </c:pt>
                <c:pt idx="6356">
                  <c:v>445410</c:v>
                </c:pt>
                <c:pt idx="6357">
                  <c:v>429820</c:v>
                </c:pt>
                <c:pt idx="6358">
                  <c:v>547210</c:v>
                </c:pt>
                <c:pt idx="6359">
                  <c:v>550230</c:v>
                </c:pt>
                <c:pt idx="6360">
                  <c:v>553510</c:v>
                </c:pt>
                <c:pt idx="6361">
                  <c:v>613660</c:v>
                </c:pt>
                <c:pt idx="6362">
                  <c:v>604610</c:v>
                </c:pt>
                <c:pt idx="6363">
                  <c:v>562610</c:v>
                </c:pt>
                <c:pt idx="6364">
                  <c:v>636090</c:v>
                </c:pt>
                <c:pt idx="6365">
                  <c:v>608170</c:v>
                </c:pt>
                <c:pt idx="6366">
                  <c:v>711510</c:v>
                </c:pt>
                <c:pt idx="6367">
                  <c:v>706580</c:v>
                </c:pt>
                <c:pt idx="6368">
                  <c:v>727260</c:v>
                </c:pt>
                <c:pt idx="6369">
                  <c:v>637600</c:v>
                </c:pt>
                <c:pt idx="6370">
                  <c:v>627840</c:v>
                </c:pt>
                <c:pt idx="6371">
                  <c:v>606290</c:v>
                </c:pt>
                <c:pt idx="6372">
                  <c:v>479220</c:v>
                </c:pt>
                <c:pt idx="6373">
                  <c:v>473720</c:v>
                </c:pt>
                <c:pt idx="6374">
                  <c:v>331520</c:v>
                </c:pt>
                <c:pt idx="6375">
                  <c:v>328870</c:v>
                </c:pt>
                <c:pt idx="6376">
                  <c:v>318370</c:v>
                </c:pt>
                <c:pt idx="6377">
                  <c:v>272870</c:v>
                </c:pt>
                <c:pt idx="6378">
                  <c:v>271490</c:v>
                </c:pt>
                <c:pt idx="6379">
                  <c:v>265880</c:v>
                </c:pt>
                <c:pt idx="6380">
                  <c:v>290350</c:v>
                </c:pt>
                <c:pt idx="6381">
                  <c:v>290180</c:v>
                </c:pt>
                <c:pt idx="6382">
                  <c:v>298340</c:v>
                </c:pt>
                <c:pt idx="6383">
                  <c:v>350060</c:v>
                </c:pt>
                <c:pt idx="6384">
                  <c:v>352650</c:v>
                </c:pt>
                <c:pt idx="6385">
                  <c:v>354120</c:v>
                </c:pt>
                <c:pt idx="6386">
                  <c:v>425820</c:v>
                </c:pt>
                <c:pt idx="6387">
                  <c:v>427190</c:v>
                </c:pt>
                <c:pt idx="6388">
                  <c:v>427680</c:v>
                </c:pt>
                <c:pt idx="6389">
                  <c:v>518120</c:v>
                </c:pt>
                <c:pt idx="6390">
                  <c:v>496210</c:v>
                </c:pt>
                <c:pt idx="6391">
                  <c:v>498420</c:v>
                </c:pt>
                <c:pt idx="6392">
                  <c:v>549940</c:v>
                </c:pt>
                <c:pt idx="6393">
                  <c:v>558920</c:v>
                </c:pt>
                <c:pt idx="6394">
                  <c:v>548620</c:v>
                </c:pt>
                <c:pt idx="6395">
                  <c:v>555950</c:v>
                </c:pt>
                <c:pt idx="6396">
                  <c:v>910750</c:v>
                </c:pt>
                <c:pt idx="6397">
                  <c:v>802040</c:v>
                </c:pt>
                <c:pt idx="6398">
                  <c:v>515160</c:v>
                </c:pt>
                <c:pt idx="6399">
                  <c:v>372940</c:v>
                </c:pt>
                <c:pt idx="6400">
                  <c:v>368950</c:v>
                </c:pt>
                <c:pt idx="6401">
                  <c:v>269290</c:v>
                </c:pt>
                <c:pt idx="6402">
                  <c:v>255030</c:v>
                </c:pt>
                <c:pt idx="6403">
                  <c:v>260910</c:v>
                </c:pt>
                <c:pt idx="6404">
                  <c:v>254150</c:v>
                </c:pt>
                <c:pt idx="6405">
                  <c:v>254940</c:v>
                </c:pt>
                <c:pt idx="6406">
                  <c:v>253130</c:v>
                </c:pt>
                <c:pt idx="6407">
                  <c:v>299210</c:v>
                </c:pt>
                <c:pt idx="6408">
                  <c:v>314530</c:v>
                </c:pt>
                <c:pt idx="6409">
                  <c:v>303450</c:v>
                </c:pt>
                <c:pt idx="6410">
                  <c:v>396700</c:v>
                </c:pt>
                <c:pt idx="6411">
                  <c:v>422830</c:v>
                </c:pt>
                <c:pt idx="6412">
                  <c:v>370350</c:v>
                </c:pt>
                <c:pt idx="6413">
                  <c:v>351190</c:v>
                </c:pt>
                <c:pt idx="6414">
                  <c:v>363140</c:v>
                </c:pt>
                <c:pt idx="6415">
                  <c:v>359810</c:v>
                </c:pt>
                <c:pt idx="6416">
                  <c:v>427670</c:v>
                </c:pt>
                <c:pt idx="6417">
                  <c:v>431370</c:v>
                </c:pt>
                <c:pt idx="6418">
                  <c:v>439600</c:v>
                </c:pt>
                <c:pt idx="6419">
                  <c:v>559700</c:v>
                </c:pt>
                <c:pt idx="6420">
                  <c:v>563820</c:v>
                </c:pt>
                <c:pt idx="6421">
                  <c:v>568560</c:v>
                </c:pt>
                <c:pt idx="6422">
                  <c:v>709660</c:v>
                </c:pt>
                <c:pt idx="6423">
                  <c:v>712720</c:v>
                </c:pt>
                <c:pt idx="6424">
                  <c:v>711110</c:v>
                </c:pt>
                <c:pt idx="6425">
                  <c:v>637620</c:v>
                </c:pt>
                <c:pt idx="6426">
                  <c:v>632240</c:v>
                </c:pt>
                <c:pt idx="6427">
                  <c:v>612500</c:v>
                </c:pt>
                <c:pt idx="6428">
                  <c:v>458540</c:v>
                </c:pt>
                <c:pt idx="6429">
                  <c:v>456130</c:v>
                </c:pt>
                <c:pt idx="6430">
                  <c:v>434160</c:v>
                </c:pt>
                <c:pt idx="6431">
                  <c:v>355130</c:v>
                </c:pt>
                <c:pt idx="6432">
                  <c:v>355650</c:v>
                </c:pt>
                <c:pt idx="6433">
                  <c:v>353380</c:v>
                </c:pt>
                <c:pt idx="6434">
                  <c:v>259810</c:v>
                </c:pt>
                <c:pt idx="6435">
                  <c:v>262660</c:v>
                </c:pt>
                <c:pt idx="6436">
                  <c:v>264930</c:v>
                </c:pt>
                <c:pt idx="6437">
                  <c:v>277100</c:v>
                </c:pt>
                <c:pt idx="6438">
                  <c:v>336400</c:v>
                </c:pt>
                <c:pt idx="6439">
                  <c:v>346960</c:v>
                </c:pt>
                <c:pt idx="6440">
                  <c:v>272160</c:v>
                </c:pt>
                <c:pt idx="6441">
                  <c:v>237980</c:v>
                </c:pt>
                <c:pt idx="6442">
                  <c:v>262130</c:v>
                </c:pt>
                <c:pt idx="6443">
                  <c:v>264770</c:v>
                </c:pt>
                <c:pt idx="6444">
                  <c:v>263440</c:v>
                </c:pt>
                <c:pt idx="6445">
                  <c:v>383730</c:v>
                </c:pt>
                <c:pt idx="6446">
                  <c:v>382180</c:v>
                </c:pt>
                <c:pt idx="6447">
                  <c:v>378140</c:v>
                </c:pt>
                <c:pt idx="6448">
                  <c:v>484680</c:v>
                </c:pt>
                <c:pt idx="6449">
                  <c:v>488230</c:v>
                </c:pt>
                <c:pt idx="6450">
                  <c:v>491610</c:v>
                </c:pt>
                <c:pt idx="6451">
                  <c:v>601290</c:v>
                </c:pt>
                <c:pt idx="6452">
                  <c:v>609270</c:v>
                </c:pt>
                <c:pt idx="6453">
                  <c:v>606030</c:v>
                </c:pt>
                <c:pt idx="6454">
                  <c:v>673290</c:v>
                </c:pt>
                <c:pt idx="6455">
                  <c:v>696980</c:v>
                </c:pt>
                <c:pt idx="6456">
                  <c:v>660770</c:v>
                </c:pt>
                <c:pt idx="6457">
                  <c:v>420220</c:v>
                </c:pt>
                <c:pt idx="6458">
                  <c:v>350710</c:v>
                </c:pt>
                <c:pt idx="6459">
                  <c:v>463620</c:v>
                </c:pt>
                <c:pt idx="6460">
                  <c:v>468310</c:v>
                </c:pt>
                <c:pt idx="6461">
                  <c:v>546060</c:v>
                </c:pt>
                <c:pt idx="6462">
                  <c:v>550150</c:v>
                </c:pt>
                <c:pt idx="6463">
                  <c:v>551810</c:v>
                </c:pt>
                <c:pt idx="6464">
                  <c:v>653050</c:v>
                </c:pt>
                <c:pt idx="6465">
                  <c:v>656680</c:v>
                </c:pt>
                <c:pt idx="6466">
                  <c:v>657490</c:v>
                </c:pt>
                <c:pt idx="6467">
                  <c:v>755780</c:v>
                </c:pt>
                <c:pt idx="6468">
                  <c:v>748450</c:v>
                </c:pt>
                <c:pt idx="6469">
                  <c:v>682870</c:v>
                </c:pt>
                <c:pt idx="6470">
                  <c:v>654720</c:v>
                </c:pt>
                <c:pt idx="6471">
                  <c:v>451090</c:v>
                </c:pt>
                <c:pt idx="6472">
                  <c:v>465860</c:v>
                </c:pt>
                <c:pt idx="6473">
                  <c:v>439720</c:v>
                </c:pt>
                <c:pt idx="6474">
                  <c:v>311530</c:v>
                </c:pt>
                <c:pt idx="6475">
                  <c:v>307750</c:v>
                </c:pt>
                <c:pt idx="6476">
                  <c:v>293670</c:v>
                </c:pt>
                <c:pt idx="6477">
                  <c:v>245830</c:v>
                </c:pt>
                <c:pt idx="6478">
                  <c:v>246050</c:v>
                </c:pt>
                <c:pt idx="6479">
                  <c:v>242830</c:v>
                </c:pt>
                <c:pt idx="6480">
                  <c:v>274130</c:v>
                </c:pt>
                <c:pt idx="6481">
                  <c:v>285900</c:v>
                </c:pt>
                <c:pt idx="6482">
                  <c:v>283530</c:v>
                </c:pt>
                <c:pt idx="6483">
                  <c:v>386130</c:v>
                </c:pt>
                <c:pt idx="6484">
                  <c:v>448650</c:v>
                </c:pt>
                <c:pt idx="6485">
                  <c:v>387140</c:v>
                </c:pt>
                <c:pt idx="6486">
                  <c:v>517150</c:v>
                </c:pt>
                <c:pt idx="6487">
                  <c:v>569930</c:v>
                </c:pt>
                <c:pt idx="6488">
                  <c:v>554100</c:v>
                </c:pt>
                <c:pt idx="6489">
                  <c:v>729260</c:v>
                </c:pt>
                <c:pt idx="6490">
                  <c:v>741800</c:v>
                </c:pt>
                <c:pt idx="6491">
                  <c:v>703490</c:v>
                </c:pt>
                <c:pt idx="6492">
                  <c:v>797950</c:v>
                </c:pt>
                <c:pt idx="6493">
                  <c:v>852160</c:v>
                </c:pt>
                <c:pt idx="6494">
                  <c:v>811280</c:v>
                </c:pt>
                <c:pt idx="6495">
                  <c:v>805140</c:v>
                </c:pt>
                <c:pt idx="6496">
                  <c:v>790470</c:v>
                </c:pt>
                <c:pt idx="6497">
                  <c:v>770590</c:v>
                </c:pt>
                <c:pt idx="6498">
                  <c:v>617150</c:v>
                </c:pt>
                <c:pt idx="6499">
                  <c:v>583150</c:v>
                </c:pt>
                <c:pt idx="6500">
                  <c:v>554880</c:v>
                </c:pt>
                <c:pt idx="6501">
                  <c:v>385930</c:v>
                </c:pt>
                <c:pt idx="6502">
                  <c:v>381220</c:v>
                </c:pt>
                <c:pt idx="6503">
                  <c:v>362240</c:v>
                </c:pt>
                <c:pt idx="6504">
                  <c:v>261780</c:v>
                </c:pt>
                <c:pt idx="6505">
                  <c:v>273460</c:v>
                </c:pt>
                <c:pt idx="6506">
                  <c:v>254040</c:v>
                </c:pt>
                <c:pt idx="6507">
                  <c:v>257380</c:v>
                </c:pt>
                <c:pt idx="6508">
                  <c:v>257680</c:v>
                </c:pt>
                <c:pt idx="6509">
                  <c:v>261550</c:v>
                </c:pt>
                <c:pt idx="6510">
                  <c:v>352350</c:v>
                </c:pt>
                <c:pt idx="6511">
                  <c:v>353060</c:v>
                </c:pt>
                <c:pt idx="6512">
                  <c:v>362430</c:v>
                </c:pt>
                <c:pt idx="6513">
                  <c:v>520650</c:v>
                </c:pt>
                <c:pt idx="6514">
                  <c:v>558530</c:v>
                </c:pt>
                <c:pt idx="6515">
                  <c:v>536290</c:v>
                </c:pt>
                <c:pt idx="6516">
                  <c:v>746370</c:v>
                </c:pt>
                <c:pt idx="6517">
                  <c:v>753260</c:v>
                </c:pt>
                <c:pt idx="6518">
                  <c:v>755050</c:v>
                </c:pt>
                <c:pt idx="6519">
                  <c:v>791880</c:v>
                </c:pt>
                <c:pt idx="6520">
                  <c:v>798690</c:v>
                </c:pt>
                <c:pt idx="6521">
                  <c:v>793430</c:v>
                </c:pt>
                <c:pt idx="6522">
                  <c:v>854180</c:v>
                </c:pt>
                <c:pt idx="6523">
                  <c:v>856740</c:v>
                </c:pt>
                <c:pt idx="6524">
                  <c:v>792960</c:v>
                </c:pt>
                <c:pt idx="6525">
                  <c:v>603770</c:v>
                </c:pt>
                <c:pt idx="6526">
                  <c:v>1001900</c:v>
                </c:pt>
                <c:pt idx="6527">
                  <c:v>964100</c:v>
                </c:pt>
                <c:pt idx="6528">
                  <c:v>819290</c:v>
                </c:pt>
                <c:pt idx="6529">
                  <c:v>661390</c:v>
                </c:pt>
                <c:pt idx="6530">
                  <c:v>656140</c:v>
                </c:pt>
                <c:pt idx="6531">
                  <c:v>632620</c:v>
                </c:pt>
                <c:pt idx="6532">
                  <c:v>461130</c:v>
                </c:pt>
                <c:pt idx="6533">
                  <c:v>457110</c:v>
                </c:pt>
                <c:pt idx="6534">
                  <c:v>419890</c:v>
                </c:pt>
                <c:pt idx="6535">
                  <c:v>298450</c:v>
                </c:pt>
                <c:pt idx="6536">
                  <c:v>296770</c:v>
                </c:pt>
                <c:pt idx="6537">
                  <c:v>296560</c:v>
                </c:pt>
                <c:pt idx="6538">
                  <c:v>275910</c:v>
                </c:pt>
                <c:pt idx="6539">
                  <c:v>275270</c:v>
                </c:pt>
                <c:pt idx="6540">
                  <c:v>264700</c:v>
                </c:pt>
                <c:pt idx="6541">
                  <c:v>344490</c:v>
                </c:pt>
                <c:pt idx="6542">
                  <c:v>348660</c:v>
                </c:pt>
                <c:pt idx="6543">
                  <c:v>355940</c:v>
                </c:pt>
                <c:pt idx="6544">
                  <c:v>557130</c:v>
                </c:pt>
                <c:pt idx="6545">
                  <c:v>532650</c:v>
                </c:pt>
                <c:pt idx="6546">
                  <c:v>546540</c:v>
                </c:pt>
                <c:pt idx="6547">
                  <c:v>799190</c:v>
                </c:pt>
                <c:pt idx="6548">
                  <c:v>797260</c:v>
                </c:pt>
                <c:pt idx="6549">
                  <c:v>810840</c:v>
                </c:pt>
                <c:pt idx="6550">
                  <c:v>996690</c:v>
                </c:pt>
                <c:pt idx="6551">
                  <c:v>959040</c:v>
                </c:pt>
                <c:pt idx="6552">
                  <c:v>971250</c:v>
                </c:pt>
                <c:pt idx="6553">
                  <c:v>936800</c:v>
                </c:pt>
                <c:pt idx="6554">
                  <c:v>425590</c:v>
                </c:pt>
                <c:pt idx="6555">
                  <c:v>381810</c:v>
                </c:pt>
                <c:pt idx="6556">
                  <c:v>640020</c:v>
                </c:pt>
                <c:pt idx="6557">
                  <c:v>743440</c:v>
                </c:pt>
                <c:pt idx="6558">
                  <c:v>782810</c:v>
                </c:pt>
                <c:pt idx="6559">
                  <c:v>1297100</c:v>
                </c:pt>
                <c:pt idx="6560">
                  <c:v>1310600</c:v>
                </c:pt>
                <c:pt idx="6561">
                  <c:v>1321900</c:v>
                </c:pt>
                <c:pt idx="6562">
                  <c:v>1386900</c:v>
                </c:pt>
                <c:pt idx="6563">
                  <c:v>1319400</c:v>
                </c:pt>
                <c:pt idx="6564">
                  <c:v>1322500</c:v>
                </c:pt>
                <c:pt idx="6565">
                  <c:v>1058700</c:v>
                </c:pt>
                <c:pt idx="6566">
                  <c:v>1050800</c:v>
                </c:pt>
                <c:pt idx="6567">
                  <c:v>1022100</c:v>
                </c:pt>
                <c:pt idx="6568">
                  <c:v>804110</c:v>
                </c:pt>
                <c:pt idx="6569">
                  <c:v>759830</c:v>
                </c:pt>
                <c:pt idx="6570">
                  <c:v>753710</c:v>
                </c:pt>
                <c:pt idx="6571">
                  <c:v>553330</c:v>
                </c:pt>
                <c:pt idx="6572">
                  <c:v>545980</c:v>
                </c:pt>
                <c:pt idx="6573">
                  <c:v>507250</c:v>
                </c:pt>
                <c:pt idx="6574">
                  <c:v>397410</c:v>
                </c:pt>
                <c:pt idx="6575">
                  <c:v>391620</c:v>
                </c:pt>
                <c:pt idx="6576">
                  <c:v>360710</c:v>
                </c:pt>
                <c:pt idx="6577">
                  <c:v>299090</c:v>
                </c:pt>
                <c:pt idx="6578">
                  <c:v>292660</c:v>
                </c:pt>
                <c:pt idx="6579">
                  <c:v>329770</c:v>
                </c:pt>
                <c:pt idx="6580">
                  <c:v>319360</c:v>
                </c:pt>
                <c:pt idx="6581">
                  <c:v>326030</c:v>
                </c:pt>
                <c:pt idx="6582">
                  <c:v>555140</c:v>
                </c:pt>
                <c:pt idx="6583">
                  <c:v>441190</c:v>
                </c:pt>
                <c:pt idx="6584">
                  <c:v>388020</c:v>
                </c:pt>
                <c:pt idx="6585">
                  <c:v>595190</c:v>
                </c:pt>
                <c:pt idx="6586">
                  <c:v>779250</c:v>
                </c:pt>
                <c:pt idx="6587">
                  <c:v>846160</c:v>
                </c:pt>
                <c:pt idx="6588">
                  <c:v>1747700</c:v>
                </c:pt>
                <c:pt idx="6589">
                  <c:v>1765300</c:v>
                </c:pt>
                <c:pt idx="6590">
                  <c:v>1814300</c:v>
                </c:pt>
                <c:pt idx="6591">
                  <c:v>1892300</c:v>
                </c:pt>
                <c:pt idx="6592">
                  <c:v>1882800</c:v>
                </c:pt>
                <c:pt idx="6593">
                  <c:v>1825800</c:v>
                </c:pt>
                <c:pt idx="6594">
                  <c:v>1361700</c:v>
                </c:pt>
                <c:pt idx="6595">
                  <c:v>1340600</c:v>
                </c:pt>
                <c:pt idx="6596">
                  <c:v>1275500</c:v>
                </c:pt>
                <c:pt idx="6597">
                  <c:v>946470</c:v>
                </c:pt>
                <c:pt idx="6598">
                  <c:v>941220</c:v>
                </c:pt>
                <c:pt idx="6599">
                  <c:v>859130</c:v>
                </c:pt>
                <c:pt idx="6600">
                  <c:v>605500</c:v>
                </c:pt>
                <c:pt idx="6601">
                  <c:v>597070</c:v>
                </c:pt>
                <c:pt idx="6602">
                  <c:v>573790</c:v>
                </c:pt>
                <c:pt idx="6603">
                  <c:v>495650</c:v>
                </c:pt>
                <c:pt idx="6604">
                  <c:v>497850</c:v>
                </c:pt>
                <c:pt idx="6605">
                  <c:v>463010</c:v>
                </c:pt>
                <c:pt idx="6606">
                  <c:v>383360</c:v>
                </c:pt>
                <c:pt idx="6607">
                  <c:v>383920</c:v>
                </c:pt>
                <c:pt idx="6608">
                  <c:v>376330</c:v>
                </c:pt>
                <c:pt idx="6609">
                  <c:v>408740</c:v>
                </c:pt>
                <c:pt idx="6610">
                  <c:v>412580</c:v>
                </c:pt>
                <c:pt idx="6611">
                  <c:v>417260</c:v>
                </c:pt>
                <c:pt idx="6612">
                  <c:v>637310</c:v>
                </c:pt>
                <c:pt idx="6613">
                  <c:v>1057000</c:v>
                </c:pt>
                <c:pt idx="6614">
                  <c:v>937230</c:v>
                </c:pt>
                <c:pt idx="6615">
                  <c:v>1009900</c:v>
                </c:pt>
                <c:pt idx="6616">
                  <c:v>1014300</c:v>
                </c:pt>
                <c:pt idx="6617">
                  <c:v>1029600</c:v>
                </c:pt>
                <c:pt idx="6618">
                  <c:v>1311900</c:v>
                </c:pt>
                <c:pt idx="6619">
                  <c:v>1322000</c:v>
                </c:pt>
                <c:pt idx="6620">
                  <c:v>1377000</c:v>
                </c:pt>
                <c:pt idx="6621">
                  <c:v>2258000</c:v>
                </c:pt>
                <c:pt idx="6622">
                  <c:v>2292600</c:v>
                </c:pt>
                <c:pt idx="6623">
                  <c:v>2452200</c:v>
                </c:pt>
                <c:pt idx="6624">
                  <c:v>3900900</c:v>
                </c:pt>
                <c:pt idx="6625">
                  <c:v>3906900</c:v>
                </c:pt>
                <c:pt idx="6626">
                  <c:v>3450100</c:v>
                </c:pt>
                <c:pt idx="6627">
                  <c:v>3206800</c:v>
                </c:pt>
                <c:pt idx="6628">
                  <c:v>3233500</c:v>
                </c:pt>
                <c:pt idx="6629">
                  <c:v>3578600</c:v>
                </c:pt>
                <c:pt idx="6630">
                  <c:v>2143600</c:v>
                </c:pt>
                <c:pt idx="6631">
                  <c:v>2000800</c:v>
                </c:pt>
                <c:pt idx="6632">
                  <c:v>1200500</c:v>
                </c:pt>
                <c:pt idx="6633">
                  <c:v>853130</c:v>
                </c:pt>
                <c:pt idx="6634">
                  <c:v>778520</c:v>
                </c:pt>
                <c:pt idx="6635">
                  <c:v>818020</c:v>
                </c:pt>
                <c:pt idx="6636">
                  <c:v>828730</c:v>
                </c:pt>
                <c:pt idx="6637">
                  <c:v>826150</c:v>
                </c:pt>
                <c:pt idx="6638">
                  <c:v>1385200</c:v>
                </c:pt>
                <c:pt idx="6639">
                  <c:v>1420100</c:v>
                </c:pt>
                <c:pt idx="6640">
                  <c:v>1493500</c:v>
                </c:pt>
                <c:pt idx="6641">
                  <c:v>4048100</c:v>
                </c:pt>
                <c:pt idx="6642">
                  <c:v>4179400</c:v>
                </c:pt>
                <c:pt idx="6643">
                  <c:v>4375400</c:v>
                </c:pt>
                <c:pt idx="6644">
                  <c:v>4325700</c:v>
                </c:pt>
                <c:pt idx="6645">
                  <c:v>4340700</c:v>
                </c:pt>
                <c:pt idx="6646">
                  <c:v>3159900</c:v>
                </c:pt>
                <c:pt idx="6647">
                  <c:v>2971400</c:v>
                </c:pt>
                <c:pt idx="6648">
                  <c:v>2931900</c:v>
                </c:pt>
                <c:pt idx="6649">
                  <c:v>1701700</c:v>
                </c:pt>
                <c:pt idx="6650">
                  <c:v>1685600</c:v>
                </c:pt>
                <c:pt idx="6651">
                  <c:v>1530900</c:v>
                </c:pt>
                <c:pt idx="6652">
                  <c:v>1299400</c:v>
                </c:pt>
                <c:pt idx="6653">
                  <c:v>1309100</c:v>
                </c:pt>
                <c:pt idx="6654">
                  <c:v>1030100</c:v>
                </c:pt>
                <c:pt idx="6655">
                  <c:v>1074100</c:v>
                </c:pt>
                <c:pt idx="6656">
                  <c:v>1074100</c:v>
                </c:pt>
                <c:pt idx="6657">
                  <c:v>1103500</c:v>
                </c:pt>
                <c:pt idx="6658">
                  <c:v>1510500</c:v>
                </c:pt>
                <c:pt idx="6659">
                  <c:v>891960</c:v>
                </c:pt>
                <c:pt idx="6660">
                  <c:v>827370</c:v>
                </c:pt>
                <c:pt idx="6661">
                  <c:v>880690</c:v>
                </c:pt>
                <c:pt idx="6662">
                  <c:v>880480</c:v>
                </c:pt>
                <c:pt idx="6663">
                  <c:v>877980</c:v>
                </c:pt>
                <c:pt idx="6664">
                  <c:v>1350700</c:v>
                </c:pt>
                <c:pt idx="6665">
                  <c:v>1617300</c:v>
                </c:pt>
                <c:pt idx="6666">
                  <c:v>1753600</c:v>
                </c:pt>
                <c:pt idx="6667">
                  <c:v>4371100</c:v>
                </c:pt>
                <c:pt idx="6668">
                  <c:v>4880500</c:v>
                </c:pt>
                <c:pt idx="6669">
                  <c:v>5322700</c:v>
                </c:pt>
                <c:pt idx="6670">
                  <c:v>4900500</c:v>
                </c:pt>
                <c:pt idx="6671">
                  <c:v>4678400</c:v>
                </c:pt>
                <c:pt idx="6672">
                  <c:v>4410000</c:v>
                </c:pt>
                <c:pt idx="6673">
                  <c:v>3061300</c:v>
                </c:pt>
                <c:pt idx="6674">
                  <c:v>2839400</c:v>
                </c:pt>
                <c:pt idx="6675">
                  <c:v>2659200</c:v>
                </c:pt>
                <c:pt idx="6676">
                  <c:v>1672700</c:v>
                </c:pt>
                <c:pt idx="6677">
                  <c:v>1677500</c:v>
                </c:pt>
                <c:pt idx="6678">
                  <c:v>1629400</c:v>
                </c:pt>
                <c:pt idx="6679">
                  <c:v>1394100</c:v>
                </c:pt>
                <c:pt idx="6680">
                  <c:v>1344700</c:v>
                </c:pt>
                <c:pt idx="6681">
                  <c:v>1426400</c:v>
                </c:pt>
                <c:pt idx="6682">
                  <c:v>1249100</c:v>
                </c:pt>
                <c:pt idx="6683">
                  <c:v>1253700</c:v>
                </c:pt>
                <c:pt idx="6684">
                  <c:v>1241000</c:v>
                </c:pt>
                <c:pt idx="6685">
                  <c:v>1569700</c:v>
                </c:pt>
                <c:pt idx="6686">
                  <c:v>1605500</c:v>
                </c:pt>
                <c:pt idx="6687">
                  <c:v>1658300</c:v>
                </c:pt>
                <c:pt idx="6688">
                  <c:v>2659500</c:v>
                </c:pt>
                <c:pt idx="6689">
                  <c:v>2553700</c:v>
                </c:pt>
                <c:pt idx="6690">
                  <c:v>2638600</c:v>
                </c:pt>
                <c:pt idx="6691">
                  <c:v>3802300</c:v>
                </c:pt>
                <c:pt idx="6692">
                  <c:v>4661000</c:v>
                </c:pt>
                <c:pt idx="6693">
                  <c:v>4872800</c:v>
                </c:pt>
                <c:pt idx="6694">
                  <c:v>4525300</c:v>
                </c:pt>
                <c:pt idx="6695">
                  <c:v>3929600</c:v>
                </c:pt>
                <c:pt idx="6696">
                  <c:v>3871800</c:v>
                </c:pt>
                <c:pt idx="6697">
                  <c:v>3648600</c:v>
                </c:pt>
                <c:pt idx="6698">
                  <c:v>2010400</c:v>
                </c:pt>
                <c:pt idx="6699">
                  <c:v>4784900</c:v>
                </c:pt>
                <c:pt idx="6700">
                  <c:v>4987100</c:v>
                </c:pt>
                <c:pt idx="6701">
                  <c:v>5628100</c:v>
                </c:pt>
                <c:pt idx="6702">
                  <c:v>5552500</c:v>
                </c:pt>
                <c:pt idx="6703">
                  <c:v>5349800</c:v>
                </c:pt>
                <c:pt idx="6704">
                  <c:v>3589400</c:v>
                </c:pt>
                <c:pt idx="6705">
                  <c:v>3555500</c:v>
                </c:pt>
                <c:pt idx="6706">
                  <c:v>3677400</c:v>
                </c:pt>
                <c:pt idx="6707">
                  <c:v>2304700</c:v>
                </c:pt>
                <c:pt idx="6708">
                  <c:v>2284400</c:v>
                </c:pt>
                <c:pt idx="6709">
                  <c:v>1677200</c:v>
                </c:pt>
                <c:pt idx="6710">
                  <c:v>1742000</c:v>
                </c:pt>
                <c:pt idx="6711">
                  <c:v>1632000</c:v>
                </c:pt>
                <c:pt idx="6712">
                  <c:v>1568900</c:v>
                </c:pt>
                <c:pt idx="6713">
                  <c:v>1576800</c:v>
                </c:pt>
                <c:pt idx="6714">
                  <c:v>1566600</c:v>
                </c:pt>
                <c:pt idx="6715">
                  <c:v>1792300</c:v>
                </c:pt>
                <c:pt idx="6716">
                  <c:v>1807200</c:v>
                </c:pt>
                <c:pt idx="6717">
                  <c:v>1841400</c:v>
                </c:pt>
                <c:pt idx="6718">
                  <c:v>2938100</c:v>
                </c:pt>
                <c:pt idx="6719">
                  <c:v>2951600</c:v>
                </c:pt>
                <c:pt idx="6720">
                  <c:v>3078100</c:v>
                </c:pt>
                <c:pt idx="6721">
                  <c:v>3831800</c:v>
                </c:pt>
                <c:pt idx="6722">
                  <c:v>3868200</c:v>
                </c:pt>
                <c:pt idx="6723">
                  <c:v>4014600</c:v>
                </c:pt>
                <c:pt idx="6724">
                  <c:v>5302700</c:v>
                </c:pt>
                <c:pt idx="6725">
                  <c:v>5590700</c:v>
                </c:pt>
                <c:pt idx="6726">
                  <c:v>4545700</c:v>
                </c:pt>
                <c:pt idx="6727">
                  <c:v>2439700</c:v>
                </c:pt>
                <c:pt idx="6728">
                  <c:v>1737400</c:v>
                </c:pt>
                <c:pt idx="6729">
                  <c:v>1795100</c:v>
                </c:pt>
                <c:pt idx="6730">
                  <c:v>1740200</c:v>
                </c:pt>
                <c:pt idx="6731">
                  <c:v>1734600</c:v>
                </c:pt>
                <c:pt idx="6732">
                  <c:v>1724100</c:v>
                </c:pt>
                <c:pt idx="6733">
                  <c:v>1719200</c:v>
                </c:pt>
                <c:pt idx="6734">
                  <c:v>2266600</c:v>
                </c:pt>
                <c:pt idx="6735">
                  <c:v>2277700</c:v>
                </c:pt>
                <c:pt idx="6736">
                  <c:v>2346000</c:v>
                </c:pt>
                <c:pt idx="6737">
                  <c:v>3780800</c:v>
                </c:pt>
                <c:pt idx="6738">
                  <c:v>1620300</c:v>
                </c:pt>
                <c:pt idx="6739">
                  <c:v>1437100</c:v>
                </c:pt>
                <c:pt idx="6740">
                  <c:v>1468100</c:v>
                </c:pt>
                <c:pt idx="6741">
                  <c:v>1490300</c:v>
                </c:pt>
                <c:pt idx="6742">
                  <c:v>1406000</c:v>
                </c:pt>
                <c:pt idx="6743">
                  <c:v>1778300</c:v>
                </c:pt>
                <c:pt idx="6744">
                  <c:v>1723400</c:v>
                </c:pt>
                <c:pt idx="6745">
                  <c:v>1766800</c:v>
                </c:pt>
                <c:pt idx="6746">
                  <c:v>3010100</c:v>
                </c:pt>
                <c:pt idx="6747">
                  <c:v>3074300</c:v>
                </c:pt>
                <c:pt idx="6748">
                  <c:v>3172100</c:v>
                </c:pt>
                <c:pt idx="6749">
                  <c:v>4965800</c:v>
                </c:pt>
                <c:pt idx="6750">
                  <c:v>5002600</c:v>
                </c:pt>
                <c:pt idx="6751">
                  <c:v>5200600</c:v>
                </c:pt>
                <c:pt idx="6752">
                  <c:v>5240700</c:v>
                </c:pt>
                <c:pt idx="6753">
                  <c:v>5174100</c:v>
                </c:pt>
                <c:pt idx="6754">
                  <c:v>4897400</c:v>
                </c:pt>
                <c:pt idx="6755">
                  <c:v>3581900</c:v>
                </c:pt>
                <c:pt idx="6756">
                  <c:v>3569100</c:v>
                </c:pt>
                <c:pt idx="6757">
                  <c:v>3613400</c:v>
                </c:pt>
                <c:pt idx="6758">
                  <c:v>2589900</c:v>
                </c:pt>
                <c:pt idx="6759">
                  <c:v>2538300</c:v>
                </c:pt>
                <c:pt idx="6760">
                  <c:v>2411800</c:v>
                </c:pt>
                <c:pt idx="6761">
                  <c:v>2009700</c:v>
                </c:pt>
                <c:pt idx="6762">
                  <c:v>1992000</c:v>
                </c:pt>
                <c:pt idx="6763">
                  <c:v>1948300</c:v>
                </c:pt>
                <c:pt idx="6764">
                  <c:v>1905300</c:v>
                </c:pt>
                <c:pt idx="6765">
                  <c:v>2001900</c:v>
                </c:pt>
                <c:pt idx="6766">
                  <c:v>1909300</c:v>
                </c:pt>
                <c:pt idx="6767">
                  <c:v>2595500</c:v>
                </c:pt>
                <c:pt idx="6768">
                  <c:v>2622200</c:v>
                </c:pt>
                <c:pt idx="6769">
                  <c:v>2402700</c:v>
                </c:pt>
                <c:pt idx="6770">
                  <c:v>1883200</c:v>
                </c:pt>
                <c:pt idx="6771">
                  <c:v>1831800</c:v>
                </c:pt>
                <c:pt idx="6772">
                  <c:v>1764900</c:v>
                </c:pt>
                <c:pt idx="6773">
                  <c:v>1615800</c:v>
                </c:pt>
                <c:pt idx="6774">
                  <c:v>1503600</c:v>
                </c:pt>
                <c:pt idx="6775">
                  <c:v>1578600</c:v>
                </c:pt>
                <c:pt idx="6776">
                  <c:v>1636400</c:v>
                </c:pt>
                <c:pt idx="6777">
                  <c:v>1640300</c:v>
                </c:pt>
                <c:pt idx="6778">
                  <c:v>1643400</c:v>
                </c:pt>
                <c:pt idx="6779">
                  <c:v>2429800</c:v>
                </c:pt>
                <c:pt idx="6780">
                  <c:v>2359500</c:v>
                </c:pt>
                <c:pt idx="6781">
                  <c:v>2436200</c:v>
                </c:pt>
                <c:pt idx="6782">
                  <c:v>3965100</c:v>
                </c:pt>
                <c:pt idx="6783">
                  <c:v>4041300</c:v>
                </c:pt>
                <c:pt idx="6784">
                  <c:v>3955000</c:v>
                </c:pt>
                <c:pt idx="6785">
                  <c:v>6087200</c:v>
                </c:pt>
                <c:pt idx="6786">
                  <c:v>6090100</c:v>
                </c:pt>
                <c:pt idx="6787">
                  <c:v>6107100</c:v>
                </c:pt>
                <c:pt idx="6788">
                  <c:v>4308200</c:v>
                </c:pt>
                <c:pt idx="6789">
                  <c:v>4043700</c:v>
                </c:pt>
                <c:pt idx="6790">
                  <c:v>3733600</c:v>
                </c:pt>
                <c:pt idx="6791">
                  <c:v>2639100</c:v>
                </c:pt>
                <c:pt idx="6792">
                  <c:v>2752200</c:v>
                </c:pt>
                <c:pt idx="6793">
                  <c:v>2624000</c:v>
                </c:pt>
                <c:pt idx="6794">
                  <c:v>2070500</c:v>
                </c:pt>
                <c:pt idx="6795">
                  <c:v>1775800</c:v>
                </c:pt>
                <c:pt idx="6796">
                  <c:v>1696500</c:v>
                </c:pt>
                <c:pt idx="6797">
                  <c:v>1693500</c:v>
                </c:pt>
                <c:pt idx="6798">
                  <c:v>1747700</c:v>
                </c:pt>
                <c:pt idx="6799">
                  <c:v>1729100</c:v>
                </c:pt>
                <c:pt idx="6800">
                  <c:v>2108900</c:v>
                </c:pt>
                <c:pt idx="6801">
                  <c:v>2273900</c:v>
                </c:pt>
                <c:pt idx="6802">
                  <c:v>2296300</c:v>
                </c:pt>
                <c:pt idx="6803">
                  <c:v>3863800</c:v>
                </c:pt>
                <c:pt idx="6804">
                  <c:v>3713400</c:v>
                </c:pt>
                <c:pt idx="6805">
                  <c:v>3785900</c:v>
                </c:pt>
                <c:pt idx="6806">
                  <c:v>5854200</c:v>
                </c:pt>
                <c:pt idx="6807">
                  <c:v>6176500</c:v>
                </c:pt>
                <c:pt idx="6808">
                  <c:v>6154500</c:v>
                </c:pt>
                <c:pt idx="6809">
                  <c:v>4867400</c:v>
                </c:pt>
                <c:pt idx="6810">
                  <c:v>4433600</c:v>
                </c:pt>
                <c:pt idx="6811">
                  <c:v>4088500</c:v>
                </c:pt>
                <c:pt idx="6812">
                  <c:v>2556700</c:v>
                </c:pt>
                <c:pt idx="6813">
                  <c:v>2393300</c:v>
                </c:pt>
                <c:pt idx="6814">
                  <c:v>2274100</c:v>
                </c:pt>
                <c:pt idx="6815">
                  <c:v>1787000</c:v>
                </c:pt>
                <c:pt idx="6816">
                  <c:v>1786300</c:v>
                </c:pt>
                <c:pt idx="6817">
                  <c:v>1751500</c:v>
                </c:pt>
                <c:pt idx="6818">
                  <c:v>1800800</c:v>
                </c:pt>
                <c:pt idx="6819">
                  <c:v>1809700</c:v>
                </c:pt>
                <c:pt idx="6820">
                  <c:v>1808800</c:v>
                </c:pt>
                <c:pt idx="6821">
                  <c:v>2139700</c:v>
                </c:pt>
                <c:pt idx="6822">
                  <c:v>2150300</c:v>
                </c:pt>
                <c:pt idx="6823">
                  <c:v>2139000</c:v>
                </c:pt>
                <c:pt idx="6824">
                  <c:v>2629000</c:v>
                </c:pt>
                <c:pt idx="6825">
                  <c:v>2646000</c:v>
                </c:pt>
                <c:pt idx="6826">
                  <c:v>2697300</c:v>
                </c:pt>
                <c:pt idx="6827">
                  <c:v>3412900</c:v>
                </c:pt>
                <c:pt idx="6828">
                  <c:v>3441300</c:v>
                </c:pt>
                <c:pt idx="6829">
                  <c:v>3459600</c:v>
                </c:pt>
                <c:pt idx="6830">
                  <c:v>4916100</c:v>
                </c:pt>
                <c:pt idx="6831">
                  <c:v>4868800</c:v>
                </c:pt>
                <c:pt idx="6832">
                  <c:v>5008700</c:v>
                </c:pt>
                <c:pt idx="6833">
                  <c:v>5692900</c:v>
                </c:pt>
                <c:pt idx="6834">
                  <c:v>5717000</c:v>
                </c:pt>
                <c:pt idx="6835">
                  <c:v>3567500</c:v>
                </c:pt>
                <c:pt idx="6836">
                  <c:v>3828900</c:v>
                </c:pt>
                <c:pt idx="6837">
                  <c:v>3716000</c:v>
                </c:pt>
                <c:pt idx="6838">
                  <c:v>5881300</c:v>
                </c:pt>
                <c:pt idx="6839">
                  <c:v>6203800</c:v>
                </c:pt>
                <c:pt idx="6840">
                  <c:v>6210000</c:v>
                </c:pt>
                <c:pt idx="6841">
                  <c:v>5137800</c:v>
                </c:pt>
                <c:pt idx="6842">
                  <c:v>5464200</c:v>
                </c:pt>
                <c:pt idx="6843">
                  <c:v>4845100</c:v>
                </c:pt>
                <c:pt idx="6844">
                  <c:v>2891600</c:v>
                </c:pt>
                <c:pt idx="6845">
                  <c:v>2708700</c:v>
                </c:pt>
                <c:pt idx="6846">
                  <c:v>2708100</c:v>
                </c:pt>
                <c:pt idx="6847">
                  <c:v>1689800</c:v>
                </c:pt>
                <c:pt idx="6848">
                  <c:v>1577400</c:v>
                </c:pt>
                <c:pt idx="6849">
                  <c:v>1511500</c:v>
                </c:pt>
                <c:pt idx="6850">
                  <c:v>1518200</c:v>
                </c:pt>
                <c:pt idx="6851">
                  <c:v>1583700</c:v>
                </c:pt>
                <c:pt idx="6852">
                  <c:v>1904300</c:v>
                </c:pt>
                <c:pt idx="6853">
                  <c:v>1913900</c:v>
                </c:pt>
                <c:pt idx="6854">
                  <c:v>1916600</c:v>
                </c:pt>
                <c:pt idx="6855">
                  <c:v>2418000</c:v>
                </c:pt>
                <c:pt idx="6856">
                  <c:v>2420400</c:v>
                </c:pt>
                <c:pt idx="6857">
                  <c:v>2459000</c:v>
                </c:pt>
                <c:pt idx="6858">
                  <c:v>3180100</c:v>
                </c:pt>
                <c:pt idx="6859">
                  <c:v>3011300</c:v>
                </c:pt>
                <c:pt idx="6860">
                  <c:v>3027900</c:v>
                </c:pt>
                <c:pt idx="6861">
                  <c:v>3601500</c:v>
                </c:pt>
                <c:pt idx="6862">
                  <c:v>3614600</c:v>
                </c:pt>
                <c:pt idx="6863">
                  <c:v>3726800</c:v>
                </c:pt>
                <c:pt idx="6864">
                  <c:v>5334600</c:v>
                </c:pt>
                <c:pt idx="6865">
                  <c:v>1453500</c:v>
                </c:pt>
                <c:pt idx="6866">
                  <c:v>1290600</c:v>
                </c:pt>
                <c:pt idx="6867">
                  <c:v>1477600</c:v>
                </c:pt>
                <c:pt idx="6868">
                  <c:v>1562000</c:v>
                </c:pt>
                <c:pt idx="6869">
                  <c:v>2053400</c:v>
                </c:pt>
                <c:pt idx="6870">
                  <c:v>2086000</c:v>
                </c:pt>
                <c:pt idx="6871">
                  <c:v>2109500</c:v>
                </c:pt>
                <c:pt idx="6872">
                  <c:v>3161100</c:v>
                </c:pt>
                <c:pt idx="6873">
                  <c:v>3250900</c:v>
                </c:pt>
                <c:pt idx="6874">
                  <c:v>3338200</c:v>
                </c:pt>
                <c:pt idx="6875">
                  <c:v>4292000</c:v>
                </c:pt>
                <c:pt idx="6876">
                  <c:v>4312700</c:v>
                </c:pt>
                <c:pt idx="6877">
                  <c:v>4365700</c:v>
                </c:pt>
                <c:pt idx="6878">
                  <c:v>4992800</c:v>
                </c:pt>
                <c:pt idx="6879">
                  <c:v>4984700</c:v>
                </c:pt>
                <c:pt idx="6880">
                  <c:v>3352700</c:v>
                </c:pt>
                <c:pt idx="6881">
                  <c:v>3102000</c:v>
                </c:pt>
                <c:pt idx="6882">
                  <c:v>1846300</c:v>
                </c:pt>
                <c:pt idx="6883">
                  <c:v>1818400</c:v>
                </c:pt>
                <c:pt idx="6884">
                  <c:v>1689500</c:v>
                </c:pt>
                <c:pt idx="6885">
                  <c:v>1269800</c:v>
                </c:pt>
                <c:pt idx="6886">
                  <c:v>1262500</c:v>
                </c:pt>
                <c:pt idx="6887">
                  <c:v>1190800</c:v>
                </c:pt>
                <c:pt idx="6888">
                  <c:v>1323300</c:v>
                </c:pt>
                <c:pt idx="6889">
                  <c:v>1407300</c:v>
                </c:pt>
                <c:pt idx="6890">
                  <c:v>1349200</c:v>
                </c:pt>
                <c:pt idx="6891">
                  <c:v>1742800</c:v>
                </c:pt>
                <c:pt idx="6892">
                  <c:v>3336200</c:v>
                </c:pt>
                <c:pt idx="6893">
                  <c:v>3311500</c:v>
                </c:pt>
                <c:pt idx="6894">
                  <c:v>4152500</c:v>
                </c:pt>
                <c:pt idx="6895">
                  <c:v>4027700</c:v>
                </c:pt>
                <c:pt idx="6896">
                  <c:v>3825200</c:v>
                </c:pt>
                <c:pt idx="6897">
                  <c:v>3142200</c:v>
                </c:pt>
                <c:pt idx="6898">
                  <c:v>3130500</c:v>
                </c:pt>
                <c:pt idx="6899">
                  <c:v>3143200</c:v>
                </c:pt>
                <c:pt idx="6900">
                  <c:v>2175300</c:v>
                </c:pt>
                <c:pt idx="6901">
                  <c:v>2051100</c:v>
                </c:pt>
                <c:pt idx="6902">
                  <c:v>2034000</c:v>
                </c:pt>
                <c:pt idx="6903">
                  <c:v>1753600</c:v>
                </c:pt>
                <c:pt idx="6904">
                  <c:v>1688700</c:v>
                </c:pt>
                <c:pt idx="6905">
                  <c:v>1443000</c:v>
                </c:pt>
                <c:pt idx="6906">
                  <c:v>884120</c:v>
                </c:pt>
                <c:pt idx="6907">
                  <c:v>932220</c:v>
                </c:pt>
                <c:pt idx="6908">
                  <c:v>919540</c:v>
                </c:pt>
                <c:pt idx="6909">
                  <c:v>1222400</c:v>
                </c:pt>
                <c:pt idx="6910">
                  <c:v>1168400</c:v>
                </c:pt>
                <c:pt idx="6911">
                  <c:v>1250400</c:v>
                </c:pt>
                <c:pt idx="6912">
                  <c:v>1628500</c:v>
                </c:pt>
                <c:pt idx="6913">
                  <c:v>1652900</c:v>
                </c:pt>
                <c:pt idx="6914">
                  <c:v>1696000</c:v>
                </c:pt>
                <c:pt idx="6915">
                  <c:v>2219300</c:v>
                </c:pt>
                <c:pt idx="6916">
                  <c:v>2209200</c:v>
                </c:pt>
                <c:pt idx="6917">
                  <c:v>2126700</c:v>
                </c:pt>
                <c:pt idx="6918">
                  <c:v>2865600</c:v>
                </c:pt>
                <c:pt idx="6919">
                  <c:v>2859000</c:v>
                </c:pt>
                <c:pt idx="6920">
                  <c:v>2901600</c:v>
                </c:pt>
                <c:pt idx="6921">
                  <c:v>3499500</c:v>
                </c:pt>
                <c:pt idx="6922">
                  <c:v>3358000</c:v>
                </c:pt>
                <c:pt idx="6923">
                  <c:v>3318300</c:v>
                </c:pt>
                <c:pt idx="6924">
                  <c:v>2983800</c:v>
                </c:pt>
                <c:pt idx="6925">
                  <c:v>1577700</c:v>
                </c:pt>
                <c:pt idx="6926">
                  <c:v>1499600</c:v>
                </c:pt>
                <c:pt idx="6927">
                  <c:v>2574300</c:v>
                </c:pt>
                <c:pt idx="6928">
                  <c:v>2954100</c:v>
                </c:pt>
                <c:pt idx="6929">
                  <c:v>2970500</c:v>
                </c:pt>
                <c:pt idx="6930">
                  <c:v>3848600</c:v>
                </c:pt>
                <c:pt idx="6931">
                  <c:v>3885700</c:v>
                </c:pt>
                <c:pt idx="6932">
                  <c:v>3809900</c:v>
                </c:pt>
                <c:pt idx="6933">
                  <c:v>3222000</c:v>
                </c:pt>
                <c:pt idx="6934">
                  <c:v>3217700</c:v>
                </c:pt>
                <c:pt idx="6935">
                  <c:v>3084100</c:v>
                </c:pt>
                <c:pt idx="6936">
                  <c:v>2097300</c:v>
                </c:pt>
                <c:pt idx="6937">
                  <c:v>2085900</c:v>
                </c:pt>
                <c:pt idx="6938">
                  <c:v>1863300</c:v>
                </c:pt>
                <c:pt idx="6939">
                  <c:v>1382700</c:v>
                </c:pt>
                <c:pt idx="6940">
                  <c:v>1378100</c:v>
                </c:pt>
                <c:pt idx="6941">
                  <c:v>1314100</c:v>
                </c:pt>
                <c:pt idx="6942">
                  <c:v>973630</c:v>
                </c:pt>
                <c:pt idx="6943">
                  <c:v>980120</c:v>
                </c:pt>
                <c:pt idx="6944">
                  <c:v>929660</c:v>
                </c:pt>
                <c:pt idx="6945">
                  <c:v>888090</c:v>
                </c:pt>
                <c:pt idx="6946">
                  <c:v>857530</c:v>
                </c:pt>
                <c:pt idx="6947">
                  <c:v>896840</c:v>
                </c:pt>
                <c:pt idx="6948">
                  <c:v>1134800</c:v>
                </c:pt>
                <c:pt idx="6949">
                  <c:v>1091000</c:v>
                </c:pt>
                <c:pt idx="6950">
                  <c:v>1117000</c:v>
                </c:pt>
                <c:pt idx="6951">
                  <c:v>1562300</c:v>
                </c:pt>
                <c:pt idx="6952">
                  <c:v>1584600</c:v>
                </c:pt>
                <c:pt idx="6953">
                  <c:v>1605400</c:v>
                </c:pt>
                <c:pt idx="6954">
                  <c:v>2041100</c:v>
                </c:pt>
                <c:pt idx="6955">
                  <c:v>2059200</c:v>
                </c:pt>
                <c:pt idx="6956">
                  <c:v>2048600</c:v>
                </c:pt>
                <c:pt idx="6957">
                  <c:v>2465600</c:v>
                </c:pt>
                <c:pt idx="6958">
                  <c:v>1472100</c:v>
                </c:pt>
                <c:pt idx="6959">
                  <c:v>1458200</c:v>
                </c:pt>
                <c:pt idx="6960">
                  <c:v>2554100</c:v>
                </c:pt>
                <c:pt idx="6961">
                  <c:v>2766500</c:v>
                </c:pt>
                <c:pt idx="6962">
                  <c:v>2789800</c:v>
                </c:pt>
                <c:pt idx="6963">
                  <c:v>3498100</c:v>
                </c:pt>
                <c:pt idx="6964">
                  <c:v>3483500</c:v>
                </c:pt>
                <c:pt idx="6965">
                  <c:v>3638500</c:v>
                </c:pt>
                <c:pt idx="6966">
                  <c:v>2813200</c:v>
                </c:pt>
                <c:pt idx="6967">
                  <c:v>2784600</c:v>
                </c:pt>
                <c:pt idx="6968">
                  <c:v>2658800</c:v>
                </c:pt>
                <c:pt idx="6969">
                  <c:v>1613400</c:v>
                </c:pt>
                <c:pt idx="6970">
                  <c:v>1595300</c:v>
                </c:pt>
                <c:pt idx="6971">
                  <c:v>1506400</c:v>
                </c:pt>
                <c:pt idx="6972">
                  <c:v>1125200</c:v>
                </c:pt>
                <c:pt idx="6973">
                  <c:v>1116100</c:v>
                </c:pt>
                <c:pt idx="6974">
                  <c:v>1061800</c:v>
                </c:pt>
                <c:pt idx="6975">
                  <c:v>984170</c:v>
                </c:pt>
                <c:pt idx="6976">
                  <c:v>978650</c:v>
                </c:pt>
                <c:pt idx="6977">
                  <c:v>967470</c:v>
                </c:pt>
                <c:pt idx="6978">
                  <c:v>895670</c:v>
                </c:pt>
                <c:pt idx="6979">
                  <c:v>892140</c:v>
                </c:pt>
                <c:pt idx="6980">
                  <c:v>876630</c:v>
                </c:pt>
                <c:pt idx="6981">
                  <c:v>1010300</c:v>
                </c:pt>
                <c:pt idx="6982">
                  <c:v>1017700</c:v>
                </c:pt>
                <c:pt idx="6983">
                  <c:v>1033100</c:v>
                </c:pt>
                <c:pt idx="6984">
                  <c:v>1447800</c:v>
                </c:pt>
                <c:pt idx="6985">
                  <c:v>1548800</c:v>
                </c:pt>
                <c:pt idx="6986">
                  <c:v>1492700</c:v>
                </c:pt>
                <c:pt idx="6987">
                  <c:v>2048800</c:v>
                </c:pt>
                <c:pt idx="6988">
                  <c:v>2057400</c:v>
                </c:pt>
                <c:pt idx="6989">
                  <c:v>2073100</c:v>
                </c:pt>
                <c:pt idx="6990">
                  <c:v>2365200</c:v>
                </c:pt>
                <c:pt idx="6991">
                  <c:v>1470400</c:v>
                </c:pt>
                <c:pt idx="6992">
                  <c:v>1461600</c:v>
                </c:pt>
                <c:pt idx="6993">
                  <c:v>546700</c:v>
                </c:pt>
                <c:pt idx="6994">
                  <c:v>550370</c:v>
                </c:pt>
                <c:pt idx="6995">
                  <c:v>1880900</c:v>
                </c:pt>
                <c:pt idx="6996">
                  <c:v>2165000</c:v>
                </c:pt>
                <c:pt idx="6997">
                  <c:v>2978900</c:v>
                </c:pt>
                <c:pt idx="6998">
                  <c:v>2400700</c:v>
                </c:pt>
                <c:pt idx="6999">
                  <c:v>2372600</c:v>
                </c:pt>
                <c:pt idx="7000">
                  <c:v>2231800</c:v>
                </c:pt>
                <c:pt idx="7001">
                  <c:v>1383700</c:v>
                </c:pt>
                <c:pt idx="7002">
                  <c:v>1373400</c:v>
                </c:pt>
                <c:pt idx="7003">
                  <c:v>1303900</c:v>
                </c:pt>
                <c:pt idx="7004">
                  <c:v>911630</c:v>
                </c:pt>
                <c:pt idx="7005">
                  <c:v>868700</c:v>
                </c:pt>
                <c:pt idx="7006">
                  <c:v>873340</c:v>
                </c:pt>
                <c:pt idx="7007">
                  <c:v>917540</c:v>
                </c:pt>
                <c:pt idx="7008">
                  <c:v>918470</c:v>
                </c:pt>
                <c:pt idx="7009">
                  <c:v>926430</c:v>
                </c:pt>
                <c:pt idx="7010">
                  <c:v>1056000</c:v>
                </c:pt>
                <c:pt idx="7011">
                  <c:v>1099800</c:v>
                </c:pt>
                <c:pt idx="7012">
                  <c:v>1009000</c:v>
                </c:pt>
                <c:pt idx="7013">
                  <c:v>981870</c:v>
                </c:pt>
                <c:pt idx="7014">
                  <c:v>981060</c:v>
                </c:pt>
                <c:pt idx="7015">
                  <c:v>981390</c:v>
                </c:pt>
                <c:pt idx="7016">
                  <c:v>1287400</c:v>
                </c:pt>
                <c:pt idx="7017">
                  <c:v>1298700</c:v>
                </c:pt>
                <c:pt idx="7018">
                  <c:v>1318000</c:v>
                </c:pt>
                <c:pt idx="7019">
                  <c:v>1796100</c:v>
                </c:pt>
                <c:pt idx="7020">
                  <c:v>1893800</c:v>
                </c:pt>
                <c:pt idx="7021">
                  <c:v>1930300</c:v>
                </c:pt>
                <c:pt idx="7022">
                  <c:v>1991100</c:v>
                </c:pt>
                <c:pt idx="7023">
                  <c:v>1587200</c:v>
                </c:pt>
                <c:pt idx="7024">
                  <c:v>1453400</c:v>
                </c:pt>
                <c:pt idx="7025">
                  <c:v>2111700</c:v>
                </c:pt>
                <c:pt idx="7026">
                  <c:v>2185800</c:v>
                </c:pt>
                <c:pt idx="7027">
                  <c:v>2120000</c:v>
                </c:pt>
                <c:pt idx="7028">
                  <c:v>2108200</c:v>
                </c:pt>
                <c:pt idx="7029">
                  <c:v>1951400</c:v>
                </c:pt>
                <c:pt idx="7030">
                  <c:v>1513400</c:v>
                </c:pt>
                <c:pt idx="7031">
                  <c:v>1418800</c:v>
                </c:pt>
                <c:pt idx="7032">
                  <c:v>1409700</c:v>
                </c:pt>
                <c:pt idx="7033">
                  <c:v>844380</c:v>
                </c:pt>
                <c:pt idx="7034">
                  <c:v>833520</c:v>
                </c:pt>
                <c:pt idx="7035">
                  <c:v>798730</c:v>
                </c:pt>
                <c:pt idx="7036">
                  <c:v>676140</c:v>
                </c:pt>
                <c:pt idx="7037">
                  <c:v>675100</c:v>
                </c:pt>
                <c:pt idx="7038">
                  <c:v>658490</c:v>
                </c:pt>
                <c:pt idx="7039">
                  <c:v>785780</c:v>
                </c:pt>
                <c:pt idx="7040">
                  <c:v>786220</c:v>
                </c:pt>
                <c:pt idx="7041">
                  <c:v>789900</c:v>
                </c:pt>
                <c:pt idx="7042">
                  <c:v>885270</c:v>
                </c:pt>
                <c:pt idx="7043">
                  <c:v>894480</c:v>
                </c:pt>
                <c:pt idx="7044">
                  <c:v>887100</c:v>
                </c:pt>
                <c:pt idx="7045">
                  <c:v>971460</c:v>
                </c:pt>
                <c:pt idx="7046">
                  <c:v>965830</c:v>
                </c:pt>
                <c:pt idx="7047">
                  <c:v>971690</c:v>
                </c:pt>
                <c:pt idx="7048">
                  <c:v>1205400</c:v>
                </c:pt>
                <c:pt idx="7049">
                  <c:v>1209500</c:v>
                </c:pt>
                <c:pt idx="7050">
                  <c:v>1234500</c:v>
                </c:pt>
                <c:pt idx="7051">
                  <c:v>1543900</c:v>
                </c:pt>
                <c:pt idx="7052">
                  <c:v>1431900</c:v>
                </c:pt>
                <c:pt idx="7053">
                  <c:v>1401300</c:v>
                </c:pt>
                <c:pt idx="7054">
                  <c:v>1669100</c:v>
                </c:pt>
                <c:pt idx="7055">
                  <c:v>1681100</c:v>
                </c:pt>
                <c:pt idx="7056">
                  <c:v>1879100</c:v>
                </c:pt>
                <c:pt idx="7057">
                  <c:v>1937500</c:v>
                </c:pt>
                <c:pt idx="7058">
                  <c:v>1875500</c:v>
                </c:pt>
                <c:pt idx="7059">
                  <c:v>1422700</c:v>
                </c:pt>
                <c:pt idx="7060">
                  <c:v>1412800</c:v>
                </c:pt>
                <c:pt idx="7061">
                  <c:v>1337000</c:v>
                </c:pt>
                <c:pt idx="7062">
                  <c:v>873680</c:v>
                </c:pt>
                <c:pt idx="7063">
                  <c:v>865870</c:v>
                </c:pt>
                <c:pt idx="7064">
                  <c:v>822120</c:v>
                </c:pt>
                <c:pt idx="7065">
                  <c:v>584520</c:v>
                </c:pt>
                <c:pt idx="7066">
                  <c:v>582290</c:v>
                </c:pt>
                <c:pt idx="7067">
                  <c:v>560640</c:v>
                </c:pt>
                <c:pt idx="7068">
                  <c:v>555620</c:v>
                </c:pt>
                <c:pt idx="7069">
                  <c:v>708550</c:v>
                </c:pt>
                <c:pt idx="7070">
                  <c:v>697760</c:v>
                </c:pt>
                <c:pt idx="7071">
                  <c:v>742440</c:v>
                </c:pt>
                <c:pt idx="7072">
                  <c:v>39656000</c:v>
                </c:pt>
                <c:pt idx="7073">
                  <c:v>42575000</c:v>
                </c:pt>
                <c:pt idx="7074">
                  <c:v>44677000</c:v>
                </c:pt>
                <c:pt idx="7075">
                  <c:v>1835400</c:v>
                </c:pt>
                <c:pt idx="7076">
                  <c:v>1890200</c:v>
                </c:pt>
                <c:pt idx="7077">
                  <c:v>1742300</c:v>
                </c:pt>
                <c:pt idx="7078">
                  <c:v>1949600</c:v>
                </c:pt>
                <c:pt idx="7079">
                  <c:v>1874600</c:v>
                </c:pt>
                <c:pt idx="7080">
                  <c:v>1536600</c:v>
                </c:pt>
                <c:pt idx="7081">
                  <c:v>1034200</c:v>
                </c:pt>
                <c:pt idx="7082">
                  <c:v>1018900</c:v>
                </c:pt>
                <c:pt idx="7083">
                  <c:v>996800</c:v>
                </c:pt>
                <c:pt idx="7084">
                  <c:v>413470</c:v>
                </c:pt>
                <c:pt idx="7085">
                  <c:v>1769500</c:v>
                </c:pt>
                <c:pt idx="7086">
                  <c:v>1698100</c:v>
                </c:pt>
                <c:pt idx="7087">
                  <c:v>974900</c:v>
                </c:pt>
                <c:pt idx="7088">
                  <c:v>807720</c:v>
                </c:pt>
                <c:pt idx="7089">
                  <c:v>781190</c:v>
                </c:pt>
                <c:pt idx="7090">
                  <c:v>533540</c:v>
                </c:pt>
                <c:pt idx="7091">
                  <c:v>523950</c:v>
                </c:pt>
                <c:pt idx="7092">
                  <c:v>512810</c:v>
                </c:pt>
                <c:pt idx="7093">
                  <c:v>550480</c:v>
                </c:pt>
                <c:pt idx="7094">
                  <c:v>548570</c:v>
                </c:pt>
                <c:pt idx="7095">
                  <c:v>547140</c:v>
                </c:pt>
                <c:pt idx="7096">
                  <c:v>730200</c:v>
                </c:pt>
                <c:pt idx="7097">
                  <c:v>742230</c:v>
                </c:pt>
                <c:pt idx="7098">
                  <c:v>768660</c:v>
                </c:pt>
                <c:pt idx="7099">
                  <c:v>1153100</c:v>
                </c:pt>
                <c:pt idx="7100">
                  <c:v>1159600</c:v>
                </c:pt>
                <c:pt idx="7101">
                  <c:v>1174100</c:v>
                </c:pt>
                <c:pt idx="7102">
                  <c:v>1403700</c:v>
                </c:pt>
                <c:pt idx="7103">
                  <c:v>1489700</c:v>
                </c:pt>
                <c:pt idx="7104">
                  <c:v>1527600</c:v>
                </c:pt>
                <c:pt idx="7105">
                  <c:v>2003000</c:v>
                </c:pt>
                <c:pt idx="7106">
                  <c:v>2015000</c:v>
                </c:pt>
                <c:pt idx="7107">
                  <c:v>2014900</c:v>
                </c:pt>
                <c:pt idx="7108">
                  <c:v>1988200</c:v>
                </c:pt>
                <c:pt idx="7109">
                  <c:v>1984300</c:v>
                </c:pt>
                <c:pt idx="7110">
                  <c:v>2034200</c:v>
                </c:pt>
                <c:pt idx="7111">
                  <c:v>1474000</c:v>
                </c:pt>
                <c:pt idx="7112">
                  <c:v>1381500</c:v>
                </c:pt>
                <c:pt idx="7113">
                  <c:v>1387800</c:v>
                </c:pt>
                <c:pt idx="7114">
                  <c:v>940570</c:v>
                </c:pt>
                <c:pt idx="7115">
                  <c:v>945760</c:v>
                </c:pt>
                <c:pt idx="7116">
                  <c:v>905350</c:v>
                </c:pt>
                <c:pt idx="7117">
                  <c:v>811760</c:v>
                </c:pt>
                <c:pt idx="7118">
                  <c:v>1972300</c:v>
                </c:pt>
                <c:pt idx="7119">
                  <c:v>1820800</c:v>
                </c:pt>
                <c:pt idx="7120">
                  <c:v>1357800</c:v>
                </c:pt>
                <c:pt idx="7121">
                  <c:v>1144600</c:v>
                </c:pt>
                <c:pt idx="7122">
                  <c:v>1066000</c:v>
                </c:pt>
                <c:pt idx="7123">
                  <c:v>646490</c:v>
                </c:pt>
                <c:pt idx="7124">
                  <c:v>641440</c:v>
                </c:pt>
                <c:pt idx="7125">
                  <c:v>616680</c:v>
                </c:pt>
                <c:pt idx="7126">
                  <c:v>570390</c:v>
                </c:pt>
                <c:pt idx="7127">
                  <c:v>570350</c:v>
                </c:pt>
                <c:pt idx="7128">
                  <c:v>568580</c:v>
                </c:pt>
                <c:pt idx="7129">
                  <c:v>808880</c:v>
                </c:pt>
                <c:pt idx="7130">
                  <c:v>815350</c:v>
                </c:pt>
                <c:pt idx="7131">
                  <c:v>915960</c:v>
                </c:pt>
                <c:pt idx="7132">
                  <c:v>1601300</c:v>
                </c:pt>
                <c:pt idx="7133">
                  <c:v>1543000</c:v>
                </c:pt>
                <c:pt idx="7134">
                  <c:v>1666000</c:v>
                </c:pt>
                <c:pt idx="7135">
                  <c:v>2765200</c:v>
                </c:pt>
                <c:pt idx="7136">
                  <c:v>2815600</c:v>
                </c:pt>
                <c:pt idx="7137">
                  <c:v>2882000</c:v>
                </c:pt>
                <c:pt idx="7138">
                  <c:v>3521100</c:v>
                </c:pt>
                <c:pt idx="7139">
                  <c:v>3556400</c:v>
                </c:pt>
                <c:pt idx="7140">
                  <c:v>3504500</c:v>
                </c:pt>
                <c:pt idx="7141">
                  <c:v>3166400</c:v>
                </c:pt>
                <c:pt idx="7142">
                  <c:v>3153300</c:v>
                </c:pt>
                <c:pt idx="7143">
                  <c:v>2959600</c:v>
                </c:pt>
                <c:pt idx="7144">
                  <c:v>2269700</c:v>
                </c:pt>
                <c:pt idx="7145">
                  <c:v>2347900</c:v>
                </c:pt>
                <c:pt idx="7146">
                  <c:v>2157000</c:v>
                </c:pt>
                <c:pt idx="7147">
                  <c:v>1343800</c:v>
                </c:pt>
                <c:pt idx="7148">
                  <c:v>1327800</c:v>
                </c:pt>
                <c:pt idx="7149">
                  <c:v>1255100</c:v>
                </c:pt>
                <c:pt idx="7150">
                  <c:v>877590</c:v>
                </c:pt>
                <c:pt idx="7151">
                  <c:v>3474000</c:v>
                </c:pt>
                <c:pt idx="7152">
                  <c:v>3320700</c:v>
                </c:pt>
                <c:pt idx="7153">
                  <c:v>2257600</c:v>
                </c:pt>
                <c:pt idx="7154">
                  <c:v>1964600</c:v>
                </c:pt>
                <c:pt idx="7155">
                  <c:v>1760000</c:v>
                </c:pt>
                <c:pt idx="7156">
                  <c:v>1171600</c:v>
                </c:pt>
                <c:pt idx="7157">
                  <c:v>1218900</c:v>
                </c:pt>
                <c:pt idx="7158">
                  <c:v>1113100</c:v>
                </c:pt>
                <c:pt idx="7159">
                  <c:v>862200</c:v>
                </c:pt>
                <c:pt idx="7160">
                  <c:v>858760</c:v>
                </c:pt>
                <c:pt idx="7161">
                  <c:v>838510</c:v>
                </c:pt>
                <c:pt idx="7162">
                  <c:v>793790</c:v>
                </c:pt>
                <c:pt idx="7163">
                  <c:v>801380</c:v>
                </c:pt>
                <c:pt idx="7164">
                  <c:v>801150</c:v>
                </c:pt>
                <c:pt idx="7165">
                  <c:v>1398300</c:v>
                </c:pt>
                <c:pt idx="7166">
                  <c:v>1507400</c:v>
                </c:pt>
                <c:pt idx="7167">
                  <c:v>1552600</c:v>
                </c:pt>
                <c:pt idx="7168">
                  <c:v>2759000</c:v>
                </c:pt>
                <c:pt idx="7169">
                  <c:v>2760400</c:v>
                </c:pt>
                <c:pt idx="7170">
                  <c:v>2864400</c:v>
                </c:pt>
                <c:pt idx="7171">
                  <c:v>3758000</c:v>
                </c:pt>
                <c:pt idx="7172">
                  <c:v>3764300</c:v>
                </c:pt>
                <c:pt idx="7173">
                  <c:v>3845700</c:v>
                </c:pt>
                <c:pt idx="7174">
                  <c:v>4036000</c:v>
                </c:pt>
                <c:pt idx="7175">
                  <c:v>4008900</c:v>
                </c:pt>
                <c:pt idx="7176">
                  <c:v>3905400</c:v>
                </c:pt>
                <c:pt idx="7177">
                  <c:v>3418200</c:v>
                </c:pt>
                <c:pt idx="7178">
                  <c:v>2415100</c:v>
                </c:pt>
                <c:pt idx="7179">
                  <c:v>2412100</c:v>
                </c:pt>
                <c:pt idx="7180">
                  <c:v>2249200</c:v>
                </c:pt>
                <c:pt idx="7181">
                  <c:v>1558000</c:v>
                </c:pt>
                <c:pt idx="7182">
                  <c:v>2604200</c:v>
                </c:pt>
                <c:pt idx="7183">
                  <c:v>2452000</c:v>
                </c:pt>
                <c:pt idx="7184">
                  <c:v>1720500</c:v>
                </c:pt>
                <c:pt idx="7185">
                  <c:v>1626000</c:v>
                </c:pt>
                <c:pt idx="7186">
                  <c:v>1579000</c:v>
                </c:pt>
                <c:pt idx="7187">
                  <c:v>1533900</c:v>
                </c:pt>
                <c:pt idx="7188">
                  <c:v>1439300</c:v>
                </c:pt>
                <c:pt idx="7189">
                  <c:v>1501300</c:v>
                </c:pt>
                <c:pt idx="7190">
                  <c:v>1657400</c:v>
                </c:pt>
                <c:pt idx="7191">
                  <c:v>1669900</c:v>
                </c:pt>
                <c:pt idx="7192">
                  <c:v>1604300</c:v>
                </c:pt>
                <c:pt idx="7193">
                  <c:v>2973200</c:v>
                </c:pt>
                <c:pt idx="7194">
                  <c:v>3016400</c:v>
                </c:pt>
                <c:pt idx="7195">
                  <c:v>5315600</c:v>
                </c:pt>
                <c:pt idx="7196">
                  <c:v>5312100</c:v>
                </c:pt>
                <c:pt idx="7197">
                  <c:v>5400300</c:v>
                </c:pt>
                <c:pt idx="7198">
                  <c:v>6632900</c:v>
                </c:pt>
                <c:pt idx="7199">
                  <c:v>6604800</c:v>
                </c:pt>
                <c:pt idx="7200">
                  <c:v>6541900</c:v>
                </c:pt>
                <c:pt idx="7201">
                  <c:v>5062200</c:v>
                </c:pt>
                <c:pt idx="7202">
                  <c:v>5041700</c:v>
                </c:pt>
                <c:pt idx="7203">
                  <c:v>4791800</c:v>
                </c:pt>
                <c:pt idx="7204">
                  <c:v>3543500</c:v>
                </c:pt>
                <c:pt idx="7205">
                  <c:v>3509300</c:v>
                </c:pt>
                <c:pt idx="7206">
                  <c:v>3390800</c:v>
                </c:pt>
                <c:pt idx="7207">
                  <c:v>2427000</c:v>
                </c:pt>
                <c:pt idx="7208">
                  <c:v>2427500</c:v>
                </c:pt>
                <c:pt idx="7209">
                  <c:v>2338900</c:v>
                </c:pt>
                <c:pt idx="7210">
                  <c:v>1861000</c:v>
                </c:pt>
                <c:pt idx="7211">
                  <c:v>1853700</c:v>
                </c:pt>
                <c:pt idx="7212">
                  <c:v>1819600</c:v>
                </c:pt>
                <c:pt idx="7213">
                  <c:v>1532700</c:v>
                </c:pt>
                <c:pt idx="7214">
                  <c:v>10068000</c:v>
                </c:pt>
                <c:pt idx="7215">
                  <c:v>9086200</c:v>
                </c:pt>
                <c:pt idx="7216">
                  <c:v>6209300</c:v>
                </c:pt>
                <c:pt idx="7217">
                  <c:v>5742800</c:v>
                </c:pt>
                <c:pt idx="7218">
                  <c:v>5448100</c:v>
                </c:pt>
                <c:pt idx="7219">
                  <c:v>4166900</c:v>
                </c:pt>
                <c:pt idx="7220">
                  <c:v>4129800</c:v>
                </c:pt>
                <c:pt idx="7221">
                  <c:v>4021000</c:v>
                </c:pt>
                <c:pt idx="7222">
                  <c:v>3489100</c:v>
                </c:pt>
                <c:pt idx="7223">
                  <c:v>3482900</c:v>
                </c:pt>
                <c:pt idx="7224">
                  <c:v>3440100</c:v>
                </c:pt>
                <c:pt idx="7225">
                  <c:v>3312100</c:v>
                </c:pt>
                <c:pt idx="7226">
                  <c:v>3305600</c:v>
                </c:pt>
                <c:pt idx="7227">
                  <c:v>3513600</c:v>
                </c:pt>
                <c:pt idx="7228">
                  <c:v>5097000</c:v>
                </c:pt>
                <c:pt idx="7229">
                  <c:v>6709100</c:v>
                </c:pt>
                <c:pt idx="7230">
                  <c:v>7269000</c:v>
                </c:pt>
                <c:pt idx="7231">
                  <c:v>7622000</c:v>
                </c:pt>
                <c:pt idx="7232">
                  <c:v>7233200</c:v>
                </c:pt>
                <c:pt idx="7233">
                  <c:v>7574000</c:v>
                </c:pt>
                <c:pt idx="7234">
                  <c:v>7033700</c:v>
                </c:pt>
                <c:pt idx="7235">
                  <c:v>7031500</c:v>
                </c:pt>
                <c:pt idx="7236">
                  <c:v>6811400</c:v>
                </c:pt>
                <c:pt idx="7237">
                  <c:v>6414500</c:v>
                </c:pt>
                <c:pt idx="7238">
                  <c:v>6350700</c:v>
                </c:pt>
                <c:pt idx="7239">
                  <c:v>6062600</c:v>
                </c:pt>
                <c:pt idx="7240">
                  <c:v>3639200</c:v>
                </c:pt>
                <c:pt idx="7241">
                  <c:v>3612400</c:v>
                </c:pt>
                <c:pt idx="7242">
                  <c:v>3388900</c:v>
                </c:pt>
                <c:pt idx="7243">
                  <c:v>2761000</c:v>
                </c:pt>
                <c:pt idx="7244">
                  <c:v>4608000</c:v>
                </c:pt>
                <c:pt idx="7245">
                  <c:v>4496700</c:v>
                </c:pt>
                <c:pt idx="7246">
                  <c:v>4098200</c:v>
                </c:pt>
                <c:pt idx="7247">
                  <c:v>4172400</c:v>
                </c:pt>
                <c:pt idx="7248">
                  <c:v>4102200</c:v>
                </c:pt>
                <c:pt idx="7249">
                  <c:v>4714200</c:v>
                </c:pt>
                <c:pt idx="7250">
                  <c:v>5060400</c:v>
                </c:pt>
                <c:pt idx="7251">
                  <c:v>5072300</c:v>
                </c:pt>
                <c:pt idx="7252">
                  <c:v>7092000</c:v>
                </c:pt>
                <c:pt idx="7253">
                  <c:v>7124300</c:v>
                </c:pt>
                <c:pt idx="7254">
                  <c:v>7588900</c:v>
                </c:pt>
                <c:pt idx="7255">
                  <c:v>8645600</c:v>
                </c:pt>
                <c:pt idx="7256">
                  <c:v>9089500</c:v>
                </c:pt>
                <c:pt idx="7257">
                  <c:v>8628200</c:v>
                </c:pt>
                <c:pt idx="7258">
                  <c:v>8279400</c:v>
                </c:pt>
                <c:pt idx="7259">
                  <c:v>8351600</c:v>
                </c:pt>
                <c:pt idx="7260">
                  <c:v>8228100</c:v>
                </c:pt>
                <c:pt idx="7261">
                  <c:v>6821300</c:v>
                </c:pt>
                <c:pt idx="7262">
                  <c:v>8597000</c:v>
                </c:pt>
                <c:pt idx="7263">
                  <c:v>8241100</c:v>
                </c:pt>
                <c:pt idx="7264">
                  <c:v>6134900</c:v>
                </c:pt>
                <c:pt idx="7265">
                  <c:v>6067200</c:v>
                </c:pt>
                <c:pt idx="7266">
                  <c:v>5842200</c:v>
                </c:pt>
                <c:pt idx="7267">
                  <c:v>4234200</c:v>
                </c:pt>
                <c:pt idx="7268">
                  <c:v>3985600</c:v>
                </c:pt>
                <c:pt idx="7269">
                  <c:v>4023300</c:v>
                </c:pt>
                <c:pt idx="7270">
                  <c:v>3652100</c:v>
                </c:pt>
                <c:pt idx="7271">
                  <c:v>3628000</c:v>
                </c:pt>
                <c:pt idx="7272">
                  <c:v>3535600</c:v>
                </c:pt>
                <c:pt idx="7273">
                  <c:v>3626800</c:v>
                </c:pt>
                <c:pt idx="7274">
                  <c:v>3611100</c:v>
                </c:pt>
                <c:pt idx="7275">
                  <c:v>3621500</c:v>
                </c:pt>
                <c:pt idx="7276">
                  <c:v>3985500</c:v>
                </c:pt>
                <c:pt idx="7277">
                  <c:v>10045000</c:v>
                </c:pt>
                <c:pt idx="7278">
                  <c:v>9604000</c:v>
                </c:pt>
                <c:pt idx="7279">
                  <c:v>9690800</c:v>
                </c:pt>
                <c:pt idx="7280">
                  <c:v>10091000</c:v>
                </c:pt>
                <c:pt idx="7281">
                  <c:v>10155000</c:v>
                </c:pt>
                <c:pt idx="7282">
                  <c:v>7898000</c:v>
                </c:pt>
                <c:pt idx="7283">
                  <c:v>7718400</c:v>
                </c:pt>
                <c:pt idx="7284">
                  <c:v>7199600</c:v>
                </c:pt>
                <c:pt idx="7285">
                  <c:v>6557400</c:v>
                </c:pt>
                <c:pt idx="7286">
                  <c:v>6171200</c:v>
                </c:pt>
                <c:pt idx="7287">
                  <c:v>6188700</c:v>
                </c:pt>
                <c:pt idx="7288">
                  <c:v>4804200</c:v>
                </c:pt>
                <c:pt idx="7289">
                  <c:v>4554600</c:v>
                </c:pt>
                <c:pt idx="7290">
                  <c:v>4413600</c:v>
                </c:pt>
                <c:pt idx="7291">
                  <c:v>4100500</c:v>
                </c:pt>
                <c:pt idx="7292">
                  <c:v>4106400</c:v>
                </c:pt>
                <c:pt idx="7293">
                  <c:v>4240300</c:v>
                </c:pt>
                <c:pt idx="7294">
                  <c:v>3932900</c:v>
                </c:pt>
                <c:pt idx="7295">
                  <c:v>4152900</c:v>
                </c:pt>
                <c:pt idx="7296">
                  <c:v>3947400</c:v>
                </c:pt>
                <c:pt idx="7297">
                  <c:v>5453300</c:v>
                </c:pt>
                <c:pt idx="7298">
                  <c:v>5417100</c:v>
                </c:pt>
                <c:pt idx="7299">
                  <c:v>5707900</c:v>
                </c:pt>
                <c:pt idx="7300">
                  <c:v>8047700</c:v>
                </c:pt>
                <c:pt idx="7301">
                  <c:v>8132000</c:v>
                </c:pt>
                <c:pt idx="7302">
                  <c:v>-9.9990000000000006</c:v>
                </c:pt>
                <c:pt idx="7303">
                  <c:v>7248400</c:v>
                </c:pt>
                <c:pt idx="7304">
                  <c:v>7978200</c:v>
                </c:pt>
                <c:pt idx="7305">
                  <c:v>5772700</c:v>
                </c:pt>
                <c:pt idx="7306">
                  <c:v>5678200</c:v>
                </c:pt>
                <c:pt idx="7307">
                  <c:v>5670200</c:v>
                </c:pt>
                <c:pt idx="7308">
                  <c:v>5580900</c:v>
                </c:pt>
                <c:pt idx="7309">
                  <c:v>5506200</c:v>
                </c:pt>
                <c:pt idx="7310">
                  <c:v>5431600</c:v>
                </c:pt>
                <c:pt idx="7311">
                  <c:v>4667900</c:v>
                </c:pt>
                <c:pt idx="7312">
                  <c:v>4594800</c:v>
                </c:pt>
                <c:pt idx="7313">
                  <c:v>4513600</c:v>
                </c:pt>
                <c:pt idx="7314">
                  <c:v>4531800</c:v>
                </c:pt>
                <c:pt idx="7315">
                  <c:v>4214600</c:v>
                </c:pt>
                <c:pt idx="7316">
                  <c:v>4449400</c:v>
                </c:pt>
                <c:pt idx="7317">
                  <c:v>4455400</c:v>
                </c:pt>
                <c:pt idx="7318">
                  <c:v>4350600</c:v>
                </c:pt>
                <c:pt idx="7319">
                  <c:v>4253200</c:v>
                </c:pt>
                <c:pt idx="7320">
                  <c:v>4245700</c:v>
                </c:pt>
                <c:pt idx="7321">
                  <c:v>3989400</c:v>
                </c:pt>
                <c:pt idx="7322">
                  <c:v>4556100</c:v>
                </c:pt>
                <c:pt idx="7323">
                  <c:v>4553300</c:v>
                </c:pt>
                <c:pt idx="7324">
                  <c:v>4781500</c:v>
                </c:pt>
                <c:pt idx="7325">
                  <c:v>5596200</c:v>
                </c:pt>
                <c:pt idx="7326">
                  <c:v>5686300</c:v>
                </c:pt>
                <c:pt idx="7327">
                  <c:v>5670200</c:v>
                </c:pt>
                <c:pt idx="7328">
                  <c:v>7378800</c:v>
                </c:pt>
                <c:pt idx="7329">
                  <c:v>7028900</c:v>
                </c:pt>
                <c:pt idx="7330">
                  <c:v>7026700</c:v>
                </c:pt>
                <c:pt idx="7331">
                  <c:v>7170500</c:v>
                </c:pt>
                <c:pt idx="7332">
                  <c:v>7145000</c:v>
                </c:pt>
                <c:pt idx="7333">
                  <c:v>7846800</c:v>
                </c:pt>
                <c:pt idx="7334">
                  <c:v>7849000</c:v>
                </c:pt>
                <c:pt idx="7335">
                  <c:v>7710000</c:v>
                </c:pt>
                <c:pt idx="7336">
                  <c:v>6461700</c:v>
                </c:pt>
                <c:pt idx="7337">
                  <c:v>6789500</c:v>
                </c:pt>
                <c:pt idx="7338">
                  <c:v>6476000</c:v>
                </c:pt>
                <c:pt idx="7339">
                  <c:v>4177400</c:v>
                </c:pt>
                <c:pt idx="7340">
                  <c:v>4127300</c:v>
                </c:pt>
                <c:pt idx="7341">
                  <c:v>3984000</c:v>
                </c:pt>
                <c:pt idx="7342">
                  <c:v>3495000</c:v>
                </c:pt>
                <c:pt idx="7343">
                  <c:v>3294800</c:v>
                </c:pt>
                <c:pt idx="7344">
                  <c:v>3418800</c:v>
                </c:pt>
                <c:pt idx="7345">
                  <c:v>3542200</c:v>
                </c:pt>
                <c:pt idx="7346">
                  <c:v>3608700</c:v>
                </c:pt>
                <c:pt idx="7347">
                  <c:v>3598300</c:v>
                </c:pt>
                <c:pt idx="7348">
                  <c:v>4080200</c:v>
                </c:pt>
                <c:pt idx="7349">
                  <c:v>4084300</c:v>
                </c:pt>
                <c:pt idx="7350">
                  <c:v>4113600</c:v>
                </c:pt>
                <c:pt idx="7351">
                  <c:v>5984500</c:v>
                </c:pt>
                <c:pt idx="7352">
                  <c:v>6031000</c:v>
                </c:pt>
                <c:pt idx="7353">
                  <c:v>6223900</c:v>
                </c:pt>
                <c:pt idx="7354">
                  <c:v>8278600</c:v>
                </c:pt>
                <c:pt idx="7355">
                  <c:v>4528500</c:v>
                </c:pt>
                <c:pt idx="7356">
                  <c:v>4347900</c:v>
                </c:pt>
                <c:pt idx="7357">
                  <c:v>3180900</c:v>
                </c:pt>
                <c:pt idx="7358">
                  <c:v>3041600</c:v>
                </c:pt>
                <c:pt idx="7359">
                  <c:v>2972500</c:v>
                </c:pt>
                <c:pt idx="7360">
                  <c:v>3283400</c:v>
                </c:pt>
                <c:pt idx="7361">
                  <c:v>3305600</c:v>
                </c:pt>
                <c:pt idx="7362">
                  <c:v>3311300</c:v>
                </c:pt>
                <c:pt idx="7363">
                  <c:v>3638100</c:v>
                </c:pt>
                <c:pt idx="7364">
                  <c:v>3649000</c:v>
                </c:pt>
                <c:pt idx="7365">
                  <c:v>3682300</c:v>
                </c:pt>
                <c:pt idx="7366">
                  <c:v>4739100</c:v>
                </c:pt>
                <c:pt idx="7367">
                  <c:v>4730100</c:v>
                </c:pt>
                <c:pt idx="7368">
                  <c:v>4827400</c:v>
                </c:pt>
                <c:pt idx="7369">
                  <c:v>5867900</c:v>
                </c:pt>
                <c:pt idx="7370">
                  <c:v>5872800</c:v>
                </c:pt>
                <c:pt idx="7371">
                  <c:v>5910500</c:v>
                </c:pt>
                <c:pt idx="7372">
                  <c:v>7180800</c:v>
                </c:pt>
                <c:pt idx="7373">
                  <c:v>7202800</c:v>
                </c:pt>
                <c:pt idx="7374">
                  <c:v>7225600</c:v>
                </c:pt>
                <c:pt idx="7375">
                  <c:v>8279600</c:v>
                </c:pt>
                <c:pt idx="7376">
                  <c:v>8300100</c:v>
                </c:pt>
                <c:pt idx="7377">
                  <c:v>8063000</c:v>
                </c:pt>
                <c:pt idx="7378">
                  <c:v>6039200</c:v>
                </c:pt>
                <c:pt idx="7379">
                  <c:v>5980500</c:v>
                </c:pt>
                <c:pt idx="7380">
                  <c:v>5648400</c:v>
                </c:pt>
                <c:pt idx="7381">
                  <c:v>3507400</c:v>
                </c:pt>
                <c:pt idx="7382">
                  <c:v>3326700</c:v>
                </c:pt>
                <c:pt idx="7383">
                  <c:v>3154600</c:v>
                </c:pt>
                <c:pt idx="7384">
                  <c:v>2585300</c:v>
                </c:pt>
                <c:pt idx="7385">
                  <c:v>2596800</c:v>
                </c:pt>
                <c:pt idx="7386">
                  <c:v>2566600</c:v>
                </c:pt>
                <c:pt idx="7387">
                  <c:v>3205600</c:v>
                </c:pt>
                <c:pt idx="7388">
                  <c:v>3215500</c:v>
                </c:pt>
                <c:pt idx="7389">
                  <c:v>3254700</c:v>
                </c:pt>
                <c:pt idx="7390">
                  <c:v>3784200</c:v>
                </c:pt>
                <c:pt idx="7391">
                  <c:v>4012100</c:v>
                </c:pt>
                <c:pt idx="7392">
                  <c:v>4134700</c:v>
                </c:pt>
                <c:pt idx="7393">
                  <c:v>6028400</c:v>
                </c:pt>
                <c:pt idx="7394">
                  <c:v>883340</c:v>
                </c:pt>
                <c:pt idx="7395">
                  <c:v>900930</c:v>
                </c:pt>
                <c:pt idx="7396">
                  <c:v>1027700</c:v>
                </c:pt>
                <c:pt idx="7397">
                  <c:v>3663900</c:v>
                </c:pt>
                <c:pt idx="7398">
                  <c:v>3430400</c:v>
                </c:pt>
                <c:pt idx="7399">
                  <c:v>2084500</c:v>
                </c:pt>
                <c:pt idx="7400">
                  <c:v>1977200</c:v>
                </c:pt>
                <c:pt idx="7401">
                  <c:v>1920700</c:v>
                </c:pt>
                <c:pt idx="7402">
                  <c:v>2296300</c:v>
                </c:pt>
                <c:pt idx="7403">
                  <c:v>2312700</c:v>
                </c:pt>
                <c:pt idx="7404">
                  <c:v>2223000</c:v>
                </c:pt>
                <c:pt idx="7405">
                  <c:v>3431700</c:v>
                </c:pt>
                <c:pt idx="7406">
                  <c:v>3440300</c:v>
                </c:pt>
                <c:pt idx="7407">
                  <c:v>3521700</c:v>
                </c:pt>
                <c:pt idx="7408">
                  <c:v>3809400</c:v>
                </c:pt>
                <c:pt idx="7409">
                  <c:v>3822000</c:v>
                </c:pt>
                <c:pt idx="7410">
                  <c:v>3874600</c:v>
                </c:pt>
                <c:pt idx="7411">
                  <c:v>4789000</c:v>
                </c:pt>
                <c:pt idx="7412">
                  <c:v>4821100</c:v>
                </c:pt>
                <c:pt idx="7413">
                  <c:v>4901400</c:v>
                </c:pt>
                <c:pt idx="7414">
                  <c:v>6119300</c:v>
                </c:pt>
                <c:pt idx="7415">
                  <c:v>6120300</c:v>
                </c:pt>
                <c:pt idx="7416">
                  <c:v>6172300</c:v>
                </c:pt>
                <c:pt idx="7417">
                  <c:v>6112800</c:v>
                </c:pt>
                <c:pt idx="7418">
                  <c:v>6391800</c:v>
                </c:pt>
                <c:pt idx="7419">
                  <c:v>6237500</c:v>
                </c:pt>
                <c:pt idx="7420">
                  <c:v>4371900</c:v>
                </c:pt>
                <c:pt idx="7421">
                  <c:v>4345100</c:v>
                </c:pt>
                <c:pt idx="7422">
                  <c:v>4070500</c:v>
                </c:pt>
                <c:pt idx="7423">
                  <c:v>2347000</c:v>
                </c:pt>
                <c:pt idx="7424">
                  <c:v>2340800</c:v>
                </c:pt>
                <c:pt idx="7425">
                  <c:v>2089000</c:v>
                </c:pt>
                <c:pt idx="7426">
                  <c:v>1840000</c:v>
                </c:pt>
                <c:pt idx="7427">
                  <c:v>1836800</c:v>
                </c:pt>
                <c:pt idx="7428">
                  <c:v>1939000</c:v>
                </c:pt>
                <c:pt idx="7429">
                  <c:v>2809500</c:v>
                </c:pt>
                <c:pt idx="7430">
                  <c:v>2834100</c:v>
                </c:pt>
                <c:pt idx="7431">
                  <c:v>2771000</c:v>
                </c:pt>
                <c:pt idx="7432">
                  <c:v>4088400</c:v>
                </c:pt>
                <c:pt idx="7433">
                  <c:v>4079000</c:v>
                </c:pt>
                <c:pt idx="7434">
                  <c:v>4236300</c:v>
                </c:pt>
                <c:pt idx="7435">
                  <c:v>2155500</c:v>
                </c:pt>
                <c:pt idx="7436">
                  <c:v>2047200</c:v>
                </c:pt>
                <c:pt idx="7437">
                  <c:v>1638300</c:v>
                </c:pt>
                <c:pt idx="7438">
                  <c:v>1678300</c:v>
                </c:pt>
                <c:pt idx="7439">
                  <c:v>1631800</c:v>
                </c:pt>
                <c:pt idx="7440">
                  <c:v>1635200</c:v>
                </c:pt>
                <c:pt idx="7441">
                  <c:v>1646300</c:v>
                </c:pt>
                <c:pt idx="7442">
                  <c:v>1669800</c:v>
                </c:pt>
                <c:pt idx="7443">
                  <c:v>2408800</c:v>
                </c:pt>
                <c:pt idx="7444">
                  <c:v>3749600</c:v>
                </c:pt>
                <c:pt idx="7445">
                  <c:v>2548500</c:v>
                </c:pt>
                <c:pt idx="7446">
                  <c:v>3584200</c:v>
                </c:pt>
                <c:pt idx="7447">
                  <c:v>3424700</c:v>
                </c:pt>
                <c:pt idx="7448">
                  <c:v>3464400</c:v>
                </c:pt>
                <c:pt idx="7449">
                  <c:v>3797700</c:v>
                </c:pt>
                <c:pt idx="7450">
                  <c:v>3806500</c:v>
                </c:pt>
                <c:pt idx="7451">
                  <c:v>3837600</c:v>
                </c:pt>
                <c:pt idx="7452">
                  <c:v>4593000</c:v>
                </c:pt>
                <c:pt idx="7453">
                  <c:v>4599900</c:v>
                </c:pt>
                <c:pt idx="7454">
                  <c:v>4575200</c:v>
                </c:pt>
                <c:pt idx="7455">
                  <c:v>4021100</c:v>
                </c:pt>
                <c:pt idx="7456">
                  <c:v>3966300</c:v>
                </c:pt>
                <c:pt idx="7457">
                  <c:v>3792300</c:v>
                </c:pt>
                <c:pt idx="7458">
                  <c:v>2588800</c:v>
                </c:pt>
                <c:pt idx="7459">
                  <c:v>2576800</c:v>
                </c:pt>
                <c:pt idx="7460">
                  <c:v>2459600</c:v>
                </c:pt>
                <c:pt idx="7461">
                  <c:v>1636100</c:v>
                </c:pt>
                <c:pt idx="7462">
                  <c:v>1628600</c:v>
                </c:pt>
                <c:pt idx="7463">
                  <c:v>1572600</c:v>
                </c:pt>
                <c:pt idx="7464">
                  <c:v>1619500</c:v>
                </c:pt>
                <c:pt idx="7465">
                  <c:v>1528600</c:v>
                </c:pt>
                <c:pt idx="7466">
                  <c:v>1566700</c:v>
                </c:pt>
                <c:pt idx="7467">
                  <c:v>2503800</c:v>
                </c:pt>
                <c:pt idx="7468">
                  <c:v>2521100</c:v>
                </c:pt>
                <c:pt idx="7469">
                  <c:v>2622200</c:v>
                </c:pt>
                <c:pt idx="7470">
                  <c:v>3929900</c:v>
                </c:pt>
                <c:pt idx="7471">
                  <c:v>3952800</c:v>
                </c:pt>
                <c:pt idx="7472">
                  <c:v>4040400</c:v>
                </c:pt>
                <c:pt idx="7473">
                  <c:v>5138800</c:v>
                </c:pt>
                <c:pt idx="7474">
                  <c:v>746370</c:v>
                </c:pt>
                <c:pt idx="7475">
                  <c:v>738660</c:v>
                </c:pt>
                <c:pt idx="7476">
                  <c:v>713080</c:v>
                </c:pt>
                <c:pt idx="7477">
                  <c:v>1479600</c:v>
                </c:pt>
                <c:pt idx="7478">
                  <c:v>1429000</c:v>
                </c:pt>
                <c:pt idx="7479">
                  <c:v>1521500</c:v>
                </c:pt>
                <c:pt idx="7480">
                  <c:v>1535600</c:v>
                </c:pt>
                <c:pt idx="7481">
                  <c:v>1422600</c:v>
                </c:pt>
                <c:pt idx="7482">
                  <c:v>1471700</c:v>
                </c:pt>
                <c:pt idx="7483">
                  <c:v>1395500</c:v>
                </c:pt>
                <c:pt idx="7484">
                  <c:v>1474500</c:v>
                </c:pt>
                <c:pt idx="7485">
                  <c:v>1813000</c:v>
                </c:pt>
                <c:pt idx="7486">
                  <c:v>1828100</c:v>
                </c:pt>
                <c:pt idx="7487">
                  <c:v>1873400</c:v>
                </c:pt>
                <c:pt idx="7488">
                  <c:v>2920100</c:v>
                </c:pt>
                <c:pt idx="7489">
                  <c:v>3244200</c:v>
                </c:pt>
                <c:pt idx="7490">
                  <c:v>3256100</c:v>
                </c:pt>
                <c:pt idx="7491">
                  <c:v>3248900</c:v>
                </c:pt>
                <c:pt idx="7492">
                  <c:v>3758600</c:v>
                </c:pt>
                <c:pt idx="7493">
                  <c:v>3738000</c:v>
                </c:pt>
                <c:pt idx="7494">
                  <c:v>3485600</c:v>
                </c:pt>
                <c:pt idx="7495">
                  <c:v>2692500</c:v>
                </c:pt>
                <c:pt idx="7496">
                  <c:v>2660600</c:v>
                </c:pt>
                <c:pt idx="7497">
                  <c:v>2504500</c:v>
                </c:pt>
                <c:pt idx="7498">
                  <c:v>1521500</c:v>
                </c:pt>
                <c:pt idx="7499">
                  <c:v>1425700</c:v>
                </c:pt>
                <c:pt idx="7500">
                  <c:v>1449500</c:v>
                </c:pt>
                <c:pt idx="7501">
                  <c:v>1250800</c:v>
                </c:pt>
                <c:pt idx="7502">
                  <c:v>1240900</c:v>
                </c:pt>
                <c:pt idx="7503">
                  <c:v>1239700</c:v>
                </c:pt>
                <c:pt idx="7504">
                  <c:v>1531000</c:v>
                </c:pt>
                <c:pt idx="7505">
                  <c:v>1545800</c:v>
                </c:pt>
                <c:pt idx="7506">
                  <c:v>1589400</c:v>
                </c:pt>
                <c:pt idx="7507">
                  <c:v>2426400</c:v>
                </c:pt>
                <c:pt idx="7508">
                  <c:v>2559400</c:v>
                </c:pt>
                <c:pt idx="7509">
                  <c:v>2518100</c:v>
                </c:pt>
                <c:pt idx="7510">
                  <c:v>3549400</c:v>
                </c:pt>
                <c:pt idx="7511">
                  <c:v>3714000</c:v>
                </c:pt>
                <c:pt idx="7512">
                  <c:v>3744800</c:v>
                </c:pt>
                <c:pt idx="7513">
                  <c:v>3699200</c:v>
                </c:pt>
                <c:pt idx="7514">
                  <c:v>2833600</c:v>
                </c:pt>
                <c:pt idx="7515">
                  <c:v>2530600</c:v>
                </c:pt>
                <c:pt idx="7516">
                  <c:v>2459100</c:v>
                </c:pt>
                <c:pt idx="7517">
                  <c:v>1945400</c:v>
                </c:pt>
                <c:pt idx="7518">
                  <c:v>1977800</c:v>
                </c:pt>
                <c:pt idx="7519">
                  <c:v>1261100</c:v>
                </c:pt>
                <c:pt idx="7520">
                  <c:v>1187000</c:v>
                </c:pt>
                <c:pt idx="7521">
                  <c:v>1182800</c:v>
                </c:pt>
                <c:pt idx="7522">
                  <c:v>1124900</c:v>
                </c:pt>
                <c:pt idx="7523">
                  <c:v>1117300</c:v>
                </c:pt>
                <c:pt idx="7524">
                  <c:v>1173700</c:v>
                </c:pt>
                <c:pt idx="7525">
                  <c:v>1545900</c:v>
                </c:pt>
                <c:pt idx="7526">
                  <c:v>1562400</c:v>
                </c:pt>
                <c:pt idx="7527">
                  <c:v>1613500</c:v>
                </c:pt>
                <c:pt idx="7528">
                  <c:v>2640800</c:v>
                </c:pt>
                <c:pt idx="7529">
                  <c:v>3248100</c:v>
                </c:pt>
                <c:pt idx="7530">
                  <c:v>3241600</c:v>
                </c:pt>
                <c:pt idx="7531">
                  <c:v>3377600</c:v>
                </c:pt>
                <c:pt idx="7532">
                  <c:v>2628000</c:v>
                </c:pt>
                <c:pt idx="7533">
                  <c:v>2620400</c:v>
                </c:pt>
                <c:pt idx="7534">
                  <c:v>2520000</c:v>
                </c:pt>
                <c:pt idx="7535">
                  <c:v>1700200</c:v>
                </c:pt>
                <c:pt idx="7536">
                  <c:v>197580</c:v>
                </c:pt>
                <c:pt idx="7537">
                  <c:v>187220</c:v>
                </c:pt>
                <c:pt idx="7538">
                  <c:v>1368600</c:v>
                </c:pt>
                <c:pt idx="7539">
                  <c:v>1433500</c:v>
                </c:pt>
                <c:pt idx="7540">
                  <c:v>1316900</c:v>
                </c:pt>
                <c:pt idx="7541">
                  <c:v>138590</c:v>
                </c:pt>
                <c:pt idx="7542">
                  <c:v>1037900</c:v>
                </c:pt>
                <c:pt idx="7543">
                  <c:v>1002000</c:v>
                </c:pt>
                <c:pt idx="7544">
                  <c:v>1359400</c:v>
                </c:pt>
                <c:pt idx="7545">
                  <c:v>2044500</c:v>
                </c:pt>
                <c:pt idx="7546">
                  <c:v>2597100</c:v>
                </c:pt>
                <c:pt idx="7547">
                  <c:v>5428700</c:v>
                </c:pt>
                <c:pt idx="7548">
                  <c:v>5500500</c:v>
                </c:pt>
                <c:pt idx="7549">
                  <c:v>2130500</c:v>
                </c:pt>
                <c:pt idx="7550">
                  <c:v>2026800</c:v>
                </c:pt>
                <c:pt idx="7551">
                  <c:v>2057400</c:v>
                </c:pt>
                <c:pt idx="7552">
                  <c:v>2074700</c:v>
                </c:pt>
                <c:pt idx="7553">
                  <c:v>2017600</c:v>
                </c:pt>
                <c:pt idx="7554">
                  <c:v>2001400</c:v>
                </c:pt>
                <c:pt idx="7555">
                  <c:v>2046300</c:v>
                </c:pt>
                <c:pt idx="7556">
                  <c:v>1507800</c:v>
                </c:pt>
                <c:pt idx="7557">
                  <c:v>1580100</c:v>
                </c:pt>
                <c:pt idx="7558">
                  <c:v>1517400</c:v>
                </c:pt>
                <c:pt idx="7559">
                  <c:v>1014000</c:v>
                </c:pt>
                <c:pt idx="7560">
                  <c:v>1004400</c:v>
                </c:pt>
                <c:pt idx="7561">
                  <c:v>996330</c:v>
                </c:pt>
                <c:pt idx="7562">
                  <c:v>1091900</c:v>
                </c:pt>
                <c:pt idx="7563">
                  <c:v>1092900</c:v>
                </c:pt>
                <c:pt idx="7564">
                  <c:v>1075700</c:v>
                </c:pt>
                <c:pt idx="7565">
                  <c:v>1161200</c:v>
                </c:pt>
                <c:pt idx="7566">
                  <c:v>1116900</c:v>
                </c:pt>
                <c:pt idx="7567">
                  <c:v>1137000</c:v>
                </c:pt>
                <c:pt idx="7568">
                  <c:v>1862500</c:v>
                </c:pt>
                <c:pt idx="7569">
                  <c:v>1793400</c:v>
                </c:pt>
                <c:pt idx="7570">
                  <c:v>1912500</c:v>
                </c:pt>
                <c:pt idx="7571">
                  <c:v>2500300</c:v>
                </c:pt>
                <c:pt idx="7572">
                  <c:v>2505600</c:v>
                </c:pt>
                <c:pt idx="7573">
                  <c:v>2430200</c:v>
                </c:pt>
                <c:pt idx="7574">
                  <c:v>2857300</c:v>
                </c:pt>
                <c:pt idx="7575">
                  <c:v>2853700</c:v>
                </c:pt>
                <c:pt idx="7576">
                  <c:v>2800600</c:v>
                </c:pt>
                <c:pt idx="7577">
                  <c:v>2034900</c:v>
                </c:pt>
                <c:pt idx="7578">
                  <c:v>2138300</c:v>
                </c:pt>
                <c:pt idx="7579">
                  <c:v>1971000</c:v>
                </c:pt>
                <c:pt idx="7580">
                  <c:v>1095000</c:v>
                </c:pt>
                <c:pt idx="7581">
                  <c:v>1096900</c:v>
                </c:pt>
                <c:pt idx="7582">
                  <c:v>1087600</c:v>
                </c:pt>
                <c:pt idx="7583">
                  <c:v>1409200</c:v>
                </c:pt>
                <c:pt idx="7584">
                  <c:v>1574000</c:v>
                </c:pt>
                <c:pt idx="7585">
                  <c:v>1514900</c:v>
                </c:pt>
                <c:pt idx="7586">
                  <c:v>2119300</c:v>
                </c:pt>
                <c:pt idx="7587">
                  <c:v>2118700</c:v>
                </c:pt>
                <c:pt idx="7588">
                  <c:v>2148700</c:v>
                </c:pt>
                <c:pt idx="7589">
                  <c:v>2364800</c:v>
                </c:pt>
                <c:pt idx="7590">
                  <c:v>2373200</c:v>
                </c:pt>
                <c:pt idx="7591">
                  <c:v>2336600</c:v>
                </c:pt>
                <c:pt idx="7592">
                  <c:v>1966500</c:v>
                </c:pt>
                <c:pt idx="7593">
                  <c:v>1952400</c:v>
                </c:pt>
                <c:pt idx="7594">
                  <c:v>1189900</c:v>
                </c:pt>
                <c:pt idx="7595">
                  <c:v>889010</c:v>
                </c:pt>
                <c:pt idx="7596">
                  <c:v>890620</c:v>
                </c:pt>
                <c:pt idx="7597">
                  <c:v>885120</c:v>
                </c:pt>
                <c:pt idx="7598">
                  <c:v>1335700</c:v>
                </c:pt>
                <c:pt idx="7599">
                  <c:v>1334600</c:v>
                </c:pt>
                <c:pt idx="7600">
                  <c:v>1366400</c:v>
                </c:pt>
                <c:pt idx="7601">
                  <c:v>1708000</c:v>
                </c:pt>
                <c:pt idx="7602">
                  <c:v>1716300</c:v>
                </c:pt>
                <c:pt idx="7603">
                  <c:v>1732300</c:v>
                </c:pt>
                <c:pt idx="7604">
                  <c:v>2508200</c:v>
                </c:pt>
                <c:pt idx="7605">
                  <c:v>2523800</c:v>
                </c:pt>
                <c:pt idx="7606">
                  <c:v>2563700</c:v>
                </c:pt>
                <c:pt idx="7607">
                  <c:v>3032200</c:v>
                </c:pt>
                <c:pt idx="7608">
                  <c:v>3027800</c:v>
                </c:pt>
                <c:pt idx="7609">
                  <c:v>3012200</c:v>
                </c:pt>
                <c:pt idx="7610">
                  <c:v>2555000</c:v>
                </c:pt>
                <c:pt idx="7611">
                  <c:v>2541900</c:v>
                </c:pt>
                <c:pt idx="7612">
                  <c:v>2527800</c:v>
                </c:pt>
                <c:pt idx="7613">
                  <c:v>1439700</c:v>
                </c:pt>
                <c:pt idx="7614">
                  <c:v>1353200</c:v>
                </c:pt>
                <c:pt idx="7615">
                  <c:v>1262100</c:v>
                </c:pt>
                <c:pt idx="7616">
                  <c:v>720380</c:v>
                </c:pt>
                <c:pt idx="7617">
                  <c:v>94309</c:v>
                </c:pt>
                <c:pt idx="7618">
                  <c:v>90170</c:v>
                </c:pt>
                <c:pt idx="7619">
                  <c:v>78819</c:v>
                </c:pt>
                <c:pt idx="7620">
                  <c:v>78814</c:v>
                </c:pt>
                <c:pt idx="7621">
                  <c:v>76649</c:v>
                </c:pt>
                <c:pt idx="7622">
                  <c:v>77928</c:v>
                </c:pt>
                <c:pt idx="7623">
                  <c:v>1580000</c:v>
                </c:pt>
                <c:pt idx="7624">
                  <c:v>1686500</c:v>
                </c:pt>
                <c:pt idx="7625">
                  <c:v>2683000</c:v>
                </c:pt>
                <c:pt idx="7626">
                  <c:v>2695300</c:v>
                </c:pt>
                <c:pt idx="7627">
                  <c:v>2658500</c:v>
                </c:pt>
                <c:pt idx="7628">
                  <c:v>3139900</c:v>
                </c:pt>
                <c:pt idx="7629">
                  <c:v>3123800</c:v>
                </c:pt>
                <c:pt idx="7630">
                  <c:v>3286900</c:v>
                </c:pt>
                <c:pt idx="7631">
                  <c:v>2923500</c:v>
                </c:pt>
                <c:pt idx="7632">
                  <c:v>2906500</c:v>
                </c:pt>
                <c:pt idx="7633">
                  <c:v>2800700</c:v>
                </c:pt>
                <c:pt idx="7634">
                  <c:v>1820000</c:v>
                </c:pt>
                <c:pt idx="7635">
                  <c:v>1798100</c:v>
                </c:pt>
                <c:pt idx="7636">
                  <c:v>1678300</c:v>
                </c:pt>
                <c:pt idx="7637">
                  <c:v>1156000</c:v>
                </c:pt>
                <c:pt idx="7638">
                  <c:v>1151200</c:v>
                </c:pt>
                <c:pt idx="7639">
                  <c:v>1114300</c:v>
                </c:pt>
                <c:pt idx="7640">
                  <c:v>1353200</c:v>
                </c:pt>
                <c:pt idx="7641">
                  <c:v>1350500</c:v>
                </c:pt>
                <c:pt idx="7642">
                  <c:v>1331100</c:v>
                </c:pt>
                <c:pt idx="7643">
                  <c:v>2591600</c:v>
                </c:pt>
                <c:pt idx="7644">
                  <c:v>2591000</c:v>
                </c:pt>
                <c:pt idx="7645">
                  <c:v>2675500</c:v>
                </c:pt>
                <c:pt idx="7646">
                  <c:v>3535700</c:v>
                </c:pt>
                <c:pt idx="7647">
                  <c:v>3534600</c:v>
                </c:pt>
                <c:pt idx="7648">
                  <c:v>3456600</c:v>
                </c:pt>
                <c:pt idx="7649">
                  <c:v>3681100</c:v>
                </c:pt>
                <c:pt idx="7650">
                  <c:v>3676400</c:v>
                </c:pt>
                <c:pt idx="7651">
                  <c:v>3690200</c:v>
                </c:pt>
                <c:pt idx="7652">
                  <c:v>3409200</c:v>
                </c:pt>
                <c:pt idx="7653">
                  <c:v>3233400</c:v>
                </c:pt>
                <c:pt idx="7654">
                  <c:v>3298000</c:v>
                </c:pt>
                <c:pt idx="7655">
                  <c:v>2221900</c:v>
                </c:pt>
                <c:pt idx="7656">
                  <c:v>2206500</c:v>
                </c:pt>
                <c:pt idx="7657">
                  <c:v>2100500</c:v>
                </c:pt>
                <c:pt idx="7658">
                  <c:v>6828100</c:v>
                </c:pt>
                <c:pt idx="7659">
                  <c:v>6880800</c:v>
                </c:pt>
                <c:pt idx="7660">
                  <c:v>5628500</c:v>
                </c:pt>
                <c:pt idx="7661">
                  <c:v>5250500</c:v>
                </c:pt>
                <c:pt idx="7662">
                  <c:v>4931700</c:v>
                </c:pt>
                <c:pt idx="7663">
                  <c:v>3708900</c:v>
                </c:pt>
                <c:pt idx="7664">
                  <c:v>3788800</c:v>
                </c:pt>
                <c:pt idx="7665">
                  <c:v>2786800</c:v>
                </c:pt>
                <c:pt idx="7666">
                  <c:v>2747200</c:v>
                </c:pt>
                <c:pt idx="7667">
                  <c:v>2662700</c:v>
                </c:pt>
                <c:pt idx="7668">
                  <c:v>2089600</c:v>
                </c:pt>
                <c:pt idx="7669">
                  <c:v>2017600</c:v>
                </c:pt>
                <c:pt idx="7670">
                  <c:v>1625400</c:v>
                </c:pt>
                <c:pt idx="7671">
                  <c:v>1628500</c:v>
                </c:pt>
                <c:pt idx="7672">
                  <c:v>1605100</c:v>
                </c:pt>
                <c:pt idx="7673">
                  <c:v>2800400</c:v>
                </c:pt>
                <c:pt idx="7674">
                  <c:v>2929500</c:v>
                </c:pt>
                <c:pt idx="7675">
                  <c:v>3253200</c:v>
                </c:pt>
                <c:pt idx="7676">
                  <c:v>8491100</c:v>
                </c:pt>
                <c:pt idx="7677">
                  <c:v>8555300</c:v>
                </c:pt>
                <c:pt idx="7678">
                  <c:v>8869500</c:v>
                </c:pt>
                <c:pt idx="7679">
                  <c:v>9117100</c:v>
                </c:pt>
                <c:pt idx="7680">
                  <c:v>9067300</c:v>
                </c:pt>
                <c:pt idx="7681">
                  <c:v>8782800</c:v>
                </c:pt>
                <c:pt idx="7682">
                  <c:v>6360200</c:v>
                </c:pt>
                <c:pt idx="7683">
                  <c:v>6267100</c:v>
                </c:pt>
                <c:pt idx="7684">
                  <c:v>6314600</c:v>
                </c:pt>
                <c:pt idx="7685">
                  <c:v>4120800</c:v>
                </c:pt>
                <c:pt idx="7686">
                  <c:v>4099000</c:v>
                </c:pt>
                <c:pt idx="7687">
                  <c:v>3872200</c:v>
                </c:pt>
                <c:pt idx="7688">
                  <c:v>3638900</c:v>
                </c:pt>
                <c:pt idx="7689">
                  <c:v>3419900</c:v>
                </c:pt>
                <c:pt idx="7690">
                  <c:v>3271000</c:v>
                </c:pt>
                <c:pt idx="7691">
                  <c:v>2646000</c:v>
                </c:pt>
                <c:pt idx="7692">
                  <c:v>2563700</c:v>
                </c:pt>
                <c:pt idx="7693">
                  <c:v>2536700</c:v>
                </c:pt>
                <c:pt idx="7694">
                  <c:v>302650</c:v>
                </c:pt>
                <c:pt idx="7695">
                  <c:v>308070</c:v>
                </c:pt>
                <c:pt idx="7696">
                  <c:v>328080</c:v>
                </c:pt>
                <c:pt idx="7697">
                  <c:v>351330</c:v>
                </c:pt>
                <c:pt idx="7698">
                  <c:v>352660</c:v>
                </c:pt>
                <c:pt idx="7699">
                  <c:v>402410</c:v>
                </c:pt>
                <c:pt idx="7700">
                  <c:v>8371900</c:v>
                </c:pt>
                <c:pt idx="7701">
                  <c:v>8229900</c:v>
                </c:pt>
                <c:pt idx="7702">
                  <c:v>1691400</c:v>
                </c:pt>
                <c:pt idx="7703">
                  <c:v>1530000</c:v>
                </c:pt>
                <c:pt idx="7704">
                  <c:v>1419200</c:v>
                </c:pt>
                <c:pt idx="7705">
                  <c:v>778110</c:v>
                </c:pt>
                <c:pt idx="7706">
                  <c:v>801370</c:v>
                </c:pt>
                <c:pt idx="7707">
                  <c:v>718070</c:v>
                </c:pt>
                <c:pt idx="7708">
                  <c:v>546260</c:v>
                </c:pt>
                <c:pt idx="7709">
                  <c:v>542410</c:v>
                </c:pt>
                <c:pt idx="7710">
                  <c:v>557970</c:v>
                </c:pt>
                <c:pt idx="7711">
                  <c:v>494910</c:v>
                </c:pt>
                <c:pt idx="7712">
                  <c:v>492940</c:v>
                </c:pt>
                <c:pt idx="7713">
                  <c:v>472320</c:v>
                </c:pt>
                <c:pt idx="7714">
                  <c:v>448880</c:v>
                </c:pt>
                <c:pt idx="7715">
                  <c:v>451650</c:v>
                </c:pt>
                <c:pt idx="7716">
                  <c:v>446840</c:v>
                </c:pt>
                <c:pt idx="7717">
                  <c:v>541150</c:v>
                </c:pt>
                <c:pt idx="7718">
                  <c:v>551770</c:v>
                </c:pt>
                <c:pt idx="7719">
                  <c:v>624780</c:v>
                </c:pt>
                <c:pt idx="7720">
                  <c:v>9608800</c:v>
                </c:pt>
                <c:pt idx="7721">
                  <c:v>7742400</c:v>
                </c:pt>
                <c:pt idx="7722">
                  <c:v>8073300</c:v>
                </c:pt>
                <c:pt idx="7723">
                  <c:v>2691600</c:v>
                </c:pt>
                <c:pt idx="7724">
                  <c:v>2669100</c:v>
                </c:pt>
                <c:pt idx="7725">
                  <c:v>2529500</c:v>
                </c:pt>
                <c:pt idx="7726">
                  <c:v>1739000</c:v>
                </c:pt>
                <c:pt idx="7727">
                  <c:v>1721500</c:v>
                </c:pt>
                <c:pt idx="7728">
                  <c:v>1604000</c:v>
                </c:pt>
                <c:pt idx="7729">
                  <c:v>1007200</c:v>
                </c:pt>
                <c:pt idx="7730">
                  <c:v>927410</c:v>
                </c:pt>
                <c:pt idx="7731">
                  <c:v>882330</c:v>
                </c:pt>
                <c:pt idx="7732">
                  <c:v>627950</c:v>
                </c:pt>
                <c:pt idx="7733">
                  <c:v>645260</c:v>
                </c:pt>
                <c:pt idx="7734">
                  <c:v>608680</c:v>
                </c:pt>
                <c:pt idx="7735">
                  <c:v>536590</c:v>
                </c:pt>
                <c:pt idx="7736">
                  <c:v>542060</c:v>
                </c:pt>
                <c:pt idx="7737">
                  <c:v>468980</c:v>
                </c:pt>
                <c:pt idx="7738">
                  <c:v>574530</c:v>
                </c:pt>
                <c:pt idx="7739">
                  <c:v>5153200</c:v>
                </c:pt>
                <c:pt idx="7740">
                  <c:v>5274000</c:v>
                </c:pt>
                <c:pt idx="7741">
                  <c:v>-9.9990000000000006</c:v>
                </c:pt>
                <c:pt idx="7742">
                  <c:v>8956900</c:v>
                </c:pt>
                <c:pt idx="7743">
                  <c:v>9292200</c:v>
                </c:pt>
                <c:pt idx="7744">
                  <c:v>10508000</c:v>
                </c:pt>
                <c:pt idx="7745">
                  <c:v>10432000</c:v>
                </c:pt>
                <c:pt idx="7746">
                  <c:v>10086000</c:v>
                </c:pt>
                <c:pt idx="7747">
                  <c:v>7664100</c:v>
                </c:pt>
                <c:pt idx="7748">
                  <c:v>8024400</c:v>
                </c:pt>
                <c:pt idx="7749">
                  <c:v>7763500</c:v>
                </c:pt>
                <c:pt idx="7750">
                  <c:v>7392600</c:v>
                </c:pt>
                <c:pt idx="7751">
                  <c:v>7343300</c:v>
                </c:pt>
                <c:pt idx="7752">
                  <c:v>7067800</c:v>
                </c:pt>
                <c:pt idx="7753">
                  <c:v>5677300</c:v>
                </c:pt>
                <c:pt idx="7754">
                  <c:v>5625200</c:v>
                </c:pt>
                <c:pt idx="7755">
                  <c:v>5244400</c:v>
                </c:pt>
                <c:pt idx="7756">
                  <c:v>4971700</c:v>
                </c:pt>
                <c:pt idx="7757">
                  <c:v>4962200</c:v>
                </c:pt>
                <c:pt idx="7758">
                  <c:v>4878400</c:v>
                </c:pt>
                <c:pt idx="7759">
                  <c:v>5717600</c:v>
                </c:pt>
                <c:pt idx="7760">
                  <c:v>8005000</c:v>
                </c:pt>
                <c:pt idx="7761">
                  <c:v>8015700</c:v>
                </c:pt>
                <c:pt idx="7762">
                  <c:v>8230300</c:v>
                </c:pt>
                <c:pt idx="7763">
                  <c:v>7872300</c:v>
                </c:pt>
                <c:pt idx="7764">
                  <c:v>7929200</c:v>
                </c:pt>
                <c:pt idx="7765">
                  <c:v>6997700</c:v>
                </c:pt>
                <c:pt idx="7766">
                  <c:v>6625600</c:v>
                </c:pt>
                <c:pt idx="7767">
                  <c:v>7382200</c:v>
                </c:pt>
                <c:pt idx="7768">
                  <c:v>7343200</c:v>
                </c:pt>
                <c:pt idx="7769">
                  <c:v>6783000</c:v>
                </c:pt>
                <c:pt idx="7770">
                  <c:v>6791100</c:v>
                </c:pt>
                <c:pt idx="7771">
                  <c:v>6094300</c:v>
                </c:pt>
                <c:pt idx="7772">
                  <c:v>6062900</c:v>
                </c:pt>
                <c:pt idx="7773">
                  <c:v>5298800</c:v>
                </c:pt>
                <c:pt idx="7774">
                  <c:v>5237100</c:v>
                </c:pt>
                <c:pt idx="7775">
                  <c:v>4616700</c:v>
                </c:pt>
                <c:pt idx="7776">
                  <c:v>4373500</c:v>
                </c:pt>
                <c:pt idx="7777">
                  <c:v>3898000</c:v>
                </c:pt>
                <c:pt idx="7778">
                  <c:v>3853400</c:v>
                </c:pt>
                <c:pt idx="7779">
                  <c:v>3410200</c:v>
                </c:pt>
                <c:pt idx="7780">
                  <c:v>3504200</c:v>
                </c:pt>
                <c:pt idx="7781">
                  <c:v>3715300</c:v>
                </c:pt>
                <c:pt idx="7782">
                  <c:v>3259600</c:v>
                </c:pt>
                <c:pt idx="7783">
                  <c:v>3707600</c:v>
                </c:pt>
                <c:pt idx="7784">
                  <c:v>3720100</c:v>
                </c:pt>
                <c:pt idx="7785">
                  <c:v>3799000</c:v>
                </c:pt>
                <c:pt idx="7786">
                  <c:v>3744900</c:v>
                </c:pt>
                <c:pt idx="7787">
                  <c:v>4056300</c:v>
                </c:pt>
                <c:pt idx="7788">
                  <c:v>3560300</c:v>
                </c:pt>
                <c:pt idx="7789">
                  <c:v>3657300</c:v>
                </c:pt>
                <c:pt idx="7790">
                  <c:v>4187800</c:v>
                </c:pt>
                <c:pt idx="7791">
                  <c:v>4372500</c:v>
                </c:pt>
                <c:pt idx="7792">
                  <c:v>4979400</c:v>
                </c:pt>
                <c:pt idx="7793">
                  <c:v>5808400</c:v>
                </c:pt>
                <c:pt idx="7794">
                  <c:v>6339700</c:v>
                </c:pt>
                <c:pt idx="7795">
                  <c:v>6834200</c:v>
                </c:pt>
                <c:pt idx="7796">
                  <c:v>6688700</c:v>
                </c:pt>
                <c:pt idx="7797">
                  <c:v>8069000</c:v>
                </c:pt>
                <c:pt idx="7798">
                  <c:v>7843400</c:v>
                </c:pt>
                <c:pt idx="7799">
                  <c:v>8947400</c:v>
                </c:pt>
                <c:pt idx="7800">
                  <c:v>9283900</c:v>
                </c:pt>
                <c:pt idx="7801">
                  <c:v>7824600</c:v>
                </c:pt>
                <c:pt idx="7802">
                  <c:v>8047600</c:v>
                </c:pt>
                <c:pt idx="7803">
                  <c:v>8316200</c:v>
                </c:pt>
                <c:pt idx="7804">
                  <c:v>8021200</c:v>
                </c:pt>
                <c:pt idx="7805">
                  <c:v>7778200</c:v>
                </c:pt>
                <c:pt idx="7806">
                  <c:v>7720000</c:v>
                </c:pt>
                <c:pt idx="7807">
                  <c:v>-9.9990000000000006</c:v>
                </c:pt>
                <c:pt idx="7808">
                  <c:v>7049100</c:v>
                </c:pt>
                <c:pt idx="7809">
                  <c:v>7900700</c:v>
                </c:pt>
                <c:pt idx="7810">
                  <c:v>7883100</c:v>
                </c:pt>
                <c:pt idx="7811">
                  <c:v>7456000</c:v>
                </c:pt>
                <c:pt idx="7812">
                  <c:v>7390400</c:v>
                </c:pt>
                <c:pt idx="7813">
                  <c:v>6608700</c:v>
                </c:pt>
                <c:pt idx="7814">
                  <c:v>6568700</c:v>
                </c:pt>
                <c:pt idx="7815">
                  <c:v>6169300</c:v>
                </c:pt>
                <c:pt idx="7816">
                  <c:v>6177400</c:v>
                </c:pt>
                <c:pt idx="7817">
                  <c:v>5550100</c:v>
                </c:pt>
                <c:pt idx="7818">
                  <c:v>5577200</c:v>
                </c:pt>
                <c:pt idx="7819">
                  <c:v>5274000</c:v>
                </c:pt>
                <c:pt idx="7820">
                  <c:v>5043100</c:v>
                </c:pt>
                <c:pt idx="7821">
                  <c:v>4869500</c:v>
                </c:pt>
                <c:pt idx="7822">
                  <c:v>4862700</c:v>
                </c:pt>
                <c:pt idx="7823">
                  <c:v>4801700</c:v>
                </c:pt>
                <c:pt idx="7824">
                  <c:v>4847800</c:v>
                </c:pt>
                <c:pt idx="7825">
                  <c:v>4821100</c:v>
                </c:pt>
                <c:pt idx="7826">
                  <c:v>4651200</c:v>
                </c:pt>
                <c:pt idx="7827">
                  <c:v>4742100</c:v>
                </c:pt>
                <c:pt idx="7828">
                  <c:v>4842800</c:v>
                </c:pt>
                <c:pt idx="7829">
                  <c:v>5258800</c:v>
                </c:pt>
                <c:pt idx="7830">
                  <c:v>5426700</c:v>
                </c:pt>
                <c:pt idx="7831">
                  <c:v>5424300</c:v>
                </c:pt>
                <c:pt idx="7832">
                  <c:v>5825200</c:v>
                </c:pt>
                <c:pt idx="7833">
                  <c:v>6063300</c:v>
                </c:pt>
                <c:pt idx="7834">
                  <c:v>6511100</c:v>
                </c:pt>
                <c:pt idx="7835">
                  <c:v>6746200</c:v>
                </c:pt>
                <c:pt idx="7836">
                  <c:v>6959600</c:v>
                </c:pt>
                <c:pt idx="7837">
                  <c:v>7684100</c:v>
                </c:pt>
                <c:pt idx="7838">
                  <c:v>7352400</c:v>
                </c:pt>
                <c:pt idx="7839">
                  <c:v>8621200</c:v>
                </c:pt>
                <c:pt idx="7840">
                  <c:v>8288200</c:v>
                </c:pt>
                <c:pt idx="7841">
                  <c:v>7129900</c:v>
                </c:pt>
                <c:pt idx="7842">
                  <c:v>7194200</c:v>
                </c:pt>
                <c:pt idx="7843">
                  <c:v>7627900</c:v>
                </c:pt>
                <c:pt idx="7844">
                  <c:v>8054600</c:v>
                </c:pt>
                <c:pt idx="7845">
                  <c:v>7802800</c:v>
                </c:pt>
                <c:pt idx="7846">
                  <c:v>6002200</c:v>
                </c:pt>
                <c:pt idx="7847">
                  <c:v>5811200</c:v>
                </c:pt>
                <c:pt idx="7848">
                  <c:v>5684500</c:v>
                </c:pt>
                <c:pt idx="7849">
                  <c:v>4782800</c:v>
                </c:pt>
                <c:pt idx="7850">
                  <c:v>4761000</c:v>
                </c:pt>
                <c:pt idx="7851">
                  <c:v>4584400</c:v>
                </c:pt>
                <c:pt idx="7852">
                  <c:v>3891700</c:v>
                </c:pt>
                <c:pt idx="7853">
                  <c:v>3878700</c:v>
                </c:pt>
                <c:pt idx="7854">
                  <c:v>3789700</c:v>
                </c:pt>
                <c:pt idx="7855">
                  <c:v>3877500</c:v>
                </c:pt>
                <c:pt idx="7856">
                  <c:v>3888500</c:v>
                </c:pt>
                <c:pt idx="7857">
                  <c:v>3867700</c:v>
                </c:pt>
                <c:pt idx="7858">
                  <c:v>4928000</c:v>
                </c:pt>
                <c:pt idx="7859">
                  <c:v>4933300</c:v>
                </c:pt>
                <c:pt idx="7860">
                  <c:v>5320700</c:v>
                </c:pt>
                <c:pt idx="7861">
                  <c:v>7971000</c:v>
                </c:pt>
                <c:pt idx="7862">
                  <c:v>7551000</c:v>
                </c:pt>
                <c:pt idx="7863">
                  <c:v>7712000</c:v>
                </c:pt>
                <c:pt idx="7864">
                  <c:v>7796200</c:v>
                </c:pt>
                <c:pt idx="7865">
                  <c:v>7776600</c:v>
                </c:pt>
                <c:pt idx="7866">
                  <c:v>7883000</c:v>
                </c:pt>
                <c:pt idx="7867">
                  <c:v>6889400</c:v>
                </c:pt>
                <c:pt idx="7868">
                  <c:v>8163900</c:v>
                </c:pt>
                <c:pt idx="7869">
                  <c:v>7769900</c:v>
                </c:pt>
                <c:pt idx="7870">
                  <c:v>5923300</c:v>
                </c:pt>
                <c:pt idx="7871">
                  <c:v>5873700</c:v>
                </c:pt>
                <c:pt idx="7872">
                  <c:v>5700500</c:v>
                </c:pt>
                <c:pt idx="7873">
                  <c:v>4746100</c:v>
                </c:pt>
                <c:pt idx="7874">
                  <c:v>5035900</c:v>
                </c:pt>
                <c:pt idx="7875">
                  <c:v>4932800</c:v>
                </c:pt>
                <c:pt idx="7876">
                  <c:v>4549800</c:v>
                </c:pt>
                <c:pt idx="7877">
                  <c:v>4536000</c:v>
                </c:pt>
                <c:pt idx="7878">
                  <c:v>4500200</c:v>
                </c:pt>
                <c:pt idx="7879">
                  <c:v>5364200</c:v>
                </c:pt>
                <c:pt idx="7880">
                  <c:v>5341400</c:v>
                </c:pt>
                <c:pt idx="7881">
                  <c:v>5379600</c:v>
                </c:pt>
                <c:pt idx="7882">
                  <c:v>6384100</c:v>
                </c:pt>
                <c:pt idx="7883">
                  <c:v>6204700</c:v>
                </c:pt>
                <c:pt idx="7884">
                  <c:v>5867000</c:v>
                </c:pt>
                <c:pt idx="7885">
                  <c:v>3842200</c:v>
                </c:pt>
                <c:pt idx="7886">
                  <c:v>3426700</c:v>
                </c:pt>
                <c:pt idx="7887">
                  <c:v>3759200</c:v>
                </c:pt>
                <c:pt idx="7888">
                  <c:v>3296600</c:v>
                </c:pt>
                <c:pt idx="7889">
                  <c:v>3234000</c:v>
                </c:pt>
                <c:pt idx="7890">
                  <c:v>3731000</c:v>
                </c:pt>
                <c:pt idx="7891">
                  <c:v>3944700</c:v>
                </c:pt>
                <c:pt idx="7892">
                  <c:v>3979100</c:v>
                </c:pt>
                <c:pt idx="7893">
                  <c:v>4393200</c:v>
                </c:pt>
                <c:pt idx="7894">
                  <c:v>4421800</c:v>
                </c:pt>
                <c:pt idx="7895">
                  <c:v>4558300</c:v>
                </c:pt>
                <c:pt idx="7896">
                  <c:v>6378200</c:v>
                </c:pt>
                <c:pt idx="7897">
                  <c:v>6404400</c:v>
                </c:pt>
                <c:pt idx="7898">
                  <c:v>6953400</c:v>
                </c:pt>
                <c:pt idx="7899">
                  <c:v>7698600</c:v>
                </c:pt>
                <c:pt idx="7900">
                  <c:v>7680900</c:v>
                </c:pt>
                <c:pt idx="7901">
                  <c:v>7654100</c:v>
                </c:pt>
                <c:pt idx="7902">
                  <c:v>7603900</c:v>
                </c:pt>
                <c:pt idx="7903">
                  <c:v>7554300</c:v>
                </c:pt>
                <c:pt idx="7904">
                  <c:v>7416300</c:v>
                </c:pt>
                <c:pt idx="7905">
                  <c:v>5324200</c:v>
                </c:pt>
                <c:pt idx="7906">
                  <c:v>3428100</c:v>
                </c:pt>
                <c:pt idx="7907">
                  <c:v>3246400</c:v>
                </c:pt>
                <c:pt idx="7908">
                  <c:v>2552800</c:v>
                </c:pt>
                <c:pt idx="7909">
                  <c:v>3225700</c:v>
                </c:pt>
                <c:pt idx="7910">
                  <c:v>3239800</c:v>
                </c:pt>
                <c:pt idx="7911">
                  <c:v>3370700</c:v>
                </c:pt>
                <c:pt idx="7912">
                  <c:v>3857900</c:v>
                </c:pt>
                <c:pt idx="7913">
                  <c:v>3870300</c:v>
                </c:pt>
                <c:pt idx="7914">
                  <c:v>3909600</c:v>
                </c:pt>
                <c:pt idx="7915">
                  <c:v>5793500</c:v>
                </c:pt>
                <c:pt idx="7916">
                  <c:v>5733800</c:v>
                </c:pt>
                <c:pt idx="7917">
                  <c:v>6396100</c:v>
                </c:pt>
                <c:pt idx="7918">
                  <c:v>5227200</c:v>
                </c:pt>
                <c:pt idx="7919">
                  <c:v>4922400</c:v>
                </c:pt>
                <c:pt idx="7920">
                  <c:v>3307000</c:v>
                </c:pt>
                <c:pt idx="7921">
                  <c:v>2849700</c:v>
                </c:pt>
                <c:pt idx="7922">
                  <c:v>2529500</c:v>
                </c:pt>
                <c:pt idx="7923">
                  <c:v>2279600</c:v>
                </c:pt>
                <c:pt idx="7924">
                  <c:v>2296500</c:v>
                </c:pt>
                <c:pt idx="7925">
                  <c:v>2306800</c:v>
                </c:pt>
                <c:pt idx="7926">
                  <c:v>3126500</c:v>
                </c:pt>
                <c:pt idx="7927">
                  <c:v>3190800</c:v>
                </c:pt>
                <c:pt idx="7928">
                  <c:v>3283400</c:v>
                </c:pt>
                <c:pt idx="7929">
                  <c:v>4369800</c:v>
                </c:pt>
                <c:pt idx="7930">
                  <c:v>6596700</c:v>
                </c:pt>
                <c:pt idx="7931">
                  <c:v>6362600</c:v>
                </c:pt>
                <c:pt idx="7932">
                  <c:v>5420000</c:v>
                </c:pt>
                <c:pt idx="7933">
                  <c:v>4066900</c:v>
                </c:pt>
                <c:pt idx="7934">
                  <c:v>3908800</c:v>
                </c:pt>
                <c:pt idx="7935">
                  <c:v>2581000</c:v>
                </c:pt>
                <c:pt idx="7936">
                  <c:v>2553000</c:v>
                </c:pt>
                <c:pt idx="7937">
                  <c:v>2149600</c:v>
                </c:pt>
                <c:pt idx="7938">
                  <c:v>2250600</c:v>
                </c:pt>
                <c:pt idx="7939">
                  <c:v>2109900</c:v>
                </c:pt>
                <c:pt idx="7940">
                  <c:v>2121500</c:v>
                </c:pt>
                <c:pt idx="7941">
                  <c:v>2023900</c:v>
                </c:pt>
                <c:pt idx="7942">
                  <c:v>2003700</c:v>
                </c:pt>
                <c:pt idx="7943">
                  <c:v>2024200</c:v>
                </c:pt>
                <c:pt idx="7944">
                  <c:v>2020700</c:v>
                </c:pt>
                <c:pt idx="7945">
                  <c:v>2134200</c:v>
                </c:pt>
                <c:pt idx="7946">
                  <c:v>2807300</c:v>
                </c:pt>
                <c:pt idx="7947">
                  <c:v>3816500</c:v>
                </c:pt>
                <c:pt idx="7948">
                  <c:v>3821900</c:v>
                </c:pt>
                <c:pt idx="7949">
                  <c:v>4239700</c:v>
                </c:pt>
                <c:pt idx="7950">
                  <c:v>4017900</c:v>
                </c:pt>
                <c:pt idx="7951">
                  <c:v>4123100</c:v>
                </c:pt>
                <c:pt idx="7952">
                  <c:v>3046900</c:v>
                </c:pt>
                <c:pt idx="7953">
                  <c:v>2974000</c:v>
                </c:pt>
                <c:pt idx="7954">
                  <c:v>2818800</c:v>
                </c:pt>
                <c:pt idx="7955">
                  <c:v>1867000</c:v>
                </c:pt>
                <c:pt idx="7956">
                  <c:v>1839000</c:v>
                </c:pt>
                <c:pt idx="7957">
                  <c:v>1775400</c:v>
                </c:pt>
                <c:pt idx="7958">
                  <c:v>1587200</c:v>
                </c:pt>
                <c:pt idx="7959">
                  <c:v>1547800</c:v>
                </c:pt>
                <c:pt idx="7960">
                  <c:v>1581200</c:v>
                </c:pt>
                <c:pt idx="7961">
                  <c:v>2141800</c:v>
                </c:pt>
                <c:pt idx="7962">
                  <c:v>2173600</c:v>
                </c:pt>
                <c:pt idx="7963">
                  <c:v>2281800</c:v>
                </c:pt>
                <c:pt idx="7964">
                  <c:v>3584500</c:v>
                </c:pt>
                <c:pt idx="7965">
                  <c:v>3610400</c:v>
                </c:pt>
                <c:pt idx="7966">
                  <c:v>3800700</c:v>
                </c:pt>
                <c:pt idx="7967">
                  <c:v>4349700</c:v>
                </c:pt>
                <c:pt idx="7968">
                  <c:v>4325700</c:v>
                </c:pt>
                <c:pt idx="7969">
                  <c:v>4378800</c:v>
                </c:pt>
                <c:pt idx="7970">
                  <c:v>4186000</c:v>
                </c:pt>
                <c:pt idx="7971">
                  <c:v>4101900</c:v>
                </c:pt>
                <c:pt idx="7972">
                  <c:v>4039300</c:v>
                </c:pt>
                <c:pt idx="7973">
                  <c:v>2815000</c:v>
                </c:pt>
                <c:pt idx="7974">
                  <c:v>2803200</c:v>
                </c:pt>
                <c:pt idx="7975">
                  <c:v>2731100</c:v>
                </c:pt>
                <c:pt idx="7976">
                  <c:v>1623400</c:v>
                </c:pt>
                <c:pt idx="7977">
                  <c:v>1477100</c:v>
                </c:pt>
                <c:pt idx="7978">
                  <c:v>1548700</c:v>
                </c:pt>
                <c:pt idx="7979">
                  <c:v>1540900</c:v>
                </c:pt>
                <c:pt idx="7980">
                  <c:v>1569500</c:v>
                </c:pt>
                <c:pt idx="7981">
                  <c:v>2203800</c:v>
                </c:pt>
                <c:pt idx="7982">
                  <c:v>2452000</c:v>
                </c:pt>
                <c:pt idx="7983">
                  <c:v>2481400</c:v>
                </c:pt>
                <c:pt idx="7984">
                  <c:v>3065500</c:v>
                </c:pt>
                <c:pt idx="7985">
                  <c:v>3055700</c:v>
                </c:pt>
                <c:pt idx="7986">
                  <c:v>3023100</c:v>
                </c:pt>
                <c:pt idx="7987">
                  <c:v>2969500</c:v>
                </c:pt>
                <c:pt idx="7988">
                  <c:v>2981200</c:v>
                </c:pt>
                <c:pt idx="7989">
                  <c:v>2960600</c:v>
                </c:pt>
                <c:pt idx="7990">
                  <c:v>2448500</c:v>
                </c:pt>
                <c:pt idx="7991">
                  <c:v>2411700</c:v>
                </c:pt>
                <c:pt idx="7992">
                  <c:v>2287600</c:v>
                </c:pt>
                <c:pt idx="7993">
                  <c:v>1372300</c:v>
                </c:pt>
                <c:pt idx="7994">
                  <c:v>1358300</c:v>
                </c:pt>
                <c:pt idx="7995">
                  <c:v>1293000</c:v>
                </c:pt>
                <c:pt idx="7996">
                  <c:v>1220700</c:v>
                </c:pt>
                <c:pt idx="7997">
                  <c:v>1224000</c:v>
                </c:pt>
                <c:pt idx="7998">
                  <c:v>1168900</c:v>
                </c:pt>
                <c:pt idx="7999">
                  <c:v>1473500</c:v>
                </c:pt>
                <c:pt idx="8000">
                  <c:v>1617800</c:v>
                </c:pt>
                <c:pt idx="8001">
                  <c:v>1527100</c:v>
                </c:pt>
                <c:pt idx="8002">
                  <c:v>2599500</c:v>
                </c:pt>
                <c:pt idx="8003">
                  <c:v>2608600</c:v>
                </c:pt>
                <c:pt idx="8004">
                  <c:v>2702700</c:v>
                </c:pt>
                <c:pt idx="8005">
                  <c:v>3729700</c:v>
                </c:pt>
                <c:pt idx="8006">
                  <c:v>3729100</c:v>
                </c:pt>
                <c:pt idx="8007">
                  <c:v>3748900</c:v>
                </c:pt>
                <c:pt idx="8008">
                  <c:v>3536000</c:v>
                </c:pt>
                <c:pt idx="8009">
                  <c:v>3517800</c:v>
                </c:pt>
                <c:pt idx="8010">
                  <c:v>3239600</c:v>
                </c:pt>
                <c:pt idx="8011">
                  <c:v>2273200</c:v>
                </c:pt>
                <c:pt idx="8012">
                  <c:v>1085700</c:v>
                </c:pt>
                <c:pt idx="8013">
                  <c:v>1064300</c:v>
                </c:pt>
                <c:pt idx="8014">
                  <c:v>1450700</c:v>
                </c:pt>
                <c:pt idx="8015">
                  <c:v>1458600</c:v>
                </c:pt>
                <c:pt idx="8016">
                  <c:v>1438500</c:v>
                </c:pt>
                <c:pt idx="8017">
                  <c:v>1469500</c:v>
                </c:pt>
                <c:pt idx="8018">
                  <c:v>1552600</c:v>
                </c:pt>
                <c:pt idx="8019">
                  <c:v>1548900</c:v>
                </c:pt>
                <c:pt idx="8020">
                  <c:v>1802900</c:v>
                </c:pt>
                <c:pt idx="8021">
                  <c:v>1805400</c:v>
                </c:pt>
                <c:pt idx="8022">
                  <c:v>1830900</c:v>
                </c:pt>
                <c:pt idx="8023">
                  <c:v>2219700</c:v>
                </c:pt>
                <c:pt idx="8024">
                  <c:v>2216900</c:v>
                </c:pt>
                <c:pt idx="8025">
                  <c:v>2312200</c:v>
                </c:pt>
                <c:pt idx="8026">
                  <c:v>2093900</c:v>
                </c:pt>
                <c:pt idx="8027">
                  <c:v>2088200</c:v>
                </c:pt>
                <c:pt idx="8028">
                  <c:v>2011800</c:v>
                </c:pt>
                <c:pt idx="8029">
                  <c:v>1554600</c:v>
                </c:pt>
                <c:pt idx="8030">
                  <c:v>1485900</c:v>
                </c:pt>
                <c:pt idx="8031">
                  <c:v>1512100</c:v>
                </c:pt>
                <c:pt idx="8032">
                  <c:v>1317400</c:v>
                </c:pt>
                <c:pt idx="8033">
                  <c:v>1309500</c:v>
                </c:pt>
                <c:pt idx="8034">
                  <c:v>1265000</c:v>
                </c:pt>
                <c:pt idx="8035">
                  <c:v>1010000</c:v>
                </c:pt>
                <c:pt idx="8036">
                  <c:v>1003300</c:v>
                </c:pt>
                <c:pt idx="8037">
                  <c:v>1008200</c:v>
                </c:pt>
                <c:pt idx="8038">
                  <c:v>1309900</c:v>
                </c:pt>
                <c:pt idx="8039">
                  <c:v>1324000</c:v>
                </c:pt>
                <c:pt idx="8040">
                  <c:v>1358900</c:v>
                </c:pt>
                <c:pt idx="8041">
                  <c:v>1923000</c:v>
                </c:pt>
                <c:pt idx="8042">
                  <c:v>1938300</c:v>
                </c:pt>
                <c:pt idx="8043">
                  <c:v>2022100</c:v>
                </c:pt>
                <c:pt idx="8044">
                  <c:v>2999200</c:v>
                </c:pt>
                <c:pt idx="8045">
                  <c:v>987340</c:v>
                </c:pt>
                <c:pt idx="8046">
                  <c:v>795140</c:v>
                </c:pt>
                <c:pt idx="8047">
                  <c:v>824070</c:v>
                </c:pt>
                <c:pt idx="8048">
                  <c:v>770880</c:v>
                </c:pt>
                <c:pt idx="8049">
                  <c:v>890070</c:v>
                </c:pt>
                <c:pt idx="8050">
                  <c:v>892470</c:v>
                </c:pt>
                <c:pt idx="8051">
                  <c:v>863140</c:v>
                </c:pt>
                <c:pt idx="8052">
                  <c:v>1124900</c:v>
                </c:pt>
                <c:pt idx="8053">
                  <c:v>1066900</c:v>
                </c:pt>
                <c:pt idx="8054">
                  <c:v>1134300</c:v>
                </c:pt>
                <c:pt idx="8055">
                  <c:v>1330800</c:v>
                </c:pt>
                <c:pt idx="8056">
                  <c:v>1342900</c:v>
                </c:pt>
                <c:pt idx="8057">
                  <c:v>1636600</c:v>
                </c:pt>
                <c:pt idx="8058">
                  <c:v>1574000</c:v>
                </c:pt>
                <c:pt idx="8059">
                  <c:v>1681200</c:v>
                </c:pt>
                <c:pt idx="8060">
                  <c:v>2091000</c:v>
                </c:pt>
                <c:pt idx="8061">
                  <c:v>2092500</c:v>
                </c:pt>
                <c:pt idx="8062">
                  <c:v>1988600</c:v>
                </c:pt>
                <c:pt idx="8063">
                  <c:v>1909800</c:v>
                </c:pt>
                <c:pt idx="8064">
                  <c:v>1914200</c:v>
                </c:pt>
                <c:pt idx="8065">
                  <c:v>1853000</c:v>
                </c:pt>
                <c:pt idx="8066">
                  <c:v>1342800</c:v>
                </c:pt>
                <c:pt idx="8067">
                  <c:v>1265700</c:v>
                </c:pt>
                <c:pt idx="8068">
                  <c:v>1256800</c:v>
                </c:pt>
                <c:pt idx="8069">
                  <c:v>866390</c:v>
                </c:pt>
                <c:pt idx="8070">
                  <c:v>865460</c:v>
                </c:pt>
                <c:pt idx="8071">
                  <c:v>893670</c:v>
                </c:pt>
                <c:pt idx="8072">
                  <c:v>930740</c:v>
                </c:pt>
                <c:pt idx="8073">
                  <c:v>932060</c:v>
                </c:pt>
                <c:pt idx="8074">
                  <c:v>931330</c:v>
                </c:pt>
                <c:pt idx="8075">
                  <c:v>1133700</c:v>
                </c:pt>
                <c:pt idx="8076">
                  <c:v>2720000</c:v>
                </c:pt>
                <c:pt idx="8077">
                  <c:v>2629900</c:v>
                </c:pt>
                <c:pt idx="8078">
                  <c:v>1807400</c:v>
                </c:pt>
                <c:pt idx="8079">
                  <c:v>1615400</c:v>
                </c:pt>
                <c:pt idx="8080">
                  <c:v>1629900</c:v>
                </c:pt>
                <c:pt idx="8081">
                  <c:v>869950</c:v>
                </c:pt>
                <c:pt idx="8082">
                  <c:v>904430</c:v>
                </c:pt>
                <c:pt idx="8083">
                  <c:v>815620</c:v>
                </c:pt>
                <c:pt idx="8084">
                  <c:v>666720</c:v>
                </c:pt>
                <c:pt idx="8085">
                  <c:v>634680</c:v>
                </c:pt>
                <c:pt idx="8086">
                  <c:v>652470</c:v>
                </c:pt>
                <c:pt idx="8087">
                  <c:v>699690</c:v>
                </c:pt>
                <c:pt idx="8088">
                  <c:v>712890</c:v>
                </c:pt>
                <c:pt idx="8089">
                  <c:v>712610</c:v>
                </c:pt>
                <c:pt idx="8090">
                  <c:v>966270</c:v>
                </c:pt>
                <c:pt idx="8091">
                  <c:v>957480</c:v>
                </c:pt>
                <c:pt idx="8092">
                  <c:v>1334100</c:v>
                </c:pt>
                <c:pt idx="8093">
                  <c:v>1332900</c:v>
                </c:pt>
                <c:pt idx="8094">
                  <c:v>1354500</c:v>
                </c:pt>
                <c:pt idx="8095">
                  <c:v>1610900</c:v>
                </c:pt>
                <c:pt idx="8096">
                  <c:v>1617300</c:v>
                </c:pt>
                <c:pt idx="8097">
                  <c:v>1653200</c:v>
                </c:pt>
                <c:pt idx="8098">
                  <c:v>2106900</c:v>
                </c:pt>
                <c:pt idx="8099">
                  <c:v>2151100</c:v>
                </c:pt>
                <c:pt idx="8100">
                  <c:v>2145200</c:v>
                </c:pt>
                <c:pt idx="8101">
                  <c:v>2134200</c:v>
                </c:pt>
                <c:pt idx="8102">
                  <c:v>2232700</c:v>
                </c:pt>
                <c:pt idx="8103">
                  <c:v>2185900</c:v>
                </c:pt>
                <c:pt idx="8104">
                  <c:v>1555300</c:v>
                </c:pt>
                <c:pt idx="8105">
                  <c:v>1533500</c:v>
                </c:pt>
                <c:pt idx="8106">
                  <c:v>1455600</c:v>
                </c:pt>
                <c:pt idx="8107">
                  <c:v>924810</c:v>
                </c:pt>
                <c:pt idx="8108">
                  <c:v>842360</c:v>
                </c:pt>
                <c:pt idx="8109">
                  <c:v>840570</c:v>
                </c:pt>
                <c:pt idx="8110">
                  <c:v>847350</c:v>
                </c:pt>
                <c:pt idx="8111">
                  <c:v>1300000</c:v>
                </c:pt>
                <c:pt idx="8112">
                  <c:v>1303700</c:v>
                </c:pt>
                <c:pt idx="8113">
                  <c:v>1307200</c:v>
                </c:pt>
                <c:pt idx="8114">
                  <c:v>782270</c:v>
                </c:pt>
                <c:pt idx="8115">
                  <c:v>790830</c:v>
                </c:pt>
                <c:pt idx="8116">
                  <c:v>796380</c:v>
                </c:pt>
                <c:pt idx="8117">
                  <c:v>1318800</c:v>
                </c:pt>
                <c:pt idx="8118">
                  <c:v>1319800</c:v>
                </c:pt>
                <c:pt idx="8119">
                  <c:v>1334900</c:v>
                </c:pt>
                <c:pt idx="8120">
                  <c:v>1925800</c:v>
                </c:pt>
                <c:pt idx="8121">
                  <c:v>2034700</c:v>
                </c:pt>
                <c:pt idx="8122">
                  <c:v>2702000</c:v>
                </c:pt>
                <c:pt idx="8123">
                  <c:v>1826200</c:v>
                </c:pt>
                <c:pt idx="8124">
                  <c:v>1792600</c:v>
                </c:pt>
                <c:pt idx="8125">
                  <c:v>1676500</c:v>
                </c:pt>
                <c:pt idx="8126">
                  <c:v>1160900</c:v>
                </c:pt>
                <c:pt idx="8127">
                  <c:v>801410</c:v>
                </c:pt>
                <c:pt idx="8128">
                  <c:v>752550</c:v>
                </c:pt>
                <c:pt idx="8129">
                  <c:v>1087600</c:v>
                </c:pt>
                <c:pt idx="8130">
                  <c:v>1198400</c:v>
                </c:pt>
                <c:pt idx="8131">
                  <c:v>1223300</c:v>
                </c:pt>
                <c:pt idx="8132">
                  <c:v>1934400</c:v>
                </c:pt>
                <c:pt idx="8133">
                  <c:v>1940300</c:v>
                </c:pt>
                <c:pt idx="8134">
                  <c:v>1996500</c:v>
                </c:pt>
                <c:pt idx="8135">
                  <c:v>2259600</c:v>
                </c:pt>
                <c:pt idx="8136">
                  <c:v>2366700</c:v>
                </c:pt>
                <c:pt idx="8137">
                  <c:v>2361100</c:v>
                </c:pt>
                <c:pt idx="8138">
                  <c:v>2665600</c:v>
                </c:pt>
                <c:pt idx="8139">
                  <c:v>2661300</c:v>
                </c:pt>
                <c:pt idx="8140">
                  <c:v>2020200</c:v>
                </c:pt>
                <c:pt idx="8141">
                  <c:v>2008700</c:v>
                </c:pt>
                <c:pt idx="8142">
                  <c:v>1893500</c:v>
                </c:pt>
                <c:pt idx="8143">
                  <c:v>1183600</c:v>
                </c:pt>
                <c:pt idx="8144">
                  <c:v>1126000</c:v>
                </c:pt>
                <c:pt idx="8145">
                  <c:v>905370</c:v>
                </c:pt>
                <c:pt idx="8146">
                  <c:v>909330</c:v>
                </c:pt>
                <c:pt idx="8147">
                  <c:v>896620</c:v>
                </c:pt>
                <c:pt idx="8148">
                  <c:v>1258600</c:v>
                </c:pt>
                <c:pt idx="8149">
                  <c:v>1270700</c:v>
                </c:pt>
                <c:pt idx="8150">
                  <c:v>1265400</c:v>
                </c:pt>
                <c:pt idx="8151">
                  <c:v>2189000</c:v>
                </c:pt>
                <c:pt idx="8152">
                  <c:v>2213400</c:v>
                </c:pt>
                <c:pt idx="8153">
                  <c:v>2263900</c:v>
                </c:pt>
                <c:pt idx="8154">
                  <c:v>2404000</c:v>
                </c:pt>
                <c:pt idx="8155">
                  <c:v>2550000</c:v>
                </c:pt>
                <c:pt idx="8156">
                  <c:v>2578900</c:v>
                </c:pt>
                <c:pt idx="8157">
                  <c:v>2896800</c:v>
                </c:pt>
                <c:pt idx="8158">
                  <c:v>834910</c:v>
                </c:pt>
                <c:pt idx="8159">
                  <c:v>732060</c:v>
                </c:pt>
                <c:pt idx="8160">
                  <c:v>537530</c:v>
                </c:pt>
                <c:pt idx="8161">
                  <c:v>528980</c:v>
                </c:pt>
                <c:pt idx="8162">
                  <c:v>512400</c:v>
                </c:pt>
                <c:pt idx="8163">
                  <c:v>659620</c:v>
                </c:pt>
                <c:pt idx="8164">
                  <c:v>670160</c:v>
                </c:pt>
                <c:pt idx="8165">
                  <c:v>692870</c:v>
                </c:pt>
                <c:pt idx="8166">
                  <c:v>1056700</c:v>
                </c:pt>
                <c:pt idx="8167">
                  <c:v>1063900</c:v>
                </c:pt>
                <c:pt idx="8168">
                  <c:v>1105700</c:v>
                </c:pt>
                <c:pt idx="8169">
                  <c:v>1757200</c:v>
                </c:pt>
                <c:pt idx="8170">
                  <c:v>1756700</c:v>
                </c:pt>
                <c:pt idx="8171">
                  <c:v>1809900</c:v>
                </c:pt>
                <c:pt idx="8172">
                  <c:v>2608000</c:v>
                </c:pt>
                <c:pt idx="8173">
                  <c:v>2586600</c:v>
                </c:pt>
                <c:pt idx="8174">
                  <c:v>2648900</c:v>
                </c:pt>
                <c:pt idx="8175">
                  <c:v>2710200</c:v>
                </c:pt>
                <c:pt idx="8176">
                  <c:v>2686800</c:v>
                </c:pt>
                <c:pt idx="8177">
                  <c:v>2576600</c:v>
                </c:pt>
                <c:pt idx="8178">
                  <c:v>2538900</c:v>
                </c:pt>
                <c:pt idx="8179">
                  <c:v>2452900</c:v>
                </c:pt>
                <c:pt idx="8180">
                  <c:v>1600200</c:v>
                </c:pt>
                <c:pt idx="8181">
                  <c:v>1600600</c:v>
                </c:pt>
                <c:pt idx="8182">
                  <c:v>1553900</c:v>
                </c:pt>
                <c:pt idx="8183">
                  <c:v>918900</c:v>
                </c:pt>
                <c:pt idx="8184">
                  <c:v>913910</c:v>
                </c:pt>
                <c:pt idx="8185">
                  <c:v>874020</c:v>
                </c:pt>
                <c:pt idx="8186">
                  <c:v>1020900</c:v>
                </c:pt>
                <c:pt idx="8187">
                  <c:v>1028000</c:v>
                </c:pt>
                <c:pt idx="8188">
                  <c:v>1060300</c:v>
                </c:pt>
                <c:pt idx="8189">
                  <c:v>1801800</c:v>
                </c:pt>
                <c:pt idx="8190">
                  <c:v>2838400</c:v>
                </c:pt>
                <c:pt idx="8191">
                  <c:v>2618500</c:v>
                </c:pt>
                <c:pt idx="8192">
                  <c:v>1976500</c:v>
                </c:pt>
                <c:pt idx="8193">
                  <c:v>1796300</c:v>
                </c:pt>
                <c:pt idx="8194">
                  <c:v>1710700</c:v>
                </c:pt>
                <c:pt idx="8195">
                  <c:v>1100900</c:v>
                </c:pt>
                <c:pt idx="8196">
                  <c:v>1083500</c:v>
                </c:pt>
                <c:pt idx="8197">
                  <c:v>1015100</c:v>
                </c:pt>
                <c:pt idx="8198">
                  <c:v>674410</c:v>
                </c:pt>
                <c:pt idx="8199">
                  <c:v>664870</c:v>
                </c:pt>
                <c:pt idx="8200">
                  <c:v>683730</c:v>
                </c:pt>
                <c:pt idx="8201">
                  <c:v>600760</c:v>
                </c:pt>
                <c:pt idx="8202">
                  <c:v>838740</c:v>
                </c:pt>
                <c:pt idx="8203">
                  <c:v>848830</c:v>
                </c:pt>
                <c:pt idx="8204">
                  <c:v>883790</c:v>
                </c:pt>
                <c:pt idx="8205">
                  <c:v>1491200</c:v>
                </c:pt>
                <c:pt idx="8206">
                  <c:v>1557700</c:v>
                </c:pt>
                <c:pt idx="8207">
                  <c:v>1557700</c:v>
                </c:pt>
                <c:pt idx="8208">
                  <c:v>2457900</c:v>
                </c:pt>
                <c:pt idx="8209">
                  <c:v>2480700</c:v>
                </c:pt>
                <c:pt idx="8210">
                  <c:v>2514800</c:v>
                </c:pt>
                <c:pt idx="8211">
                  <c:v>2990500</c:v>
                </c:pt>
                <c:pt idx="8212">
                  <c:v>2986200</c:v>
                </c:pt>
                <c:pt idx="8213">
                  <c:v>2998100</c:v>
                </c:pt>
                <c:pt idx="8214">
                  <c:v>2644700</c:v>
                </c:pt>
                <c:pt idx="8215">
                  <c:v>2654500</c:v>
                </c:pt>
                <c:pt idx="8216">
                  <c:v>2602700</c:v>
                </c:pt>
                <c:pt idx="8217">
                  <c:v>2194900</c:v>
                </c:pt>
                <c:pt idx="8218">
                  <c:v>2163900</c:v>
                </c:pt>
                <c:pt idx="8219">
                  <c:v>2076800</c:v>
                </c:pt>
                <c:pt idx="8220">
                  <c:v>1345200</c:v>
                </c:pt>
                <c:pt idx="8221">
                  <c:v>1169700</c:v>
                </c:pt>
                <c:pt idx="8222">
                  <c:v>1087200</c:v>
                </c:pt>
                <c:pt idx="8223">
                  <c:v>713690</c:v>
                </c:pt>
                <c:pt idx="8224">
                  <c:v>724680</c:v>
                </c:pt>
                <c:pt idx="8225">
                  <c:v>700870</c:v>
                </c:pt>
                <c:pt idx="8226">
                  <c:v>1154900</c:v>
                </c:pt>
                <c:pt idx="8227">
                  <c:v>1184500</c:v>
                </c:pt>
                <c:pt idx="8228">
                  <c:v>1193700</c:v>
                </c:pt>
                <c:pt idx="8229">
                  <c:v>2272100</c:v>
                </c:pt>
                <c:pt idx="8230">
                  <c:v>2296000</c:v>
                </c:pt>
                <c:pt idx="8231">
                  <c:v>2385200</c:v>
                </c:pt>
                <c:pt idx="8232">
                  <c:v>3704800</c:v>
                </c:pt>
                <c:pt idx="8233">
                  <c:v>3719200</c:v>
                </c:pt>
                <c:pt idx="8234">
                  <c:v>3601000</c:v>
                </c:pt>
                <c:pt idx="8235">
                  <c:v>3797800</c:v>
                </c:pt>
                <c:pt idx="8236">
                  <c:v>3094500</c:v>
                </c:pt>
                <c:pt idx="8237">
                  <c:v>1538300</c:v>
                </c:pt>
                <c:pt idx="8238">
                  <c:v>164990</c:v>
                </c:pt>
                <c:pt idx="8239">
                  <c:v>144310</c:v>
                </c:pt>
                <c:pt idx="8240">
                  <c:v>138230</c:v>
                </c:pt>
                <c:pt idx="8241">
                  <c:v>125200</c:v>
                </c:pt>
                <c:pt idx="8242">
                  <c:v>123660</c:v>
                </c:pt>
                <c:pt idx="8243">
                  <c:v>115050</c:v>
                </c:pt>
                <c:pt idx="8244">
                  <c:v>119400</c:v>
                </c:pt>
                <c:pt idx="8245">
                  <c:v>128970</c:v>
                </c:pt>
                <c:pt idx="8246">
                  <c:v>133220</c:v>
                </c:pt>
                <c:pt idx="8247">
                  <c:v>1494800</c:v>
                </c:pt>
                <c:pt idx="8248">
                  <c:v>1520900</c:v>
                </c:pt>
                <c:pt idx="8249">
                  <c:v>1764500</c:v>
                </c:pt>
                <c:pt idx="8250">
                  <c:v>324340</c:v>
                </c:pt>
                <c:pt idx="8251">
                  <c:v>332060</c:v>
                </c:pt>
                <c:pt idx="8252">
                  <c:v>381670</c:v>
                </c:pt>
                <c:pt idx="8253">
                  <c:v>4710000</c:v>
                </c:pt>
                <c:pt idx="8254">
                  <c:v>582840</c:v>
                </c:pt>
                <c:pt idx="8255">
                  <c:v>593080</c:v>
                </c:pt>
                <c:pt idx="8256">
                  <c:v>780680</c:v>
                </c:pt>
                <c:pt idx="8257">
                  <c:v>786830</c:v>
                </c:pt>
                <c:pt idx="8258">
                  <c:v>795190</c:v>
                </c:pt>
                <c:pt idx="8259">
                  <c:v>797250</c:v>
                </c:pt>
                <c:pt idx="8260">
                  <c:v>769670</c:v>
                </c:pt>
                <c:pt idx="8261">
                  <c:v>787750</c:v>
                </c:pt>
                <c:pt idx="8262">
                  <c:v>710870</c:v>
                </c:pt>
                <c:pt idx="8263">
                  <c:v>707100</c:v>
                </c:pt>
                <c:pt idx="8264">
                  <c:v>677220</c:v>
                </c:pt>
                <c:pt idx="8265">
                  <c:v>581100</c:v>
                </c:pt>
                <c:pt idx="8266">
                  <c:v>603440</c:v>
                </c:pt>
                <c:pt idx="8267">
                  <c:v>547690</c:v>
                </c:pt>
                <c:pt idx="8268">
                  <c:v>3788100</c:v>
                </c:pt>
                <c:pt idx="8269">
                  <c:v>3603900</c:v>
                </c:pt>
                <c:pt idx="8270">
                  <c:v>2553800</c:v>
                </c:pt>
                <c:pt idx="8271">
                  <c:v>2423800</c:v>
                </c:pt>
                <c:pt idx="8272">
                  <c:v>1465700</c:v>
                </c:pt>
                <c:pt idx="8273">
                  <c:v>1446400</c:v>
                </c:pt>
                <c:pt idx="8274">
                  <c:v>1374300</c:v>
                </c:pt>
                <c:pt idx="8275">
                  <c:v>1100900</c:v>
                </c:pt>
                <c:pt idx="8276">
                  <c:v>1092300</c:v>
                </c:pt>
                <c:pt idx="8277">
                  <c:v>1060500</c:v>
                </c:pt>
                <c:pt idx="8278">
                  <c:v>985660</c:v>
                </c:pt>
                <c:pt idx="8279">
                  <c:v>982370</c:v>
                </c:pt>
                <c:pt idx="8280">
                  <c:v>1023000</c:v>
                </c:pt>
                <c:pt idx="8281">
                  <c:v>1205800</c:v>
                </c:pt>
                <c:pt idx="8282">
                  <c:v>1221500</c:v>
                </c:pt>
                <c:pt idx="8283">
                  <c:v>1320000</c:v>
                </c:pt>
                <c:pt idx="8284">
                  <c:v>2365600</c:v>
                </c:pt>
                <c:pt idx="8285">
                  <c:v>1656500</c:v>
                </c:pt>
                <c:pt idx="8286">
                  <c:v>1608400</c:v>
                </c:pt>
                <c:pt idx="8287">
                  <c:v>3248600</c:v>
                </c:pt>
                <c:pt idx="8288">
                  <c:v>4056500</c:v>
                </c:pt>
                <c:pt idx="8289">
                  <c:v>4184800</c:v>
                </c:pt>
                <c:pt idx="8290">
                  <c:v>4974200</c:v>
                </c:pt>
                <c:pt idx="8291">
                  <c:v>4953100</c:v>
                </c:pt>
                <c:pt idx="8292">
                  <c:v>4699000</c:v>
                </c:pt>
                <c:pt idx="8293">
                  <c:v>4655100</c:v>
                </c:pt>
                <c:pt idx="8294">
                  <c:v>4621200</c:v>
                </c:pt>
                <c:pt idx="8295">
                  <c:v>4470800</c:v>
                </c:pt>
                <c:pt idx="8296">
                  <c:v>3585600</c:v>
                </c:pt>
                <c:pt idx="8297">
                  <c:v>3560800</c:v>
                </c:pt>
                <c:pt idx="8298">
                  <c:v>3376600</c:v>
                </c:pt>
                <c:pt idx="8299">
                  <c:v>2450400</c:v>
                </c:pt>
                <c:pt idx="8300">
                  <c:v>2447900</c:v>
                </c:pt>
                <c:pt idx="8301">
                  <c:v>2368300</c:v>
                </c:pt>
                <c:pt idx="8302">
                  <c:v>2051300</c:v>
                </c:pt>
                <c:pt idx="8303">
                  <c:v>2056500</c:v>
                </c:pt>
                <c:pt idx="8304">
                  <c:v>2145300</c:v>
                </c:pt>
                <c:pt idx="8305">
                  <c:v>1599700</c:v>
                </c:pt>
                <c:pt idx="8306">
                  <c:v>1525100</c:v>
                </c:pt>
                <c:pt idx="8307">
                  <c:v>1539000</c:v>
                </c:pt>
                <c:pt idx="8308">
                  <c:v>1610900</c:v>
                </c:pt>
                <c:pt idx="8309">
                  <c:v>3775900</c:v>
                </c:pt>
                <c:pt idx="8310">
                  <c:v>3878000</c:v>
                </c:pt>
                <c:pt idx="8311">
                  <c:v>4283900</c:v>
                </c:pt>
                <c:pt idx="8312">
                  <c:v>7923300</c:v>
                </c:pt>
                <c:pt idx="8313">
                  <c:v>7922600</c:v>
                </c:pt>
                <c:pt idx="8314">
                  <c:v>7868900</c:v>
                </c:pt>
                <c:pt idx="8315">
                  <c:v>6738800</c:v>
                </c:pt>
                <c:pt idx="8316">
                  <c:v>2666700</c:v>
                </c:pt>
                <c:pt idx="8317">
                  <c:v>2744400</c:v>
                </c:pt>
                <c:pt idx="8318">
                  <c:v>2245200</c:v>
                </c:pt>
                <c:pt idx="8319">
                  <c:v>2125600</c:v>
                </c:pt>
                <c:pt idx="8320">
                  <c:v>2152600</c:v>
                </c:pt>
                <c:pt idx="8321">
                  <c:v>2157000</c:v>
                </c:pt>
                <c:pt idx="8322">
                  <c:v>2144800</c:v>
                </c:pt>
                <c:pt idx="8323">
                  <c:v>2727000</c:v>
                </c:pt>
                <c:pt idx="8324">
                  <c:v>2801400</c:v>
                </c:pt>
                <c:pt idx="8325">
                  <c:v>2838600</c:v>
                </c:pt>
                <c:pt idx="8326">
                  <c:v>3876100</c:v>
                </c:pt>
                <c:pt idx="8327">
                  <c:v>3931100</c:v>
                </c:pt>
                <c:pt idx="8328">
                  <c:v>4061800</c:v>
                </c:pt>
                <c:pt idx="8329">
                  <c:v>6139600</c:v>
                </c:pt>
                <c:pt idx="8330">
                  <c:v>6143900</c:v>
                </c:pt>
                <c:pt idx="8331">
                  <c:v>6105600</c:v>
                </c:pt>
                <c:pt idx="8332">
                  <c:v>5615600</c:v>
                </c:pt>
                <c:pt idx="8333">
                  <c:v>5601800</c:v>
                </c:pt>
                <c:pt idx="8334">
                  <c:v>5446500</c:v>
                </c:pt>
                <c:pt idx="8335">
                  <c:v>3563300</c:v>
                </c:pt>
                <c:pt idx="8336">
                  <c:v>3683800</c:v>
                </c:pt>
                <c:pt idx="8337">
                  <c:v>3511000</c:v>
                </c:pt>
                <c:pt idx="8338">
                  <c:v>2710300</c:v>
                </c:pt>
                <c:pt idx="8339">
                  <c:v>2665400</c:v>
                </c:pt>
                <c:pt idx="8340">
                  <c:v>2512300</c:v>
                </c:pt>
                <c:pt idx="8341">
                  <c:v>2276000</c:v>
                </c:pt>
                <c:pt idx="8342">
                  <c:v>2270500</c:v>
                </c:pt>
                <c:pt idx="8343">
                  <c:v>2152700</c:v>
                </c:pt>
                <c:pt idx="8344">
                  <c:v>1964600</c:v>
                </c:pt>
                <c:pt idx="8345">
                  <c:v>1980900</c:v>
                </c:pt>
                <c:pt idx="8346">
                  <c:v>1902100</c:v>
                </c:pt>
                <c:pt idx="8347">
                  <c:v>1914700</c:v>
                </c:pt>
                <c:pt idx="8348">
                  <c:v>1930100</c:v>
                </c:pt>
                <c:pt idx="8349">
                  <c:v>1887600</c:v>
                </c:pt>
                <c:pt idx="8350">
                  <c:v>3648200</c:v>
                </c:pt>
                <c:pt idx="8351">
                  <c:v>3739100</c:v>
                </c:pt>
                <c:pt idx="8352">
                  <c:v>4076000</c:v>
                </c:pt>
                <c:pt idx="8353">
                  <c:v>8749900</c:v>
                </c:pt>
                <c:pt idx="8354">
                  <c:v>8760600</c:v>
                </c:pt>
                <c:pt idx="8355">
                  <c:v>8745700</c:v>
                </c:pt>
                <c:pt idx="8356">
                  <c:v>7838200</c:v>
                </c:pt>
                <c:pt idx="8357">
                  <c:v>7756400</c:v>
                </c:pt>
                <c:pt idx="8358">
                  <c:v>7517300</c:v>
                </c:pt>
                <c:pt idx="8359">
                  <c:v>6025000</c:v>
                </c:pt>
                <c:pt idx="8360">
                  <c:v>5956700</c:v>
                </c:pt>
                <c:pt idx="8361">
                  <c:v>5794500</c:v>
                </c:pt>
                <c:pt idx="8362">
                  <c:v>3806800</c:v>
                </c:pt>
                <c:pt idx="8363">
                  <c:v>3802800</c:v>
                </c:pt>
                <c:pt idx="8364">
                  <c:v>3614900</c:v>
                </c:pt>
                <c:pt idx="8365">
                  <c:v>3653200</c:v>
                </c:pt>
                <c:pt idx="8366">
                  <c:v>3630200</c:v>
                </c:pt>
                <c:pt idx="8367">
                  <c:v>2930500</c:v>
                </c:pt>
                <c:pt idx="8368">
                  <c:v>4140100</c:v>
                </c:pt>
                <c:pt idx="8369">
                  <c:v>4278600</c:v>
                </c:pt>
                <c:pt idx="8370">
                  <c:v>6435500</c:v>
                </c:pt>
                <c:pt idx="8371">
                  <c:v>6515900</c:v>
                </c:pt>
                <c:pt idx="8372">
                  <c:v>6527200</c:v>
                </c:pt>
                <c:pt idx="8373">
                  <c:v>6661700</c:v>
                </c:pt>
                <c:pt idx="8374">
                  <c:v>6635100</c:v>
                </c:pt>
                <c:pt idx="8375">
                  <c:v>6362100</c:v>
                </c:pt>
                <c:pt idx="8376">
                  <c:v>4628600</c:v>
                </c:pt>
                <c:pt idx="8377">
                  <c:v>4591600</c:v>
                </c:pt>
                <c:pt idx="8378">
                  <c:v>4308200</c:v>
                </c:pt>
                <c:pt idx="8379">
                  <c:v>3124600</c:v>
                </c:pt>
                <c:pt idx="8380">
                  <c:v>3095300</c:v>
                </c:pt>
                <c:pt idx="8381">
                  <c:v>2971400</c:v>
                </c:pt>
                <c:pt idx="8382">
                  <c:v>2416900</c:v>
                </c:pt>
                <c:pt idx="8383">
                  <c:v>2398600</c:v>
                </c:pt>
                <c:pt idx="8384">
                  <c:v>2340800</c:v>
                </c:pt>
                <c:pt idx="8385">
                  <c:v>2432100</c:v>
                </c:pt>
                <c:pt idx="8386">
                  <c:v>2425500</c:v>
                </c:pt>
                <c:pt idx="8387">
                  <c:v>2365900</c:v>
                </c:pt>
                <c:pt idx="8388">
                  <c:v>2591900</c:v>
                </c:pt>
                <c:pt idx="8389">
                  <c:v>2612200</c:v>
                </c:pt>
                <c:pt idx="8390">
                  <c:v>2603600</c:v>
                </c:pt>
                <c:pt idx="8391">
                  <c:v>3973400</c:v>
                </c:pt>
                <c:pt idx="8392">
                  <c:v>4080900</c:v>
                </c:pt>
                <c:pt idx="8393">
                  <c:v>3652500</c:v>
                </c:pt>
                <c:pt idx="8394">
                  <c:v>7909500</c:v>
                </c:pt>
                <c:pt idx="8395">
                  <c:v>8336300</c:v>
                </c:pt>
                <c:pt idx="8396">
                  <c:v>8148200</c:v>
                </c:pt>
                <c:pt idx="8397">
                  <c:v>8367100</c:v>
                </c:pt>
                <c:pt idx="8398">
                  <c:v>8372500</c:v>
                </c:pt>
                <c:pt idx="8399">
                  <c:v>8149800</c:v>
                </c:pt>
                <c:pt idx="8400">
                  <c:v>7040900</c:v>
                </c:pt>
                <c:pt idx="8401">
                  <c:v>3863700</c:v>
                </c:pt>
                <c:pt idx="8402">
                  <c:v>3789500</c:v>
                </c:pt>
                <c:pt idx="8403">
                  <c:v>3975400</c:v>
                </c:pt>
                <c:pt idx="8404">
                  <c:v>4135500</c:v>
                </c:pt>
                <c:pt idx="8405">
                  <c:v>4146900</c:v>
                </c:pt>
                <c:pt idx="8406">
                  <c:v>4541400</c:v>
                </c:pt>
                <c:pt idx="8407">
                  <c:v>4598100</c:v>
                </c:pt>
                <c:pt idx="8408">
                  <c:v>4597500</c:v>
                </c:pt>
                <c:pt idx="8409">
                  <c:v>5959100</c:v>
                </c:pt>
                <c:pt idx="8410">
                  <c:v>6003100</c:v>
                </c:pt>
                <c:pt idx="8411">
                  <c:v>5674200</c:v>
                </c:pt>
                <c:pt idx="8412">
                  <c:v>7030200</c:v>
                </c:pt>
                <c:pt idx="8413">
                  <c:v>7295300</c:v>
                </c:pt>
                <c:pt idx="8414">
                  <c:v>7299500</c:v>
                </c:pt>
                <c:pt idx="8415">
                  <c:v>7273100</c:v>
                </c:pt>
                <c:pt idx="8416">
                  <c:v>6687800</c:v>
                </c:pt>
                <c:pt idx="8417">
                  <c:v>5179600</c:v>
                </c:pt>
                <c:pt idx="8418">
                  <c:v>5456500</c:v>
                </c:pt>
                <c:pt idx="8419">
                  <c:v>5213200</c:v>
                </c:pt>
                <c:pt idx="8420">
                  <c:v>3610100</c:v>
                </c:pt>
                <c:pt idx="8421">
                  <c:v>3771800</c:v>
                </c:pt>
                <c:pt idx="8422">
                  <c:v>3541500</c:v>
                </c:pt>
                <c:pt idx="8423">
                  <c:v>2660500</c:v>
                </c:pt>
                <c:pt idx="8424">
                  <c:v>2586900</c:v>
                </c:pt>
                <c:pt idx="8425">
                  <c:v>2607400</c:v>
                </c:pt>
                <c:pt idx="8426">
                  <c:v>2523300</c:v>
                </c:pt>
                <c:pt idx="8427">
                  <c:v>2547200</c:v>
                </c:pt>
                <c:pt idx="8428">
                  <c:v>3134500</c:v>
                </c:pt>
                <c:pt idx="8429">
                  <c:v>7788000</c:v>
                </c:pt>
                <c:pt idx="8430">
                  <c:v>7576700</c:v>
                </c:pt>
                <c:pt idx="8431">
                  <c:v>1658600</c:v>
                </c:pt>
                <c:pt idx="8432">
                  <c:v>1536000</c:v>
                </c:pt>
                <c:pt idx="8433">
                  <c:v>1456500</c:v>
                </c:pt>
                <c:pt idx="8434">
                  <c:v>1050700</c:v>
                </c:pt>
                <c:pt idx="8435">
                  <c:v>1104400</c:v>
                </c:pt>
                <c:pt idx="8436">
                  <c:v>1052400</c:v>
                </c:pt>
                <c:pt idx="8437">
                  <c:v>921620</c:v>
                </c:pt>
                <c:pt idx="8438">
                  <c:v>920450</c:v>
                </c:pt>
                <c:pt idx="8439">
                  <c:v>862670</c:v>
                </c:pt>
                <c:pt idx="8440">
                  <c:v>916030</c:v>
                </c:pt>
                <c:pt idx="8441">
                  <c:v>933490</c:v>
                </c:pt>
                <c:pt idx="8442">
                  <c:v>958430</c:v>
                </c:pt>
                <c:pt idx="8443">
                  <c:v>5712500</c:v>
                </c:pt>
                <c:pt idx="8444">
                  <c:v>5800900</c:v>
                </c:pt>
                <c:pt idx="8445">
                  <c:v>6113500</c:v>
                </c:pt>
                <c:pt idx="8446">
                  <c:v>6947100</c:v>
                </c:pt>
                <c:pt idx="8447">
                  <c:v>7216800</c:v>
                </c:pt>
                <c:pt idx="8448">
                  <c:v>7260800</c:v>
                </c:pt>
                <c:pt idx="8449">
                  <c:v>7828700</c:v>
                </c:pt>
                <c:pt idx="8450">
                  <c:v>7860200</c:v>
                </c:pt>
                <c:pt idx="8451">
                  <c:v>7814400</c:v>
                </c:pt>
                <c:pt idx="8452">
                  <c:v>7498100</c:v>
                </c:pt>
                <c:pt idx="8453">
                  <c:v>7490200</c:v>
                </c:pt>
                <c:pt idx="8454">
                  <c:v>7958200</c:v>
                </c:pt>
                <c:pt idx="8455">
                  <c:v>5893200</c:v>
                </c:pt>
                <c:pt idx="8456">
                  <c:v>3799900</c:v>
                </c:pt>
                <c:pt idx="8457">
                  <c:v>3774100</c:v>
                </c:pt>
                <c:pt idx="8458">
                  <c:v>3575000</c:v>
                </c:pt>
                <c:pt idx="8459">
                  <c:v>2928300</c:v>
                </c:pt>
                <c:pt idx="8460">
                  <c:v>5976600</c:v>
                </c:pt>
                <c:pt idx="8461">
                  <c:v>-9.9990000000000006</c:v>
                </c:pt>
                <c:pt idx="8462">
                  <c:v>5859900</c:v>
                </c:pt>
                <c:pt idx="8463">
                  <c:v>5471400</c:v>
                </c:pt>
                <c:pt idx="8464">
                  <c:v>5892400</c:v>
                </c:pt>
                <c:pt idx="8465">
                  <c:v>6110200</c:v>
                </c:pt>
                <c:pt idx="8466">
                  <c:v>6531700</c:v>
                </c:pt>
                <c:pt idx="8467">
                  <c:v>6929300</c:v>
                </c:pt>
                <c:pt idx="8468">
                  <c:v>8043200</c:v>
                </c:pt>
                <c:pt idx="8469">
                  <c:v>8064400</c:v>
                </c:pt>
                <c:pt idx="8470">
                  <c:v>6790500</c:v>
                </c:pt>
                <c:pt idx="8471">
                  <c:v>6899800</c:v>
                </c:pt>
                <c:pt idx="8472">
                  <c:v>7253800</c:v>
                </c:pt>
                <c:pt idx="8473">
                  <c:v>6998900</c:v>
                </c:pt>
                <c:pt idx="8474">
                  <c:v>6847300</c:v>
                </c:pt>
                <c:pt idx="8475">
                  <c:v>3865600</c:v>
                </c:pt>
                <c:pt idx="8476">
                  <c:v>3480800</c:v>
                </c:pt>
                <c:pt idx="8477">
                  <c:v>3489400</c:v>
                </c:pt>
                <c:pt idx="8478">
                  <c:v>3458100</c:v>
                </c:pt>
                <c:pt idx="8479">
                  <c:v>3353700</c:v>
                </c:pt>
                <c:pt idx="8480">
                  <c:v>3979900</c:v>
                </c:pt>
                <c:pt idx="8481">
                  <c:v>3955800</c:v>
                </c:pt>
                <c:pt idx="8482">
                  <c:v>4261300</c:v>
                </c:pt>
                <c:pt idx="8483">
                  <c:v>4305800</c:v>
                </c:pt>
                <c:pt idx="8484">
                  <c:v>6119400</c:v>
                </c:pt>
                <c:pt idx="8485">
                  <c:v>6075000</c:v>
                </c:pt>
                <c:pt idx="8486">
                  <c:v>6998800</c:v>
                </c:pt>
                <c:pt idx="8487">
                  <c:v>6936300</c:v>
                </c:pt>
                <c:pt idx="8488">
                  <c:v>7466200</c:v>
                </c:pt>
                <c:pt idx="8489">
                  <c:v>7960000</c:v>
                </c:pt>
                <c:pt idx="8490">
                  <c:v>6870800</c:v>
                </c:pt>
                <c:pt idx="8491">
                  <c:v>6784600</c:v>
                </c:pt>
                <c:pt idx="8492">
                  <c:v>5894700</c:v>
                </c:pt>
                <c:pt idx="8493">
                  <c:v>5646700</c:v>
                </c:pt>
                <c:pt idx="8494">
                  <c:v>5099500</c:v>
                </c:pt>
                <c:pt idx="8495">
                  <c:v>5035100</c:v>
                </c:pt>
                <c:pt idx="8496">
                  <c:v>4504800</c:v>
                </c:pt>
                <c:pt idx="8497">
                  <c:v>4281200</c:v>
                </c:pt>
                <c:pt idx="8498">
                  <c:v>3858300</c:v>
                </c:pt>
                <c:pt idx="8499">
                  <c:v>3942100</c:v>
                </c:pt>
                <c:pt idx="8500">
                  <c:v>3831100</c:v>
                </c:pt>
                <c:pt idx="8501">
                  <c:v>3913500</c:v>
                </c:pt>
                <c:pt idx="8502">
                  <c:v>4512000</c:v>
                </c:pt>
                <c:pt idx="8503">
                  <c:v>4453900</c:v>
                </c:pt>
                <c:pt idx="8504">
                  <c:v>5141700</c:v>
                </c:pt>
                <c:pt idx="8505">
                  <c:v>5349100</c:v>
                </c:pt>
                <c:pt idx="8506">
                  <c:v>5739900</c:v>
                </c:pt>
                <c:pt idx="8507">
                  <c:v>6155900</c:v>
                </c:pt>
                <c:pt idx="8508">
                  <c:v>5729200</c:v>
                </c:pt>
                <c:pt idx="8509">
                  <c:v>5022400</c:v>
                </c:pt>
                <c:pt idx="8510">
                  <c:v>4615800</c:v>
                </c:pt>
                <c:pt idx="8511">
                  <c:v>4457200</c:v>
                </c:pt>
                <c:pt idx="8512">
                  <c:v>3492700</c:v>
                </c:pt>
                <c:pt idx="8513">
                  <c:v>3489900</c:v>
                </c:pt>
                <c:pt idx="8514">
                  <c:v>3379500</c:v>
                </c:pt>
                <c:pt idx="8515">
                  <c:v>3175300</c:v>
                </c:pt>
                <c:pt idx="8516">
                  <c:v>3157500</c:v>
                </c:pt>
                <c:pt idx="8517">
                  <c:v>3088900</c:v>
                </c:pt>
                <c:pt idx="8518">
                  <c:v>2650500</c:v>
                </c:pt>
                <c:pt idx="8519">
                  <c:v>2651100</c:v>
                </c:pt>
                <c:pt idx="8520">
                  <c:v>2595500</c:v>
                </c:pt>
                <c:pt idx="8521">
                  <c:v>2742200</c:v>
                </c:pt>
                <c:pt idx="8522">
                  <c:v>2753400</c:v>
                </c:pt>
                <c:pt idx="8523">
                  <c:v>2777000</c:v>
                </c:pt>
                <c:pt idx="8524">
                  <c:v>3473200</c:v>
                </c:pt>
                <c:pt idx="8525">
                  <c:v>3515300</c:v>
                </c:pt>
                <c:pt idx="8526">
                  <c:v>3605500</c:v>
                </c:pt>
                <c:pt idx="8527">
                  <c:v>5314200</c:v>
                </c:pt>
                <c:pt idx="8528">
                  <c:v>5391600</c:v>
                </c:pt>
                <c:pt idx="8529">
                  <c:v>5418200</c:v>
                </c:pt>
                <c:pt idx="8530">
                  <c:v>6236000</c:v>
                </c:pt>
                <c:pt idx="8531">
                  <c:v>6232400</c:v>
                </c:pt>
                <c:pt idx="8532">
                  <c:v>6110800</c:v>
                </c:pt>
                <c:pt idx="8533">
                  <c:v>4835400</c:v>
                </c:pt>
                <c:pt idx="8534">
                  <c:v>4806700</c:v>
                </c:pt>
                <c:pt idx="8535">
                  <c:v>4618400</c:v>
                </c:pt>
                <c:pt idx="8536">
                  <c:v>3770300</c:v>
                </c:pt>
                <c:pt idx="8537">
                  <c:v>3731700</c:v>
                </c:pt>
                <c:pt idx="8538">
                  <c:v>3646500</c:v>
                </c:pt>
                <c:pt idx="8539">
                  <c:v>2960400</c:v>
                </c:pt>
                <c:pt idx="8540">
                  <c:v>2209300</c:v>
                </c:pt>
                <c:pt idx="8541">
                  <c:v>2105500</c:v>
                </c:pt>
                <c:pt idx="8542">
                  <c:v>2282400</c:v>
                </c:pt>
                <c:pt idx="8543">
                  <c:v>2301600</c:v>
                </c:pt>
                <c:pt idx="8544">
                  <c:v>2213500</c:v>
                </c:pt>
                <c:pt idx="8545">
                  <c:v>2404800</c:v>
                </c:pt>
                <c:pt idx="8546">
                  <c:v>2465700</c:v>
                </c:pt>
                <c:pt idx="8547">
                  <c:v>2520800</c:v>
                </c:pt>
                <c:pt idx="8548">
                  <c:v>2845300</c:v>
                </c:pt>
                <c:pt idx="8549">
                  <c:v>2854500</c:v>
                </c:pt>
                <c:pt idx="8550">
                  <c:v>2529100</c:v>
                </c:pt>
                <c:pt idx="8551">
                  <c:v>3276100</c:v>
                </c:pt>
                <c:pt idx="8552">
                  <c:v>3302200</c:v>
                </c:pt>
                <c:pt idx="8553">
                  <c:v>3303600</c:v>
                </c:pt>
                <c:pt idx="8554">
                  <c:v>4083700</c:v>
                </c:pt>
                <c:pt idx="8555">
                  <c:v>4122200</c:v>
                </c:pt>
                <c:pt idx="8556">
                  <c:v>4136100</c:v>
                </c:pt>
                <c:pt idx="8557">
                  <c:v>4751900</c:v>
                </c:pt>
                <c:pt idx="8558">
                  <c:v>4749600</c:v>
                </c:pt>
                <c:pt idx="8559">
                  <c:v>4826600</c:v>
                </c:pt>
                <c:pt idx="8560">
                  <c:v>5013700</c:v>
                </c:pt>
                <c:pt idx="8561">
                  <c:v>5043700</c:v>
                </c:pt>
                <c:pt idx="8562">
                  <c:v>4942400</c:v>
                </c:pt>
                <c:pt idx="8563">
                  <c:v>3856200</c:v>
                </c:pt>
                <c:pt idx="8564">
                  <c:v>3830800</c:v>
                </c:pt>
                <c:pt idx="8565">
                  <c:v>3621700</c:v>
                </c:pt>
                <c:pt idx="8566">
                  <c:v>2658800</c:v>
                </c:pt>
                <c:pt idx="8567">
                  <c:v>2639600</c:v>
                </c:pt>
                <c:pt idx="8568">
                  <c:v>2389200</c:v>
                </c:pt>
                <c:pt idx="8569">
                  <c:v>2213700</c:v>
                </c:pt>
                <c:pt idx="8570">
                  <c:v>2213500</c:v>
                </c:pt>
                <c:pt idx="8571">
                  <c:v>2207000</c:v>
                </c:pt>
                <c:pt idx="8572">
                  <c:v>2033100</c:v>
                </c:pt>
                <c:pt idx="8573">
                  <c:v>2114500</c:v>
                </c:pt>
                <c:pt idx="8574">
                  <c:v>2030400</c:v>
                </c:pt>
                <c:pt idx="8575">
                  <c:v>2422100</c:v>
                </c:pt>
                <c:pt idx="8576">
                  <c:v>2299500</c:v>
                </c:pt>
                <c:pt idx="8577">
                  <c:v>2313400</c:v>
                </c:pt>
                <c:pt idx="8578">
                  <c:v>3163500</c:v>
                </c:pt>
                <c:pt idx="8579">
                  <c:v>3168800</c:v>
                </c:pt>
                <c:pt idx="8580">
                  <c:v>3169200</c:v>
                </c:pt>
                <c:pt idx="8581">
                  <c:v>4588000</c:v>
                </c:pt>
                <c:pt idx="8582">
                  <c:v>4603600</c:v>
                </c:pt>
                <c:pt idx="8583">
                  <c:v>4693900</c:v>
                </c:pt>
                <c:pt idx="8584">
                  <c:v>5307200</c:v>
                </c:pt>
                <c:pt idx="8585">
                  <c:v>5270300</c:v>
                </c:pt>
                <c:pt idx="8586">
                  <c:v>5228200</c:v>
                </c:pt>
                <c:pt idx="8587">
                  <c:v>4253900</c:v>
                </c:pt>
                <c:pt idx="8588">
                  <c:v>4223100</c:v>
                </c:pt>
                <c:pt idx="8589">
                  <c:v>4016500</c:v>
                </c:pt>
                <c:pt idx="8590">
                  <c:v>2305800</c:v>
                </c:pt>
                <c:pt idx="8591">
                  <c:v>2604400</c:v>
                </c:pt>
                <c:pt idx="8592">
                  <c:v>2507400</c:v>
                </c:pt>
                <c:pt idx="8593">
                  <c:v>2051300</c:v>
                </c:pt>
                <c:pt idx="8594">
                  <c:v>1957400</c:v>
                </c:pt>
                <c:pt idx="8595">
                  <c:v>1930700</c:v>
                </c:pt>
                <c:pt idx="8596">
                  <c:v>2233200</c:v>
                </c:pt>
                <c:pt idx="8597">
                  <c:v>2927000</c:v>
                </c:pt>
                <c:pt idx="8598">
                  <c:v>3028700</c:v>
                </c:pt>
                <c:pt idx="8599">
                  <c:v>3845000</c:v>
                </c:pt>
                <c:pt idx="8600">
                  <c:v>3828600</c:v>
                </c:pt>
                <c:pt idx="8601">
                  <c:v>4025200</c:v>
                </c:pt>
                <c:pt idx="8602">
                  <c:v>4690800</c:v>
                </c:pt>
                <c:pt idx="8603">
                  <c:v>4647200</c:v>
                </c:pt>
                <c:pt idx="8604">
                  <c:v>4632600</c:v>
                </c:pt>
                <c:pt idx="8605">
                  <c:v>3885000</c:v>
                </c:pt>
                <c:pt idx="8606">
                  <c:v>3849100</c:v>
                </c:pt>
                <c:pt idx="8607">
                  <c:v>3861100</c:v>
                </c:pt>
                <c:pt idx="8608">
                  <c:v>2328600</c:v>
                </c:pt>
                <c:pt idx="8609">
                  <c:v>2292300</c:v>
                </c:pt>
                <c:pt idx="8610">
                  <c:v>2174400</c:v>
                </c:pt>
                <c:pt idx="8611">
                  <c:v>1537900</c:v>
                </c:pt>
                <c:pt idx="8612">
                  <c:v>1528000</c:v>
                </c:pt>
                <c:pt idx="8613">
                  <c:v>1489700</c:v>
                </c:pt>
                <c:pt idx="8614">
                  <c:v>1600300</c:v>
                </c:pt>
                <c:pt idx="8615">
                  <c:v>1607500</c:v>
                </c:pt>
                <c:pt idx="8616">
                  <c:v>1704000</c:v>
                </c:pt>
                <c:pt idx="8617">
                  <c:v>2041300</c:v>
                </c:pt>
                <c:pt idx="8618">
                  <c:v>2062400</c:v>
                </c:pt>
                <c:pt idx="8619">
                  <c:v>2097300</c:v>
                </c:pt>
                <c:pt idx="8620">
                  <c:v>2818700</c:v>
                </c:pt>
                <c:pt idx="8621">
                  <c:v>4163300</c:v>
                </c:pt>
                <c:pt idx="8622">
                  <c:v>4186100</c:v>
                </c:pt>
                <c:pt idx="8623">
                  <c:v>4205200</c:v>
                </c:pt>
                <c:pt idx="8624">
                  <c:v>4766800</c:v>
                </c:pt>
                <c:pt idx="8625">
                  <c:v>4769900</c:v>
                </c:pt>
                <c:pt idx="8626">
                  <c:v>4998900</c:v>
                </c:pt>
                <c:pt idx="8627">
                  <c:v>4011000</c:v>
                </c:pt>
                <c:pt idx="8628">
                  <c:v>3981900</c:v>
                </c:pt>
                <c:pt idx="8629">
                  <c:v>3884400</c:v>
                </c:pt>
                <c:pt idx="8630">
                  <c:v>2447400</c:v>
                </c:pt>
                <c:pt idx="8631">
                  <c:v>1249300</c:v>
                </c:pt>
                <c:pt idx="8632">
                  <c:v>1473900</c:v>
                </c:pt>
                <c:pt idx="8633">
                  <c:v>1547600</c:v>
                </c:pt>
                <c:pt idx="8634">
                  <c:v>1983800</c:v>
                </c:pt>
                <c:pt idx="8635">
                  <c:v>2060600</c:v>
                </c:pt>
                <c:pt idx="8636">
                  <c:v>2442800</c:v>
                </c:pt>
                <c:pt idx="8637">
                  <c:v>2511000</c:v>
                </c:pt>
                <c:pt idx="8638">
                  <c:v>2850400</c:v>
                </c:pt>
                <c:pt idx="8639">
                  <c:v>2561100</c:v>
                </c:pt>
                <c:pt idx="8640">
                  <c:v>3053100</c:v>
                </c:pt>
                <c:pt idx="8641">
                  <c:v>3183000</c:v>
                </c:pt>
                <c:pt idx="8642">
                  <c:v>3503500</c:v>
                </c:pt>
                <c:pt idx="8643">
                  <c:v>3800800</c:v>
                </c:pt>
                <c:pt idx="8644">
                  <c:v>4278200</c:v>
                </c:pt>
                <c:pt idx="8645">
                  <c:v>4375300</c:v>
                </c:pt>
                <c:pt idx="8646">
                  <c:v>3879400</c:v>
                </c:pt>
                <c:pt idx="8647">
                  <c:v>3818300</c:v>
                </c:pt>
                <c:pt idx="8648">
                  <c:v>2832500</c:v>
                </c:pt>
                <c:pt idx="8649">
                  <c:v>2638800</c:v>
                </c:pt>
                <c:pt idx="8650">
                  <c:v>1158500</c:v>
                </c:pt>
                <c:pt idx="8651">
                  <c:v>1238400</c:v>
                </c:pt>
                <c:pt idx="8652">
                  <c:v>884060</c:v>
                </c:pt>
                <c:pt idx="8653">
                  <c:v>882410</c:v>
                </c:pt>
                <c:pt idx="8654">
                  <c:v>864330</c:v>
                </c:pt>
                <c:pt idx="8655">
                  <c:v>963480</c:v>
                </c:pt>
                <c:pt idx="8656">
                  <c:v>1006500</c:v>
                </c:pt>
                <c:pt idx="8657">
                  <c:v>1063900</c:v>
                </c:pt>
                <c:pt idx="8658">
                  <c:v>1117400</c:v>
                </c:pt>
                <c:pt idx="8659">
                  <c:v>1411700</c:v>
                </c:pt>
                <c:pt idx="8660">
                  <c:v>1491100</c:v>
                </c:pt>
                <c:pt idx="8661">
                  <c:v>1855800</c:v>
                </c:pt>
                <c:pt idx="8662">
                  <c:v>2770500</c:v>
                </c:pt>
                <c:pt idx="8663">
                  <c:v>1199100</c:v>
                </c:pt>
                <c:pt idx="8664">
                  <c:v>1049700</c:v>
                </c:pt>
                <c:pt idx="8665">
                  <c:v>983580</c:v>
                </c:pt>
                <c:pt idx="8666">
                  <c:v>690300</c:v>
                </c:pt>
                <c:pt idx="8667">
                  <c:v>671440</c:v>
                </c:pt>
                <c:pt idx="8668">
                  <c:v>626760</c:v>
                </c:pt>
                <c:pt idx="8669">
                  <c:v>635280</c:v>
                </c:pt>
                <c:pt idx="8670">
                  <c:v>735050</c:v>
                </c:pt>
                <c:pt idx="8671">
                  <c:v>773720</c:v>
                </c:pt>
                <c:pt idx="8672">
                  <c:v>981190</c:v>
                </c:pt>
                <c:pt idx="8673">
                  <c:v>1023200</c:v>
                </c:pt>
                <c:pt idx="8674">
                  <c:v>1071900</c:v>
                </c:pt>
                <c:pt idx="8675">
                  <c:v>1124700</c:v>
                </c:pt>
                <c:pt idx="8676">
                  <c:v>1301600</c:v>
                </c:pt>
                <c:pt idx="8677">
                  <c:v>1343700</c:v>
                </c:pt>
                <c:pt idx="8678">
                  <c:v>1493000</c:v>
                </c:pt>
                <c:pt idx="8679">
                  <c:v>1547000</c:v>
                </c:pt>
                <c:pt idx="8680">
                  <c:v>1777600</c:v>
                </c:pt>
                <c:pt idx="8681">
                  <c:v>1839400</c:v>
                </c:pt>
                <c:pt idx="8682">
                  <c:v>1994100</c:v>
                </c:pt>
                <c:pt idx="8683">
                  <c:v>2038200</c:v>
                </c:pt>
                <c:pt idx="8684">
                  <c:v>2072600</c:v>
                </c:pt>
                <c:pt idx="8685">
                  <c:v>2001100</c:v>
                </c:pt>
                <c:pt idx="8686">
                  <c:v>1639700</c:v>
                </c:pt>
                <c:pt idx="8687">
                  <c:v>1617900</c:v>
                </c:pt>
                <c:pt idx="8688">
                  <c:v>1181600</c:v>
                </c:pt>
                <c:pt idx="8689">
                  <c:v>1121500</c:v>
                </c:pt>
                <c:pt idx="8690">
                  <c:v>774950</c:v>
                </c:pt>
                <c:pt idx="8691">
                  <c:v>2009400</c:v>
                </c:pt>
                <c:pt idx="8692">
                  <c:v>216220</c:v>
                </c:pt>
                <c:pt idx="8693">
                  <c:v>487580</c:v>
                </c:pt>
                <c:pt idx="8694">
                  <c:v>57957</c:v>
                </c:pt>
                <c:pt idx="8695">
                  <c:v>56410</c:v>
                </c:pt>
                <c:pt idx="8696">
                  <c:v>55454</c:v>
                </c:pt>
                <c:pt idx="8697">
                  <c:v>56550</c:v>
                </c:pt>
                <c:pt idx="8698">
                  <c:v>58166</c:v>
                </c:pt>
                <c:pt idx="8699">
                  <c:v>69556</c:v>
                </c:pt>
                <c:pt idx="8700">
                  <c:v>70647</c:v>
                </c:pt>
                <c:pt idx="8701">
                  <c:v>71490</c:v>
                </c:pt>
                <c:pt idx="8702">
                  <c:v>83893</c:v>
                </c:pt>
                <c:pt idx="8703">
                  <c:v>85229</c:v>
                </c:pt>
                <c:pt idx="8704">
                  <c:v>87613</c:v>
                </c:pt>
                <c:pt idx="8705">
                  <c:v>107390</c:v>
                </c:pt>
                <c:pt idx="8706">
                  <c:v>109200</c:v>
                </c:pt>
                <c:pt idx="8707">
                  <c:v>112080</c:v>
                </c:pt>
                <c:pt idx="8708">
                  <c:v>129120</c:v>
                </c:pt>
                <c:pt idx="8709">
                  <c:v>131650</c:v>
                </c:pt>
                <c:pt idx="8710">
                  <c:v>133250</c:v>
                </c:pt>
                <c:pt idx="8711">
                  <c:v>1083100</c:v>
                </c:pt>
                <c:pt idx="8712">
                  <c:v>136580</c:v>
                </c:pt>
                <c:pt idx="8713">
                  <c:v>149580</c:v>
                </c:pt>
                <c:pt idx="8714">
                  <c:v>153220</c:v>
                </c:pt>
                <c:pt idx="8715">
                  <c:v>170610</c:v>
                </c:pt>
                <c:pt idx="8716">
                  <c:v>174450</c:v>
                </c:pt>
                <c:pt idx="8717">
                  <c:v>177410</c:v>
                </c:pt>
                <c:pt idx="8718">
                  <c:v>198420</c:v>
                </c:pt>
                <c:pt idx="8719">
                  <c:v>202330</c:v>
                </c:pt>
                <c:pt idx="8720">
                  <c:v>206250</c:v>
                </c:pt>
                <c:pt idx="8721">
                  <c:v>216430</c:v>
                </c:pt>
                <c:pt idx="8722">
                  <c:v>219080</c:v>
                </c:pt>
                <c:pt idx="8723">
                  <c:v>218350</c:v>
                </c:pt>
                <c:pt idx="8724">
                  <c:v>217660</c:v>
                </c:pt>
                <c:pt idx="8725">
                  <c:v>1491800</c:v>
                </c:pt>
                <c:pt idx="8726">
                  <c:v>1092400</c:v>
                </c:pt>
                <c:pt idx="8727">
                  <c:v>492480</c:v>
                </c:pt>
                <c:pt idx="8728">
                  <c:v>514360</c:v>
                </c:pt>
                <c:pt idx="8729">
                  <c:v>516090</c:v>
                </c:pt>
                <c:pt idx="8730">
                  <c:v>704710</c:v>
                </c:pt>
                <c:pt idx="8731">
                  <c:v>708160</c:v>
                </c:pt>
                <c:pt idx="8732">
                  <c:v>741150</c:v>
                </c:pt>
                <c:pt idx="8733">
                  <c:v>1048000</c:v>
                </c:pt>
                <c:pt idx="8734">
                  <c:v>1071000</c:v>
                </c:pt>
                <c:pt idx="8735">
                  <c:v>1098900</c:v>
                </c:pt>
                <c:pt idx="8736">
                  <c:v>1584900</c:v>
                </c:pt>
                <c:pt idx="8737">
                  <c:v>1591300</c:v>
                </c:pt>
                <c:pt idx="8738">
                  <c:v>1610200</c:v>
                </c:pt>
                <c:pt idx="8739">
                  <c:v>1681700</c:v>
                </c:pt>
                <c:pt idx="8740">
                  <c:v>1629300</c:v>
                </c:pt>
                <c:pt idx="8741">
                  <c:v>1172400</c:v>
                </c:pt>
                <c:pt idx="8742">
                  <c:v>1133600</c:v>
                </c:pt>
                <c:pt idx="8743">
                  <c:v>1115700</c:v>
                </c:pt>
                <c:pt idx="8744">
                  <c:v>945330</c:v>
                </c:pt>
                <c:pt idx="8745">
                  <c:v>940700</c:v>
                </c:pt>
                <c:pt idx="8746">
                  <c:v>904740</c:v>
                </c:pt>
                <c:pt idx="8747">
                  <c:v>718740</c:v>
                </c:pt>
                <c:pt idx="8748">
                  <c:v>714980</c:v>
                </c:pt>
                <c:pt idx="8749">
                  <c:v>693460</c:v>
                </c:pt>
                <c:pt idx="8750">
                  <c:v>578830</c:v>
                </c:pt>
                <c:pt idx="8751">
                  <c:v>578980</c:v>
                </c:pt>
                <c:pt idx="8752">
                  <c:v>567090</c:v>
                </c:pt>
                <c:pt idx="8753">
                  <c:v>565370</c:v>
                </c:pt>
                <c:pt idx="8754">
                  <c:v>571290</c:v>
                </c:pt>
                <c:pt idx="8755">
                  <c:v>582290</c:v>
                </c:pt>
                <c:pt idx="8756">
                  <c:v>745600</c:v>
                </c:pt>
                <c:pt idx="8757">
                  <c:v>766860</c:v>
                </c:pt>
                <c:pt idx="8758">
                  <c:v>785680</c:v>
                </c:pt>
                <c:pt idx="8759">
                  <c:v>1030300</c:v>
                </c:pt>
                <c:pt idx="8760">
                  <c:v>2290400</c:v>
                </c:pt>
                <c:pt idx="8761">
                  <c:v>1297500</c:v>
                </c:pt>
                <c:pt idx="8762">
                  <c:v>1157000</c:v>
                </c:pt>
                <c:pt idx="8763">
                  <c:v>1106600</c:v>
                </c:pt>
                <c:pt idx="8764">
                  <c:v>1108600</c:v>
                </c:pt>
                <c:pt idx="8765">
                  <c:v>895420</c:v>
                </c:pt>
                <c:pt idx="8766">
                  <c:v>885420</c:v>
                </c:pt>
                <c:pt idx="8767">
                  <c:v>670110</c:v>
                </c:pt>
                <c:pt idx="8768">
                  <c:v>679220</c:v>
                </c:pt>
                <c:pt idx="8769">
                  <c:v>480700</c:v>
                </c:pt>
                <c:pt idx="8770">
                  <c:v>481410</c:v>
                </c:pt>
                <c:pt idx="8771">
                  <c:v>484970</c:v>
                </c:pt>
                <c:pt idx="8772">
                  <c:v>494500</c:v>
                </c:pt>
                <c:pt idx="8773">
                  <c:v>618810</c:v>
                </c:pt>
                <c:pt idx="8774">
                  <c:v>648010</c:v>
                </c:pt>
                <c:pt idx="8775">
                  <c:v>924230</c:v>
                </c:pt>
                <c:pt idx="8776">
                  <c:v>932570</c:v>
                </c:pt>
                <c:pt idx="8777">
                  <c:v>1053700</c:v>
                </c:pt>
                <c:pt idx="8778">
                  <c:v>1347800</c:v>
                </c:pt>
                <c:pt idx="8779">
                  <c:v>1398100</c:v>
                </c:pt>
                <c:pt idx="8780">
                  <c:v>1341400</c:v>
                </c:pt>
                <c:pt idx="8781">
                  <c:v>1340200</c:v>
                </c:pt>
                <c:pt idx="8782">
                  <c:v>1306100</c:v>
                </c:pt>
                <c:pt idx="8783">
                  <c:v>2826400</c:v>
                </c:pt>
                <c:pt idx="8784">
                  <c:v>1967900</c:v>
                </c:pt>
                <c:pt idx="8785">
                  <c:v>1161100</c:v>
                </c:pt>
                <c:pt idx="8786">
                  <c:v>2325000</c:v>
                </c:pt>
                <c:pt idx="8787">
                  <c:v>2429800</c:v>
                </c:pt>
                <c:pt idx="8788">
                  <c:v>2602900</c:v>
                </c:pt>
                <c:pt idx="8789">
                  <c:v>1514400</c:v>
                </c:pt>
                <c:pt idx="8790">
                  <c:v>1511300</c:v>
                </c:pt>
                <c:pt idx="8791">
                  <c:v>1552500</c:v>
                </c:pt>
                <c:pt idx="8792">
                  <c:v>632330</c:v>
                </c:pt>
                <c:pt idx="8793">
                  <c:v>903600</c:v>
                </c:pt>
                <c:pt idx="8794">
                  <c:v>718360</c:v>
                </c:pt>
                <c:pt idx="8795">
                  <c:v>574420</c:v>
                </c:pt>
                <c:pt idx="8796">
                  <c:v>651970</c:v>
                </c:pt>
                <c:pt idx="8797">
                  <c:v>658580</c:v>
                </c:pt>
                <c:pt idx="8798">
                  <c:v>872070</c:v>
                </c:pt>
                <c:pt idx="8799">
                  <c:v>880940</c:v>
                </c:pt>
                <c:pt idx="8800">
                  <c:v>892610</c:v>
                </c:pt>
                <c:pt idx="8801">
                  <c:v>1100400</c:v>
                </c:pt>
                <c:pt idx="8802">
                  <c:v>1109200</c:v>
                </c:pt>
                <c:pt idx="8803">
                  <c:v>1121900</c:v>
                </c:pt>
                <c:pt idx="8804">
                  <c:v>1036800</c:v>
                </c:pt>
                <c:pt idx="8805">
                  <c:v>1184900</c:v>
                </c:pt>
                <c:pt idx="8806">
                  <c:v>1018200</c:v>
                </c:pt>
                <c:pt idx="8807">
                  <c:v>807960</c:v>
                </c:pt>
                <c:pt idx="8808">
                  <c:v>800310</c:v>
                </c:pt>
                <c:pt idx="8809">
                  <c:v>782520</c:v>
                </c:pt>
                <c:pt idx="8810">
                  <c:v>545990</c:v>
                </c:pt>
                <c:pt idx="8811">
                  <c:v>551310</c:v>
                </c:pt>
                <c:pt idx="8812">
                  <c:v>593910</c:v>
                </c:pt>
                <c:pt idx="8813">
                  <c:v>452680</c:v>
                </c:pt>
                <c:pt idx="8814">
                  <c:v>601770</c:v>
                </c:pt>
                <c:pt idx="8815">
                  <c:v>598660</c:v>
                </c:pt>
                <c:pt idx="8816">
                  <c:v>615740</c:v>
                </c:pt>
                <c:pt idx="8817">
                  <c:v>900990</c:v>
                </c:pt>
                <c:pt idx="8818">
                  <c:v>904100</c:v>
                </c:pt>
                <c:pt idx="8819">
                  <c:v>940560</c:v>
                </c:pt>
                <c:pt idx="8820">
                  <c:v>1109200</c:v>
                </c:pt>
                <c:pt idx="8821">
                  <c:v>1111500</c:v>
                </c:pt>
                <c:pt idx="8822">
                  <c:v>1148800</c:v>
                </c:pt>
                <c:pt idx="8823">
                  <c:v>1192000</c:v>
                </c:pt>
                <c:pt idx="8824">
                  <c:v>1176800</c:v>
                </c:pt>
                <c:pt idx="8825">
                  <c:v>1157500</c:v>
                </c:pt>
                <c:pt idx="8826">
                  <c:v>977820</c:v>
                </c:pt>
                <c:pt idx="8827">
                  <c:v>125460</c:v>
                </c:pt>
                <c:pt idx="8828">
                  <c:v>86317</c:v>
                </c:pt>
                <c:pt idx="8829">
                  <c:v>425020</c:v>
                </c:pt>
                <c:pt idx="8830">
                  <c:v>60756</c:v>
                </c:pt>
                <c:pt idx="8831">
                  <c:v>61396</c:v>
                </c:pt>
                <c:pt idx="8832">
                  <c:v>534360</c:v>
                </c:pt>
                <c:pt idx="8833">
                  <c:v>70634</c:v>
                </c:pt>
                <c:pt idx="8834">
                  <c:v>71413</c:v>
                </c:pt>
                <c:pt idx="8835">
                  <c:v>75129</c:v>
                </c:pt>
                <c:pt idx="8836">
                  <c:v>75646</c:v>
                </c:pt>
                <c:pt idx="8837">
                  <c:v>75976</c:v>
                </c:pt>
                <c:pt idx="8838">
                  <c:v>76426</c:v>
                </c:pt>
                <c:pt idx="8839">
                  <c:v>77198</c:v>
                </c:pt>
                <c:pt idx="8840">
                  <c:v>73961</c:v>
                </c:pt>
                <c:pt idx="8841">
                  <c:v>69807</c:v>
                </c:pt>
                <c:pt idx="8842">
                  <c:v>71090</c:v>
                </c:pt>
                <c:pt idx="8843">
                  <c:v>69281</c:v>
                </c:pt>
                <c:pt idx="8844">
                  <c:v>67845</c:v>
                </c:pt>
                <c:pt idx="8845">
                  <c:v>68069</c:v>
                </c:pt>
                <c:pt idx="8846">
                  <c:v>67471</c:v>
                </c:pt>
                <c:pt idx="8847">
                  <c:v>72625</c:v>
                </c:pt>
                <c:pt idx="8848">
                  <c:v>75091</c:v>
                </c:pt>
                <c:pt idx="8849">
                  <c:v>76436</c:v>
                </c:pt>
                <c:pt idx="8850">
                  <c:v>87856</c:v>
                </c:pt>
                <c:pt idx="8851">
                  <c:v>89418</c:v>
                </c:pt>
                <c:pt idx="8852">
                  <c:v>91793</c:v>
                </c:pt>
                <c:pt idx="8853">
                  <c:v>102750</c:v>
                </c:pt>
                <c:pt idx="8854">
                  <c:v>105070</c:v>
                </c:pt>
                <c:pt idx="8855">
                  <c:v>107060</c:v>
                </c:pt>
                <c:pt idx="8856">
                  <c:v>117700</c:v>
                </c:pt>
                <c:pt idx="8857">
                  <c:v>119830</c:v>
                </c:pt>
                <c:pt idx="8858">
                  <c:v>119850</c:v>
                </c:pt>
                <c:pt idx="8859">
                  <c:v>130710</c:v>
                </c:pt>
                <c:pt idx="8860">
                  <c:v>130380</c:v>
                </c:pt>
                <c:pt idx="8861">
                  <c:v>129680</c:v>
                </c:pt>
                <c:pt idx="8862">
                  <c:v>132080</c:v>
                </c:pt>
                <c:pt idx="8863">
                  <c:v>131900</c:v>
                </c:pt>
                <c:pt idx="8864">
                  <c:v>139100</c:v>
                </c:pt>
                <c:pt idx="8865">
                  <c:v>150430</c:v>
                </c:pt>
                <c:pt idx="8866">
                  <c:v>152910</c:v>
                </c:pt>
                <c:pt idx="8867">
                  <c:v>153790</c:v>
                </c:pt>
                <c:pt idx="8868">
                  <c:v>158370</c:v>
                </c:pt>
                <c:pt idx="8869">
                  <c:v>158460</c:v>
                </c:pt>
                <c:pt idx="8870">
                  <c:v>155590</c:v>
                </c:pt>
                <c:pt idx="8871">
                  <c:v>140150</c:v>
                </c:pt>
                <c:pt idx="8872">
                  <c:v>138440</c:v>
                </c:pt>
                <c:pt idx="8873">
                  <c:v>135310</c:v>
                </c:pt>
                <c:pt idx="8874">
                  <c:v>115010</c:v>
                </c:pt>
                <c:pt idx="8875">
                  <c:v>731390</c:v>
                </c:pt>
                <c:pt idx="8876">
                  <c:v>668050</c:v>
                </c:pt>
                <c:pt idx="8877">
                  <c:v>477900</c:v>
                </c:pt>
                <c:pt idx="8878">
                  <c:v>478100</c:v>
                </c:pt>
                <c:pt idx="8879">
                  <c:v>452310</c:v>
                </c:pt>
                <c:pt idx="8880">
                  <c:v>437490</c:v>
                </c:pt>
                <c:pt idx="8881">
                  <c:v>440440</c:v>
                </c:pt>
                <c:pt idx="8882">
                  <c:v>443560</c:v>
                </c:pt>
                <c:pt idx="8883">
                  <c:v>519060</c:v>
                </c:pt>
                <c:pt idx="8884">
                  <c:v>528530</c:v>
                </c:pt>
                <c:pt idx="8885">
                  <c:v>542750</c:v>
                </c:pt>
                <c:pt idx="8886">
                  <c:v>786760</c:v>
                </c:pt>
                <c:pt idx="8887">
                  <c:v>796800</c:v>
                </c:pt>
                <c:pt idx="8888">
                  <c:v>808400</c:v>
                </c:pt>
                <c:pt idx="8889">
                  <c:v>928140</c:v>
                </c:pt>
                <c:pt idx="8890">
                  <c:v>914750</c:v>
                </c:pt>
                <c:pt idx="8891">
                  <c:v>794580</c:v>
                </c:pt>
                <c:pt idx="8892">
                  <c:v>1011600</c:v>
                </c:pt>
                <c:pt idx="8893">
                  <c:v>1018200</c:v>
                </c:pt>
                <c:pt idx="8894">
                  <c:v>1027300</c:v>
                </c:pt>
                <c:pt idx="8895">
                  <c:v>698180</c:v>
                </c:pt>
                <c:pt idx="8896">
                  <c:v>692470</c:v>
                </c:pt>
                <c:pt idx="8897">
                  <c:v>654070</c:v>
                </c:pt>
                <c:pt idx="8898">
                  <c:v>488630</c:v>
                </c:pt>
                <c:pt idx="8899">
                  <c:v>485690</c:v>
                </c:pt>
                <c:pt idx="8900">
                  <c:v>432210</c:v>
                </c:pt>
                <c:pt idx="8901">
                  <c:v>311680</c:v>
                </c:pt>
                <c:pt idx="8902">
                  <c:v>447340</c:v>
                </c:pt>
                <c:pt idx="8903">
                  <c:v>451720</c:v>
                </c:pt>
                <c:pt idx="8904">
                  <c:v>459780</c:v>
                </c:pt>
                <c:pt idx="8905">
                  <c:v>450290</c:v>
                </c:pt>
                <c:pt idx="8906">
                  <c:v>467780</c:v>
                </c:pt>
                <c:pt idx="8907">
                  <c:v>525570</c:v>
                </c:pt>
                <c:pt idx="8908">
                  <c:v>536600</c:v>
                </c:pt>
                <c:pt idx="8909">
                  <c:v>532290</c:v>
                </c:pt>
                <c:pt idx="8910">
                  <c:v>549210</c:v>
                </c:pt>
                <c:pt idx="8911">
                  <c:v>577070</c:v>
                </c:pt>
                <c:pt idx="8912">
                  <c:v>595330</c:v>
                </c:pt>
                <c:pt idx="8913">
                  <c:v>600740</c:v>
                </c:pt>
                <c:pt idx="8914">
                  <c:v>597210</c:v>
                </c:pt>
                <c:pt idx="8915">
                  <c:v>436420</c:v>
                </c:pt>
                <c:pt idx="8916">
                  <c:v>383840</c:v>
                </c:pt>
                <c:pt idx="8917">
                  <c:v>389810</c:v>
                </c:pt>
                <c:pt idx="8918">
                  <c:v>405410</c:v>
                </c:pt>
                <c:pt idx="8919">
                  <c:v>385500</c:v>
                </c:pt>
                <c:pt idx="8920">
                  <c:v>388360</c:v>
                </c:pt>
                <c:pt idx="8921">
                  <c:v>389750</c:v>
                </c:pt>
                <c:pt idx="8922">
                  <c:v>488810</c:v>
                </c:pt>
                <c:pt idx="8923">
                  <c:v>498760</c:v>
                </c:pt>
                <c:pt idx="8924">
                  <c:v>511570</c:v>
                </c:pt>
                <c:pt idx="8925">
                  <c:v>716230</c:v>
                </c:pt>
                <c:pt idx="8926">
                  <c:v>724710</c:v>
                </c:pt>
                <c:pt idx="8927">
                  <c:v>722230</c:v>
                </c:pt>
                <c:pt idx="8928">
                  <c:v>757650</c:v>
                </c:pt>
                <c:pt idx="8929">
                  <c:v>752710</c:v>
                </c:pt>
                <c:pt idx="8930">
                  <c:v>750280</c:v>
                </c:pt>
                <c:pt idx="8931">
                  <c:v>616020</c:v>
                </c:pt>
                <c:pt idx="8932">
                  <c:v>620840</c:v>
                </c:pt>
                <c:pt idx="8933">
                  <c:v>617340</c:v>
                </c:pt>
                <c:pt idx="8934">
                  <c:v>465100</c:v>
                </c:pt>
                <c:pt idx="8935">
                  <c:v>600330</c:v>
                </c:pt>
                <c:pt idx="8936">
                  <c:v>453140</c:v>
                </c:pt>
                <c:pt idx="8937">
                  <c:v>372970</c:v>
                </c:pt>
                <c:pt idx="8938">
                  <c:v>386400</c:v>
                </c:pt>
                <c:pt idx="8939">
                  <c:v>385230</c:v>
                </c:pt>
                <c:pt idx="8940">
                  <c:v>400780</c:v>
                </c:pt>
                <c:pt idx="8941">
                  <c:v>399190</c:v>
                </c:pt>
                <c:pt idx="8942">
                  <c:v>396440</c:v>
                </c:pt>
                <c:pt idx="8943">
                  <c:v>411090</c:v>
                </c:pt>
                <c:pt idx="8944">
                  <c:v>415960</c:v>
                </c:pt>
                <c:pt idx="8945">
                  <c:v>416230</c:v>
                </c:pt>
                <c:pt idx="8946">
                  <c:v>433440</c:v>
                </c:pt>
                <c:pt idx="8947">
                  <c:v>435090</c:v>
                </c:pt>
                <c:pt idx="8948">
                  <c:v>435800</c:v>
                </c:pt>
                <c:pt idx="8949">
                  <c:v>466610</c:v>
                </c:pt>
                <c:pt idx="8950">
                  <c:v>469070</c:v>
                </c:pt>
                <c:pt idx="8951">
                  <c:v>447880</c:v>
                </c:pt>
                <c:pt idx="8952">
                  <c:v>440170</c:v>
                </c:pt>
                <c:pt idx="8953">
                  <c:v>447610</c:v>
                </c:pt>
                <c:pt idx="8954">
                  <c:v>448270</c:v>
                </c:pt>
                <c:pt idx="8955">
                  <c:v>450990</c:v>
                </c:pt>
                <c:pt idx="8956">
                  <c:v>455200</c:v>
                </c:pt>
                <c:pt idx="8957">
                  <c:v>449890</c:v>
                </c:pt>
                <c:pt idx="8958">
                  <c:v>357450</c:v>
                </c:pt>
                <c:pt idx="8959">
                  <c:v>358250</c:v>
                </c:pt>
                <c:pt idx="8960">
                  <c:v>352480</c:v>
                </c:pt>
                <c:pt idx="8961">
                  <c:v>372800</c:v>
                </c:pt>
                <c:pt idx="8962">
                  <c:v>375880</c:v>
                </c:pt>
                <c:pt idx="8963">
                  <c:v>378220</c:v>
                </c:pt>
                <c:pt idx="8964">
                  <c:v>457850</c:v>
                </c:pt>
                <c:pt idx="8965">
                  <c:v>715890</c:v>
                </c:pt>
                <c:pt idx="8966">
                  <c:v>507940</c:v>
                </c:pt>
                <c:pt idx="8967">
                  <c:v>265950</c:v>
                </c:pt>
                <c:pt idx="8968">
                  <c:v>240090</c:v>
                </c:pt>
                <c:pt idx="8969">
                  <c:v>243710</c:v>
                </c:pt>
                <c:pt idx="8970">
                  <c:v>275590</c:v>
                </c:pt>
                <c:pt idx="8971">
                  <c:v>274310</c:v>
                </c:pt>
                <c:pt idx="8972">
                  <c:v>287840</c:v>
                </c:pt>
                <c:pt idx="8973">
                  <c:v>353400</c:v>
                </c:pt>
                <c:pt idx="8974">
                  <c:v>357760</c:v>
                </c:pt>
                <c:pt idx="8975">
                  <c:v>378990</c:v>
                </c:pt>
                <c:pt idx="8976">
                  <c:v>426760</c:v>
                </c:pt>
                <c:pt idx="8977">
                  <c:v>430370</c:v>
                </c:pt>
                <c:pt idx="8978">
                  <c:v>452340</c:v>
                </c:pt>
                <c:pt idx="8979">
                  <c:v>436670</c:v>
                </c:pt>
                <c:pt idx="8980">
                  <c:v>348670</c:v>
                </c:pt>
                <c:pt idx="8981">
                  <c:v>651720</c:v>
                </c:pt>
                <c:pt idx="8982">
                  <c:v>333720</c:v>
                </c:pt>
                <c:pt idx="8983">
                  <c:v>330040</c:v>
                </c:pt>
                <c:pt idx="8984">
                  <c:v>408280</c:v>
                </c:pt>
                <c:pt idx="8985">
                  <c:v>445030</c:v>
                </c:pt>
                <c:pt idx="8986">
                  <c:v>517940</c:v>
                </c:pt>
                <c:pt idx="8987">
                  <c:v>550150</c:v>
                </c:pt>
                <c:pt idx="8988">
                  <c:v>625260</c:v>
                </c:pt>
                <c:pt idx="8989">
                  <c:v>627150</c:v>
                </c:pt>
                <c:pt idx="8990">
                  <c:v>657910</c:v>
                </c:pt>
                <c:pt idx="8991">
                  <c:v>698550</c:v>
                </c:pt>
                <c:pt idx="8992">
                  <c:v>625680</c:v>
                </c:pt>
                <c:pt idx="8993">
                  <c:v>607820</c:v>
                </c:pt>
                <c:pt idx="8994">
                  <c:v>482880</c:v>
                </c:pt>
                <c:pt idx="8995">
                  <c:v>469290</c:v>
                </c:pt>
                <c:pt idx="8996">
                  <c:v>309300</c:v>
                </c:pt>
                <c:pt idx="8997">
                  <c:v>307500</c:v>
                </c:pt>
                <c:pt idx="8998">
                  <c:v>310760</c:v>
                </c:pt>
                <c:pt idx="8999">
                  <c:v>312960</c:v>
                </c:pt>
                <c:pt idx="9000">
                  <c:v>368870</c:v>
                </c:pt>
                <c:pt idx="9001">
                  <c:v>377210</c:v>
                </c:pt>
                <c:pt idx="9002">
                  <c:v>380550</c:v>
                </c:pt>
                <c:pt idx="9003">
                  <c:v>432720</c:v>
                </c:pt>
                <c:pt idx="9004">
                  <c:v>438170</c:v>
                </c:pt>
                <c:pt idx="9005">
                  <c:v>441720</c:v>
                </c:pt>
                <c:pt idx="9006">
                  <c:v>455150</c:v>
                </c:pt>
                <c:pt idx="9007">
                  <c:v>456660</c:v>
                </c:pt>
                <c:pt idx="9008">
                  <c:v>454320</c:v>
                </c:pt>
                <c:pt idx="9009">
                  <c:v>495890</c:v>
                </c:pt>
                <c:pt idx="9010">
                  <c:v>500600</c:v>
                </c:pt>
                <c:pt idx="9011">
                  <c:v>505950</c:v>
                </c:pt>
                <c:pt idx="9012">
                  <c:v>610210</c:v>
                </c:pt>
                <c:pt idx="9013">
                  <c:v>879550</c:v>
                </c:pt>
                <c:pt idx="9014">
                  <c:v>853550</c:v>
                </c:pt>
                <c:pt idx="9015">
                  <c:v>437020</c:v>
                </c:pt>
                <c:pt idx="9016">
                  <c:v>395210</c:v>
                </c:pt>
                <c:pt idx="9017">
                  <c:v>377940</c:v>
                </c:pt>
                <c:pt idx="9018">
                  <c:v>295240</c:v>
                </c:pt>
                <c:pt idx="9019">
                  <c:v>297890</c:v>
                </c:pt>
                <c:pt idx="9020">
                  <c:v>298280</c:v>
                </c:pt>
                <c:pt idx="9021">
                  <c:v>427440</c:v>
                </c:pt>
                <c:pt idx="9022">
                  <c:v>434780</c:v>
                </c:pt>
                <c:pt idx="9023">
                  <c:v>452320</c:v>
                </c:pt>
                <c:pt idx="9024">
                  <c:v>497060</c:v>
                </c:pt>
                <c:pt idx="9025">
                  <c:v>501200</c:v>
                </c:pt>
                <c:pt idx="9026">
                  <c:v>510610</c:v>
                </c:pt>
                <c:pt idx="9027">
                  <c:v>733460</c:v>
                </c:pt>
                <c:pt idx="9028">
                  <c:v>737770</c:v>
                </c:pt>
                <c:pt idx="9029">
                  <c:v>753880</c:v>
                </c:pt>
                <c:pt idx="9030">
                  <c:v>833040</c:v>
                </c:pt>
                <c:pt idx="9031">
                  <c:v>830280</c:v>
                </c:pt>
                <c:pt idx="9032">
                  <c:v>821490</c:v>
                </c:pt>
                <c:pt idx="9033">
                  <c:v>756970</c:v>
                </c:pt>
                <c:pt idx="9034">
                  <c:v>757070</c:v>
                </c:pt>
                <c:pt idx="9035">
                  <c:v>728350</c:v>
                </c:pt>
                <c:pt idx="9036">
                  <c:v>451390</c:v>
                </c:pt>
                <c:pt idx="9037">
                  <c:v>449400</c:v>
                </c:pt>
                <c:pt idx="9038">
                  <c:v>428080</c:v>
                </c:pt>
                <c:pt idx="9039">
                  <c:v>307950</c:v>
                </c:pt>
                <c:pt idx="9040">
                  <c:v>304490</c:v>
                </c:pt>
                <c:pt idx="9041">
                  <c:v>291570</c:v>
                </c:pt>
                <c:pt idx="9042">
                  <c:v>273490</c:v>
                </c:pt>
                <c:pt idx="9043">
                  <c:v>276750</c:v>
                </c:pt>
                <c:pt idx="9044">
                  <c:v>279840</c:v>
                </c:pt>
                <c:pt idx="9045">
                  <c:v>358670</c:v>
                </c:pt>
                <c:pt idx="9046">
                  <c:v>362900</c:v>
                </c:pt>
                <c:pt idx="9047">
                  <c:v>367030</c:v>
                </c:pt>
                <c:pt idx="9048">
                  <c:v>394040</c:v>
                </c:pt>
                <c:pt idx="9049">
                  <c:v>1278800</c:v>
                </c:pt>
                <c:pt idx="9050">
                  <c:v>1084500</c:v>
                </c:pt>
                <c:pt idx="9051">
                  <c:v>94736</c:v>
                </c:pt>
                <c:pt idx="9052">
                  <c:v>91127</c:v>
                </c:pt>
                <c:pt idx="9053">
                  <c:v>90047</c:v>
                </c:pt>
                <c:pt idx="9054">
                  <c:v>95101</c:v>
                </c:pt>
                <c:pt idx="9055">
                  <c:v>98929</c:v>
                </c:pt>
                <c:pt idx="9056">
                  <c:v>104950</c:v>
                </c:pt>
                <c:pt idx="9057">
                  <c:v>118000</c:v>
                </c:pt>
                <c:pt idx="9058">
                  <c:v>118680</c:v>
                </c:pt>
                <c:pt idx="9059">
                  <c:v>118440</c:v>
                </c:pt>
                <c:pt idx="9060">
                  <c:v>115340</c:v>
                </c:pt>
                <c:pt idx="9061">
                  <c:v>116980</c:v>
                </c:pt>
                <c:pt idx="9062">
                  <c:v>115650</c:v>
                </c:pt>
                <c:pt idx="9063">
                  <c:v>110250</c:v>
                </c:pt>
                <c:pt idx="9064">
                  <c:v>110550</c:v>
                </c:pt>
                <c:pt idx="9065">
                  <c:v>107410</c:v>
                </c:pt>
                <c:pt idx="9066">
                  <c:v>91805</c:v>
                </c:pt>
                <c:pt idx="9067">
                  <c:v>92849</c:v>
                </c:pt>
                <c:pt idx="9068">
                  <c:v>86842</c:v>
                </c:pt>
                <c:pt idx="9069">
                  <c:v>75828</c:v>
                </c:pt>
                <c:pt idx="9070">
                  <c:v>75214</c:v>
                </c:pt>
                <c:pt idx="9071">
                  <c:v>72341</c:v>
                </c:pt>
                <c:pt idx="9072">
                  <c:v>450910</c:v>
                </c:pt>
                <c:pt idx="9073">
                  <c:v>58542</c:v>
                </c:pt>
                <c:pt idx="9074">
                  <c:v>57245</c:v>
                </c:pt>
                <c:pt idx="9075">
                  <c:v>51302</c:v>
                </c:pt>
                <c:pt idx="9076">
                  <c:v>50839</c:v>
                </c:pt>
                <c:pt idx="9077">
                  <c:v>47819</c:v>
                </c:pt>
                <c:pt idx="9078">
                  <c:v>38993</c:v>
                </c:pt>
                <c:pt idx="9079">
                  <c:v>37889</c:v>
                </c:pt>
                <c:pt idx="9080">
                  <c:v>38510</c:v>
                </c:pt>
                <c:pt idx="9081">
                  <c:v>39263</c:v>
                </c:pt>
                <c:pt idx="9082">
                  <c:v>40282</c:v>
                </c:pt>
                <c:pt idx="9083">
                  <c:v>40791</c:v>
                </c:pt>
                <c:pt idx="9084">
                  <c:v>49985</c:v>
                </c:pt>
                <c:pt idx="9085">
                  <c:v>52343</c:v>
                </c:pt>
                <c:pt idx="9086">
                  <c:v>55143</c:v>
                </c:pt>
                <c:pt idx="9087">
                  <c:v>677790</c:v>
                </c:pt>
                <c:pt idx="9088">
                  <c:v>92479</c:v>
                </c:pt>
                <c:pt idx="9089">
                  <c:v>96777</c:v>
                </c:pt>
                <c:pt idx="9090">
                  <c:v>105220</c:v>
                </c:pt>
                <c:pt idx="9091">
                  <c:v>106650</c:v>
                </c:pt>
                <c:pt idx="9092">
                  <c:v>105960</c:v>
                </c:pt>
                <c:pt idx="9093">
                  <c:v>107650</c:v>
                </c:pt>
                <c:pt idx="9094">
                  <c:v>110220</c:v>
                </c:pt>
                <c:pt idx="9095">
                  <c:v>113290</c:v>
                </c:pt>
                <c:pt idx="9096">
                  <c:v>124690</c:v>
                </c:pt>
                <c:pt idx="9097">
                  <c:v>810610</c:v>
                </c:pt>
                <c:pt idx="9098">
                  <c:v>827210</c:v>
                </c:pt>
                <c:pt idx="9099">
                  <c:v>987220</c:v>
                </c:pt>
                <c:pt idx="9100">
                  <c:v>982650</c:v>
                </c:pt>
                <c:pt idx="9101">
                  <c:v>977300</c:v>
                </c:pt>
                <c:pt idx="9102">
                  <c:v>631410</c:v>
                </c:pt>
                <c:pt idx="9103">
                  <c:v>632850</c:v>
                </c:pt>
                <c:pt idx="9104">
                  <c:v>616780</c:v>
                </c:pt>
                <c:pt idx="9105">
                  <c:v>200030</c:v>
                </c:pt>
                <c:pt idx="9106">
                  <c:v>199350</c:v>
                </c:pt>
                <c:pt idx="9107">
                  <c:v>191300</c:v>
                </c:pt>
                <c:pt idx="9108">
                  <c:v>283010</c:v>
                </c:pt>
                <c:pt idx="9109">
                  <c:v>1668900</c:v>
                </c:pt>
                <c:pt idx="9110">
                  <c:v>592600</c:v>
                </c:pt>
                <c:pt idx="9111">
                  <c:v>617760</c:v>
                </c:pt>
                <c:pt idx="9112">
                  <c:v>612510</c:v>
                </c:pt>
                <c:pt idx="9113">
                  <c:v>618920</c:v>
                </c:pt>
                <c:pt idx="9114">
                  <c:v>484290</c:v>
                </c:pt>
                <c:pt idx="9115">
                  <c:v>480670</c:v>
                </c:pt>
                <c:pt idx="9116">
                  <c:v>381980</c:v>
                </c:pt>
                <c:pt idx="9117">
                  <c:v>367170</c:v>
                </c:pt>
                <c:pt idx="9118">
                  <c:v>273370</c:v>
                </c:pt>
                <c:pt idx="9119">
                  <c:v>288650</c:v>
                </c:pt>
                <c:pt idx="9120">
                  <c:v>444270</c:v>
                </c:pt>
                <c:pt idx="9121">
                  <c:v>456660</c:v>
                </c:pt>
                <c:pt idx="9122">
                  <c:v>676480</c:v>
                </c:pt>
                <c:pt idx="9123">
                  <c:v>734320</c:v>
                </c:pt>
                <c:pt idx="9124">
                  <c:v>769360</c:v>
                </c:pt>
                <c:pt idx="9125">
                  <c:v>1101700</c:v>
                </c:pt>
                <c:pt idx="9126">
                  <c:v>1124500</c:v>
                </c:pt>
                <c:pt idx="9127">
                  <c:v>1272000</c:v>
                </c:pt>
                <c:pt idx="9128">
                  <c:v>1084100</c:v>
                </c:pt>
                <c:pt idx="9129">
                  <c:v>1214000</c:v>
                </c:pt>
                <c:pt idx="9130">
                  <c:v>1061000</c:v>
                </c:pt>
                <c:pt idx="9131">
                  <c:v>1111000</c:v>
                </c:pt>
                <c:pt idx="9132">
                  <c:v>1115500</c:v>
                </c:pt>
                <c:pt idx="9133">
                  <c:v>1084500</c:v>
                </c:pt>
                <c:pt idx="9134">
                  <c:v>856600</c:v>
                </c:pt>
                <c:pt idx="9135">
                  <c:v>853730</c:v>
                </c:pt>
                <c:pt idx="9136">
                  <c:v>803010</c:v>
                </c:pt>
                <c:pt idx="9137">
                  <c:v>554720</c:v>
                </c:pt>
                <c:pt idx="9138">
                  <c:v>550310</c:v>
                </c:pt>
                <c:pt idx="9139">
                  <c:v>523080</c:v>
                </c:pt>
                <c:pt idx="9140">
                  <c:v>376450</c:v>
                </c:pt>
                <c:pt idx="9141">
                  <c:v>907910</c:v>
                </c:pt>
                <c:pt idx="9142">
                  <c:v>753210</c:v>
                </c:pt>
                <c:pt idx="9143">
                  <c:v>733320</c:v>
                </c:pt>
                <c:pt idx="9144">
                  <c:v>833240</c:v>
                </c:pt>
                <c:pt idx="9145">
                  <c:v>868180</c:v>
                </c:pt>
                <c:pt idx="9146">
                  <c:v>1054300</c:v>
                </c:pt>
                <c:pt idx="9147">
                  <c:v>1206900</c:v>
                </c:pt>
                <c:pt idx="9148">
                  <c:v>1150900</c:v>
                </c:pt>
                <c:pt idx="9149">
                  <c:v>1311000</c:v>
                </c:pt>
                <c:pt idx="9150">
                  <c:v>1146200</c:v>
                </c:pt>
                <c:pt idx="9151">
                  <c:v>978170</c:v>
                </c:pt>
                <c:pt idx="9152">
                  <c:v>145380</c:v>
                </c:pt>
                <c:pt idx="9153">
                  <c:v>145500</c:v>
                </c:pt>
                <c:pt idx="9154">
                  <c:v>136020</c:v>
                </c:pt>
                <c:pt idx="9155">
                  <c:v>138300</c:v>
                </c:pt>
                <c:pt idx="9156">
                  <c:v>138860</c:v>
                </c:pt>
                <c:pt idx="9157">
                  <c:v>123570</c:v>
                </c:pt>
                <c:pt idx="9158">
                  <c:v>123030</c:v>
                </c:pt>
                <c:pt idx="9159">
                  <c:v>113130</c:v>
                </c:pt>
                <c:pt idx="9160">
                  <c:v>99945</c:v>
                </c:pt>
                <c:pt idx="9161">
                  <c:v>93156</c:v>
                </c:pt>
                <c:pt idx="9162">
                  <c:v>84974</c:v>
                </c:pt>
                <c:pt idx="9163">
                  <c:v>67023</c:v>
                </c:pt>
                <c:pt idx="9164">
                  <c:v>65279</c:v>
                </c:pt>
                <c:pt idx="9165">
                  <c:v>494100</c:v>
                </c:pt>
                <c:pt idx="9166">
                  <c:v>56651</c:v>
                </c:pt>
                <c:pt idx="9167">
                  <c:v>55997</c:v>
                </c:pt>
                <c:pt idx="9168">
                  <c:v>51537</c:v>
                </c:pt>
                <c:pt idx="9169">
                  <c:v>46052</c:v>
                </c:pt>
                <c:pt idx="9170">
                  <c:v>47005</c:v>
                </c:pt>
                <c:pt idx="9171">
                  <c:v>48439</c:v>
                </c:pt>
                <c:pt idx="9172">
                  <c:v>567610</c:v>
                </c:pt>
                <c:pt idx="9173">
                  <c:v>76947</c:v>
                </c:pt>
                <c:pt idx="9174">
                  <c:v>78709</c:v>
                </c:pt>
                <c:pt idx="9175">
                  <c:v>118840</c:v>
                </c:pt>
                <c:pt idx="9176">
                  <c:v>127820</c:v>
                </c:pt>
                <c:pt idx="9177">
                  <c:v>141050</c:v>
                </c:pt>
                <c:pt idx="9178">
                  <c:v>1500800</c:v>
                </c:pt>
                <c:pt idx="9179">
                  <c:v>181110</c:v>
                </c:pt>
                <c:pt idx="9180">
                  <c:v>186830</c:v>
                </c:pt>
                <c:pt idx="9181">
                  <c:v>216260</c:v>
                </c:pt>
                <c:pt idx="9182">
                  <c:v>220790</c:v>
                </c:pt>
                <c:pt idx="9183">
                  <c:v>227160</c:v>
                </c:pt>
                <c:pt idx="9184">
                  <c:v>251240</c:v>
                </c:pt>
                <c:pt idx="9185">
                  <c:v>251160</c:v>
                </c:pt>
                <c:pt idx="9186">
                  <c:v>249140</c:v>
                </c:pt>
                <c:pt idx="9187">
                  <c:v>235360</c:v>
                </c:pt>
                <c:pt idx="9188">
                  <c:v>235590</c:v>
                </c:pt>
                <c:pt idx="9189">
                  <c:v>228700</c:v>
                </c:pt>
                <c:pt idx="9190">
                  <c:v>202750</c:v>
                </c:pt>
                <c:pt idx="9191">
                  <c:v>202700</c:v>
                </c:pt>
                <c:pt idx="9192">
                  <c:v>193070</c:v>
                </c:pt>
                <c:pt idx="9193">
                  <c:v>167520</c:v>
                </c:pt>
                <c:pt idx="9194">
                  <c:v>166170</c:v>
                </c:pt>
                <c:pt idx="9195">
                  <c:v>1412600</c:v>
                </c:pt>
                <c:pt idx="9196">
                  <c:v>1378600</c:v>
                </c:pt>
                <c:pt idx="9197">
                  <c:v>1354400</c:v>
                </c:pt>
                <c:pt idx="9198">
                  <c:v>1359100</c:v>
                </c:pt>
                <c:pt idx="9199">
                  <c:v>1203700</c:v>
                </c:pt>
                <c:pt idx="9200">
                  <c:v>747610</c:v>
                </c:pt>
                <c:pt idx="9201">
                  <c:v>422140</c:v>
                </c:pt>
                <c:pt idx="9202">
                  <c:v>388470</c:v>
                </c:pt>
                <c:pt idx="9203">
                  <c:v>384050</c:v>
                </c:pt>
                <c:pt idx="9204">
                  <c:v>365070</c:v>
                </c:pt>
                <c:pt idx="9205">
                  <c:v>381290</c:v>
                </c:pt>
                <c:pt idx="9206">
                  <c:v>423750</c:v>
                </c:pt>
                <c:pt idx="9207">
                  <c:v>565920</c:v>
                </c:pt>
                <c:pt idx="9208">
                  <c:v>586440</c:v>
                </c:pt>
                <c:pt idx="9209">
                  <c:v>616700</c:v>
                </c:pt>
                <c:pt idx="9210">
                  <c:v>1174400</c:v>
                </c:pt>
                <c:pt idx="9211">
                  <c:v>1554100</c:v>
                </c:pt>
                <c:pt idx="9212">
                  <c:v>1075300</c:v>
                </c:pt>
                <c:pt idx="9213">
                  <c:v>1082800</c:v>
                </c:pt>
                <c:pt idx="9214">
                  <c:v>1424100</c:v>
                </c:pt>
                <c:pt idx="9215">
                  <c:v>1423300</c:v>
                </c:pt>
                <c:pt idx="9216">
                  <c:v>1428700</c:v>
                </c:pt>
                <c:pt idx="9217">
                  <c:v>1492300</c:v>
                </c:pt>
                <c:pt idx="9218">
                  <c:v>1486800</c:v>
                </c:pt>
                <c:pt idx="9219">
                  <c:v>1456800</c:v>
                </c:pt>
                <c:pt idx="9220">
                  <c:v>1172600</c:v>
                </c:pt>
                <c:pt idx="9221">
                  <c:v>1170800</c:v>
                </c:pt>
                <c:pt idx="9222">
                  <c:v>1137100</c:v>
                </c:pt>
                <c:pt idx="9223">
                  <c:v>1039600</c:v>
                </c:pt>
                <c:pt idx="9224">
                  <c:v>930740</c:v>
                </c:pt>
                <c:pt idx="9225">
                  <c:v>1035600</c:v>
                </c:pt>
                <c:pt idx="9226">
                  <c:v>864530</c:v>
                </c:pt>
                <c:pt idx="9227">
                  <c:v>1893700</c:v>
                </c:pt>
                <c:pt idx="9228">
                  <c:v>1714500</c:v>
                </c:pt>
                <c:pt idx="9229">
                  <c:v>2388000</c:v>
                </c:pt>
                <c:pt idx="9230">
                  <c:v>2646900</c:v>
                </c:pt>
                <c:pt idx="9231">
                  <c:v>2656600</c:v>
                </c:pt>
                <c:pt idx="9232">
                  <c:v>2556900</c:v>
                </c:pt>
                <c:pt idx="9233">
                  <c:v>2554300</c:v>
                </c:pt>
                <c:pt idx="9234">
                  <c:v>2510200</c:v>
                </c:pt>
                <c:pt idx="9235">
                  <c:v>1874800</c:v>
                </c:pt>
                <c:pt idx="9236">
                  <c:v>1878300</c:v>
                </c:pt>
                <c:pt idx="9237">
                  <c:v>1816000</c:v>
                </c:pt>
                <c:pt idx="9238">
                  <c:v>1412100</c:v>
                </c:pt>
                <c:pt idx="9239">
                  <c:v>1427500</c:v>
                </c:pt>
                <c:pt idx="9240">
                  <c:v>1378400</c:v>
                </c:pt>
                <c:pt idx="9241">
                  <c:v>1126200</c:v>
                </c:pt>
                <c:pt idx="9242">
                  <c:v>1089800</c:v>
                </c:pt>
                <c:pt idx="9243">
                  <c:v>905540</c:v>
                </c:pt>
                <c:pt idx="9244">
                  <c:v>905050</c:v>
                </c:pt>
                <c:pt idx="9245">
                  <c:v>903290</c:v>
                </c:pt>
                <c:pt idx="9246">
                  <c:v>853650</c:v>
                </c:pt>
                <c:pt idx="9247">
                  <c:v>859280</c:v>
                </c:pt>
                <c:pt idx="9248">
                  <c:v>864210</c:v>
                </c:pt>
                <c:pt idx="9249">
                  <c:v>1002400</c:v>
                </c:pt>
                <c:pt idx="9250">
                  <c:v>1013900</c:v>
                </c:pt>
                <c:pt idx="9251">
                  <c:v>1040500</c:v>
                </c:pt>
                <c:pt idx="9252">
                  <c:v>1450900</c:v>
                </c:pt>
                <c:pt idx="9253">
                  <c:v>1480900</c:v>
                </c:pt>
                <c:pt idx="9254">
                  <c:v>1533200</c:v>
                </c:pt>
                <c:pt idx="9255">
                  <c:v>2296500</c:v>
                </c:pt>
                <c:pt idx="9256">
                  <c:v>2333600</c:v>
                </c:pt>
                <c:pt idx="9257">
                  <c:v>2358000</c:v>
                </c:pt>
                <c:pt idx="9258">
                  <c:v>2362400</c:v>
                </c:pt>
                <c:pt idx="9259">
                  <c:v>2367900</c:v>
                </c:pt>
                <c:pt idx="9260">
                  <c:v>2017900</c:v>
                </c:pt>
                <c:pt idx="9261">
                  <c:v>1978000</c:v>
                </c:pt>
                <c:pt idx="9262">
                  <c:v>1419100</c:v>
                </c:pt>
                <c:pt idx="9263">
                  <c:v>1698300</c:v>
                </c:pt>
                <c:pt idx="9264">
                  <c:v>1483700</c:v>
                </c:pt>
                <c:pt idx="9265">
                  <c:v>806080</c:v>
                </c:pt>
                <c:pt idx="9266">
                  <c:v>936620</c:v>
                </c:pt>
                <c:pt idx="9267">
                  <c:v>945710</c:v>
                </c:pt>
                <c:pt idx="9268">
                  <c:v>999060</c:v>
                </c:pt>
                <c:pt idx="9269">
                  <c:v>2194600</c:v>
                </c:pt>
                <c:pt idx="9270">
                  <c:v>2193800</c:v>
                </c:pt>
                <c:pt idx="9271">
                  <c:v>2373200</c:v>
                </c:pt>
                <c:pt idx="9272">
                  <c:v>3212300</c:v>
                </c:pt>
                <c:pt idx="9273">
                  <c:v>3213700</c:v>
                </c:pt>
                <c:pt idx="9274">
                  <c:v>3143900</c:v>
                </c:pt>
                <c:pt idx="9275">
                  <c:v>2736700</c:v>
                </c:pt>
                <c:pt idx="9276">
                  <c:v>2673400</c:v>
                </c:pt>
                <c:pt idx="9277">
                  <c:v>2640500</c:v>
                </c:pt>
                <c:pt idx="9278">
                  <c:v>2181800</c:v>
                </c:pt>
                <c:pt idx="9279">
                  <c:v>2157200</c:v>
                </c:pt>
                <c:pt idx="9280">
                  <c:v>2093900</c:v>
                </c:pt>
                <c:pt idx="9281">
                  <c:v>1762000</c:v>
                </c:pt>
                <c:pt idx="9282">
                  <c:v>1761400</c:v>
                </c:pt>
                <c:pt idx="9283">
                  <c:v>1703300</c:v>
                </c:pt>
                <c:pt idx="9284">
                  <c:v>1358000</c:v>
                </c:pt>
                <c:pt idx="9285">
                  <c:v>1357300</c:v>
                </c:pt>
                <c:pt idx="9286">
                  <c:v>1318600</c:v>
                </c:pt>
                <c:pt idx="9287">
                  <c:v>1209700</c:v>
                </c:pt>
                <c:pt idx="9288">
                  <c:v>176060</c:v>
                </c:pt>
                <c:pt idx="9289">
                  <c:v>171270</c:v>
                </c:pt>
                <c:pt idx="9290">
                  <c:v>174500</c:v>
                </c:pt>
                <c:pt idx="9291">
                  <c:v>177360</c:v>
                </c:pt>
                <c:pt idx="9292">
                  <c:v>174880</c:v>
                </c:pt>
                <c:pt idx="9293">
                  <c:v>182330</c:v>
                </c:pt>
                <c:pt idx="9294">
                  <c:v>185250</c:v>
                </c:pt>
                <c:pt idx="9295">
                  <c:v>186090</c:v>
                </c:pt>
                <c:pt idx="9296">
                  <c:v>205070</c:v>
                </c:pt>
                <c:pt idx="9297">
                  <c:v>207540</c:v>
                </c:pt>
                <c:pt idx="9298">
                  <c:v>207590</c:v>
                </c:pt>
                <c:pt idx="9299">
                  <c:v>239120</c:v>
                </c:pt>
                <c:pt idx="9300">
                  <c:v>244530</c:v>
                </c:pt>
                <c:pt idx="9301">
                  <c:v>245080</c:v>
                </c:pt>
                <c:pt idx="9302">
                  <c:v>293940</c:v>
                </c:pt>
                <c:pt idx="9303">
                  <c:v>302890</c:v>
                </c:pt>
                <c:pt idx="9304">
                  <c:v>307730</c:v>
                </c:pt>
                <c:pt idx="9305">
                  <c:v>361590</c:v>
                </c:pt>
                <c:pt idx="9306">
                  <c:v>370550</c:v>
                </c:pt>
                <c:pt idx="9307">
                  <c:v>2905900</c:v>
                </c:pt>
                <c:pt idx="9308">
                  <c:v>422210</c:v>
                </c:pt>
                <c:pt idx="9309">
                  <c:v>611800</c:v>
                </c:pt>
                <c:pt idx="9310">
                  <c:v>386610</c:v>
                </c:pt>
                <c:pt idx="9311">
                  <c:v>1995100</c:v>
                </c:pt>
                <c:pt idx="9312">
                  <c:v>226760</c:v>
                </c:pt>
                <c:pt idx="9313">
                  <c:v>213070</c:v>
                </c:pt>
                <c:pt idx="9314">
                  <c:v>183470</c:v>
                </c:pt>
                <c:pt idx="9315">
                  <c:v>182780</c:v>
                </c:pt>
                <c:pt idx="9316">
                  <c:v>176340</c:v>
                </c:pt>
                <c:pt idx="9317">
                  <c:v>167420</c:v>
                </c:pt>
                <c:pt idx="9318">
                  <c:v>169360</c:v>
                </c:pt>
                <c:pt idx="9319">
                  <c:v>167150</c:v>
                </c:pt>
                <c:pt idx="9320">
                  <c:v>161200</c:v>
                </c:pt>
                <c:pt idx="9321">
                  <c:v>161820</c:v>
                </c:pt>
                <c:pt idx="9322">
                  <c:v>159620</c:v>
                </c:pt>
                <c:pt idx="9323">
                  <c:v>160520</c:v>
                </c:pt>
                <c:pt idx="9324">
                  <c:v>161490</c:v>
                </c:pt>
                <c:pt idx="9325">
                  <c:v>164060</c:v>
                </c:pt>
                <c:pt idx="9326">
                  <c:v>164490</c:v>
                </c:pt>
                <c:pt idx="9327">
                  <c:v>166310</c:v>
                </c:pt>
                <c:pt idx="9328">
                  <c:v>159810</c:v>
                </c:pt>
                <c:pt idx="9329">
                  <c:v>158430</c:v>
                </c:pt>
                <c:pt idx="9330">
                  <c:v>159880</c:v>
                </c:pt>
                <c:pt idx="9331">
                  <c:v>158460</c:v>
                </c:pt>
                <c:pt idx="9332">
                  <c:v>155680</c:v>
                </c:pt>
                <c:pt idx="9333">
                  <c:v>1071800</c:v>
                </c:pt>
                <c:pt idx="9334">
                  <c:v>1059200</c:v>
                </c:pt>
                <c:pt idx="9335">
                  <c:v>1420000</c:v>
                </c:pt>
                <c:pt idx="9336">
                  <c:v>1475200</c:v>
                </c:pt>
                <c:pt idx="9337">
                  <c:v>1557100</c:v>
                </c:pt>
                <c:pt idx="9338">
                  <c:v>2827400</c:v>
                </c:pt>
                <c:pt idx="9339">
                  <c:v>2929100</c:v>
                </c:pt>
                <c:pt idx="9340">
                  <c:v>3106700</c:v>
                </c:pt>
                <c:pt idx="9341">
                  <c:v>3528000</c:v>
                </c:pt>
                <c:pt idx="9342">
                  <c:v>3475900</c:v>
                </c:pt>
                <c:pt idx="9343">
                  <c:v>3452000</c:v>
                </c:pt>
                <c:pt idx="9344">
                  <c:v>2973100</c:v>
                </c:pt>
                <c:pt idx="9345">
                  <c:v>2962600</c:v>
                </c:pt>
                <c:pt idx="9346">
                  <c:v>2912800</c:v>
                </c:pt>
                <c:pt idx="9347">
                  <c:v>2133000</c:v>
                </c:pt>
                <c:pt idx="9348">
                  <c:v>2133800</c:v>
                </c:pt>
                <c:pt idx="9349">
                  <c:v>2092600</c:v>
                </c:pt>
                <c:pt idx="9350">
                  <c:v>2084000</c:v>
                </c:pt>
                <c:pt idx="9351">
                  <c:v>4046200</c:v>
                </c:pt>
                <c:pt idx="9352">
                  <c:v>2689800</c:v>
                </c:pt>
                <c:pt idx="9353">
                  <c:v>2434200</c:v>
                </c:pt>
                <c:pt idx="9354">
                  <c:v>2548400</c:v>
                </c:pt>
                <c:pt idx="9355">
                  <c:v>2558800</c:v>
                </c:pt>
                <c:pt idx="9356">
                  <c:v>2296400</c:v>
                </c:pt>
                <c:pt idx="9357">
                  <c:v>2309900</c:v>
                </c:pt>
                <c:pt idx="9358">
                  <c:v>2218400</c:v>
                </c:pt>
                <c:pt idx="9359">
                  <c:v>1848800</c:v>
                </c:pt>
                <c:pt idx="9360">
                  <c:v>1833700</c:v>
                </c:pt>
                <c:pt idx="9361">
                  <c:v>1759100</c:v>
                </c:pt>
                <c:pt idx="9362">
                  <c:v>1223600</c:v>
                </c:pt>
                <c:pt idx="9363">
                  <c:v>1217700</c:v>
                </c:pt>
                <c:pt idx="9364">
                  <c:v>1182200</c:v>
                </c:pt>
                <c:pt idx="9365">
                  <c:v>1220400</c:v>
                </c:pt>
                <c:pt idx="9366">
                  <c:v>1208300</c:v>
                </c:pt>
                <c:pt idx="9367">
                  <c:v>1194300</c:v>
                </c:pt>
                <c:pt idx="9368">
                  <c:v>1260200</c:v>
                </c:pt>
                <c:pt idx="9369">
                  <c:v>1254000</c:v>
                </c:pt>
                <c:pt idx="9370">
                  <c:v>1352800</c:v>
                </c:pt>
                <c:pt idx="9371">
                  <c:v>1384900</c:v>
                </c:pt>
                <c:pt idx="9372">
                  <c:v>1600800</c:v>
                </c:pt>
                <c:pt idx="9373">
                  <c:v>1667500</c:v>
                </c:pt>
                <c:pt idx="9374">
                  <c:v>2568700</c:v>
                </c:pt>
                <c:pt idx="9375">
                  <c:v>2751700</c:v>
                </c:pt>
                <c:pt idx="9376">
                  <c:v>3538100</c:v>
                </c:pt>
                <c:pt idx="9377">
                  <c:v>3715900</c:v>
                </c:pt>
                <c:pt idx="9378">
                  <c:v>3649600</c:v>
                </c:pt>
                <c:pt idx="9379">
                  <c:v>3520100</c:v>
                </c:pt>
                <c:pt idx="9380">
                  <c:v>3101700</c:v>
                </c:pt>
                <c:pt idx="9381">
                  <c:v>3065600</c:v>
                </c:pt>
                <c:pt idx="9382">
                  <c:v>2547200</c:v>
                </c:pt>
                <c:pt idx="9383">
                  <c:v>2573600</c:v>
                </c:pt>
                <c:pt idx="9384">
                  <c:v>2380400</c:v>
                </c:pt>
                <c:pt idx="9385">
                  <c:v>2928400</c:v>
                </c:pt>
                <c:pt idx="9386">
                  <c:v>2483700</c:v>
                </c:pt>
                <c:pt idx="9387">
                  <c:v>1864800</c:v>
                </c:pt>
                <c:pt idx="9388">
                  <c:v>1964700</c:v>
                </c:pt>
                <c:pt idx="9389">
                  <c:v>1967400</c:v>
                </c:pt>
                <c:pt idx="9390">
                  <c:v>2442600</c:v>
                </c:pt>
                <c:pt idx="9391">
                  <c:v>2477800</c:v>
                </c:pt>
                <c:pt idx="9392">
                  <c:v>2446400</c:v>
                </c:pt>
                <c:pt idx="9393">
                  <c:v>3053900</c:v>
                </c:pt>
                <c:pt idx="9394">
                  <c:v>3092800</c:v>
                </c:pt>
                <c:pt idx="9395">
                  <c:v>3098500</c:v>
                </c:pt>
                <c:pt idx="9396">
                  <c:v>2757500</c:v>
                </c:pt>
                <c:pt idx="9397">
                  <c:v>2750700</c:v>
                </c:pt>
                <c:pt idx="9398">
                  <c:v>2673300</c:v>
                </c:pt>
                <c:pt idx="9399">
                  <c:v>2467200</c:v>
                </c:pt>
                <c:pt idx="9400">
                  <c:v>2448900</c:v>
                </c:pt>
                <c:pt idx="9401">
                  <c:v>228180</c:v>
                </c:pt>
                <c:pt idx="9402">
                  <c:v>188990</c:v>
                </c:pt>
                <c:pt idx="9403">
                  <c:v>189610</c:v>
                </c:pt>
                <c:pt idx="9404">
                  <c:v>182400</c:v>
                </c:pt>
                <c:pt idx="9405">
                  <c:v>170570</c:v>
                </c:pt>
                <c:pt idx="9406">
                  <c:v>172280</c:v>
                </c:pt>
                <c:pt idx="9407">
                  <c:v>168520</c:v>
                </c:pt>
                <c:pt idx="9408">
                  <c:v>165530</c:v>
                </c:pt>
                <c:pt idx="9409">
                  <c:v>167890</c:v>
                </c:pt>
                <c:pt idx="9410">
                  <c:v>165130</c:v>
                </c:pt>
                <c:pt idx="9411">
                  <c:v>165300</c:v>
                </c:pt>
                <c:pt idx="9412">
                  <c:v>166580</c:v>
                </c:pt>
                <c:pt idx="9413">
                  <c:v>165100</c:v>
                </c:pt>
                <c:pt idx="9414">
                  <c:v>180430</c:v>
                </c:pt>
                <c:pt idx="9415">
                  <c:v>185060</c:v>
                </c:pt>
                <c:pt idx="9416">
                  <c:v>186940</c:v>
                </c:pt>
                <c:pt idx="9417">
                  <c:v>206000</c:v>
                </c:pt>
                <c:pt idx="9418">
                  <c:v>209370</c:v>
                </c:pt>
                <c:pt idx="9419">
                  <c:v>211020</c:v>
                </c:pt>
                <c:pt idx="9420">
                  <c:v>238710</c:v>
                </c:pt>
                <c:pt idx="9421">
                  <c:v>242950</c:v>
                </c:pt>
                <c:pt idx="9422">
                  <c:v>244590</c:v>
                </c:pt>
                <c:pt idx="9423">
                  <c:v>273660</c:v>
                </c:pt>
                <c:pt idx="9424">
                  <c:v>281250</c:v>
                </c:pt>
                <c:pt idx="9425">
                  <c:v>283760</c:v>
                </c:pt>
                <c:pt idx="9426">
                  <c:v>316940</c:v>
                </c:pt>
                <c:pt idx="9427">
                  <c:v>322940</c:v>
                </c:pt>
                <c:pt idx="9428">
                  <c:v>334240</c:v>
                </c:pt>
                <c:pt idx="9429">
                  <c:v>428130</c:v>
                </c:pt>
                <c:pt idx="9430">
                  <c:v>444240</c:v>
                </c:pt>
                <c:pt idx="9431">
                  <c:v>451510</c:v>
                </c:pt>
                <c:pt idx="9432">
                  <c:v>4079900</c:v>
                </c:pt>
                <c:pt idx="9433">
                  <c:v>507230</c:v>
                </c:pt>
                <c:pt idx="9434">
                  <c:v>517330</c:v>
                </c:pt>
                <c:pt idx="9435">
                  <c:v>559550</c:v>
                </c:pt>
                <c:pt idx="9436">
                  <c:v>564700</c:v>
                </c:pt>
                <c:pt idx="9437">
                  <c:v>546880</c:v>
                </c:pt>
                <c:pt idx="9438">
                  <c:v>498170</c:v>
                </c:pt>
                <c:pt idx="9439">
                  <c:v>3581000</c:v>
                </c:pt>
                <c:pt idx="9440">
                  <c:v>2574000</c:v>
                </c:pt>
                <c:pt idx="9441">
                  <c:v>286400</c:v>
                </c:pt>
                <c:pt idx="9442">
                  <c:v>262040</c:v>
                </c:pt>
                <c:pt idx="9443">
                  <c:v>252840</c:v>
                </c:pt>
                <c:pt idx="9444">
                  <c:v>337860</c:v>
                </c:pt>
                <c:pt idx="9445">
                  <c:v>356750</c:v>
                </c:pt>
                <c:pt idx="9446">
                  <c:v>405480</c:v>
                </c:pt>
                <c:pt idx="9447">
                  <c:v>1462100</c:v>
                </c:pt>
                <c:pt idx="9448">
                  <c:v>1095800</c:v>
                </c:pt>
                <c:pt idx="9449">
                  <c:v>895230</c:v>
                </c:pt>
                <c:pt idx="9450">
                  <c:v>701480</c:v>
                </c:pt>
                <c:pt idx="9451">
                  <c:v>705310</c:v>
                </c:pt>
                <c:pt idx="9452">
                  <c:v>748160</c:v>
                </c:pt>
                <c:pt idx="9453">
                  <c:v>3143100</c:v>
                </c:pt>
                <c:pt idx="9454">
                  <c:v>3208900</c:v>
                </c:pt>
                <c:pt idx="9455">
                  <c:v>3316400</c:v>
                </c:pt>
                <c:pt idx="9456">
                  <c:v>3396900</c:v>
                </c:pt>
                <c:pt idx="9457">
                  <c:v>3044600</c:v>
                </c:pt>
                <c:pt idx="9458">
                  <c:v>2960000</c:v>
                </c:pt>
                <c:pt idx="9459">
                  <c:v>2417200</c:v>
                </c:pt>
                <c:pt idx="9460">
                  <c:v>2378300</c:v>
                </c:pt>
                <c:pt idx="9461">
                  <c:v>1936800</c:v>
                </c:pt>
                <c:pt idx="9462">
                  <c:v>1882500</c:v>
                </c:pt>
                <c:pt idx="9463">
                  <c:v>1503700</c:v>
                </c:pt>
                <c:pt idx="9464">
                  <c:v>1477800</c:v>
                </c:pt>
                <c:pt idx="9465">
                  <c:v>1324300</c:v>
                </c:pt>
                <c:pt idx="9466">
                  <c:v>1336500</c:v>
                </c:pt>
                <c:pt idx="9467">
                  <c:v>1408400</c:v>
                </c:pt>
                <c:pt idx="9468">
                  <c:v>1425600</c:v>
                </c:pt>
                <c:pt idx="9469">
                  <c:v>8703700</c:v>
                </c:pt>
                <c:pt idx="9470">
                  <c:v>2682500</c:v>
                </c:pt>
                <c:pt idx="9471">
                  <c:v>1998400</c:v>
                </c:pt>
                <c:pt idx="9472">
                  <c:v>2214600</c:v>
                </c:pt>
                <c:pt idx="9473">
                  <c:v>2307600</c:v>
                </c:pt>
                <c:pt idx="9474">
                  <c:v>2414300</c:v>
                </c:pt>
                <c:pt idx="9475">
                  <c:v>2404300</c:v>
                </c:pt>
                <c:pt idx="9476">
                  <c:v>2403400</c:v>
                </c:pt>
                <c:pt idx="9477">
                  <c:v>2682300</c:v>
                </c:pt>
                <c:pt idx="9478">
                  <c:v>2698900</c:v>
                </c:pt>
                <c:pt idx="9479">
                  <c:v>2692000</c:v>
                </c:pt>
                <c:pt idx="9480">
                  <c:v>2331300</c:v>
                </c:pt>
                <c:pt idx="9481">
                  <c:v>365160</c:v>
                </c:pt>
                <c:pt idx="9482">
                  <c:v>354920</c:v>
                </c:pt>
                <c:pt idx="9483">
                  <c:v>2707000</c:v>
                </c:pt>
                <c:pt idx="9484">
                  <c:v>349390</c:v>
                </c:pt>
                <c:pt idx="9485">
                  <c:v>334430</c:v>
                </c:pt>
                <c:pt idx="9486">
                  <c:v>312640</c:v>
                </c:pt>
                <c:pt idx="9487">
                  <c:v>313750</c:v>
                </c:pt>
                <c:pt idx="9488">
                  <c:v>302510</c:v>
                </c:pt>
                <c:pt idx="9489">
                  <c:v>282340</c:v>
                </c:pt>
                <c:pt idx="9490">
                  <c:v>283090</c:v>
                </c:pt>
                <c:pt idx="9491">
                  <c:v>273550</c:v>
                </c:pt>
                <c:pt idx="9492">
                  <c:v>255930</c:v>
                </c:pt>
                <c:pt idx="9493">
                  <c:v>256810</c:v>
                </c:pt>
                <c:pt idx="9494">
                  <c:v>250220</c:v>
                </c:pt>
                <c:pt idx="9495">
                  <c:v>234040</c:v>
                </c:pt>
                <c:pt idx="9496">
                  <c:v>2864300</c:v>
                </c:pt>
                <c:pt idx="9497">
                  <c:v>2431200</c:v>
                </c:pt>
                <c:pt idx="9498">
                  <c:v>1961500</c:v>
                </c:pt>
                <c:pt idx="9499">
                  <c:v>2205600</c:v>
                </c:pt>
                <c:pt idx="9500">
                  <c:v>2268300</c:v>
                </c:pt>
                <c:pt idx="9501">
                  <c:v>2961000</c:v>
                </c:pt>
                <c:pt idx="9502">
                  <c:v>2963700</c:v>
                </c:pt>
                <c:pt idx="9503">
                  <c:v>2995300</c:v>
                </c:pt>
                <c:pt idx="9504">
                  <c:v>2725400</c:v>
                </c:pt>
                <c:pt idx="9505">
                  <c:v>2726000</c:v>
                </c:pt>
                <c:pt idx="9506">
                  <c:v>2696400</c:v>
                </c:pt>
                <c:pt idx="9507">
                  <c:v>2688800</c:v>
                </c:pt>
                <c:pt idx="9508">
                  <c:v>2668400</c:v>
                </c:pt>
                <c:pt idx="9509">
                  <c:v>2620000</c:v>
                </c:pt>
                <c:pt idx="9510">
                  <c:v>2307300</c:v>
                </c:pt>
                <c:pt idx="9511">
                  <c:v>2354500</c:v>
                </c:pt>
                <c:pt idx="9512">
                  <c:v>2237500</c:v>
                </c:pt>
                <c:pt idx="9513">
                  <c:v>2239700</c:v>
                </c:pt>
                <c:pt idx="9514">
                  <c:v>2105400</c:v>
                </c:pt>
                <c:pt idx="9515">
                  <c:v>2165400</c:v>
                </c:pt>
                <c:pt idx="9516">
                  <c:v>2134200</c:v>
                </c:pt>
                <c:pt idx="9517">
                  <c:v>2167400</c:v>
                </c:pt>
                <c:pt idx="9518">
                  <c:v>2343100</c:v>
                </c:pt>
                <c:pt idx="9519">
                  <c:v>2449900</c:v>
                </c:pt>
                <c:pt idx="9520">
                  <c:v>2730300</c:v>
                </c:pt>
                <c:pt idx="9521">
                  <c:v>2814900</c:v>
                </c:pt>
                <c:pt idx="9522">
                  <c:v>3065300</c:v>
                </c:pt>
                <c:pt idx="9523">
                  <c:v>2810400</c:v>
                </c:pt>
                <c:pt idx="9524">
                  <c:v>2973100</c:v>
                </c:pt>
                <c:pt idx="9525">
                  <c:v>3033700</c:v>
                </c:pt>
                <c:pt idx="9526">
                  <c:v>3035600</c:v>
                </c:pt>
                <c:pt idx="9527">
                  <c:v>3109200</c:v>
                </c:pt>
                <c:pt idx="9528">
                  <c:v>2908500</c:v>
                </c:pt>
                <c:pt idx="9529">
                  <c:v>2697700</c:v>
                </c:pt>
                <c:pt idx="9530">
                  <c:v>2181300</c:v>
                </c:pt>
                <c:pt idx="9531">
                  <c:v>1427700</c:v>
                </c:pt>
                <c:pt idx="9532">
                  <c:v>1431600</c:v>
                </c:pt>
                <c:pt idx="9533">
                  <c:v>1424100</c:v>
                </c:pt>
                <c:pt idx="9534">
                  <c:v>1473000</c:v>
                </c:pt>
                <c:pt idx="9535">
                  <c:v>1492300</c:v>
                </c:pt>
                <c:pt idx="9536">
                  <c:v>1499600</c:v>
                </c:pt>
                <c:pt idx="9537">
                  <c:v>1975500</c:v>
                </c:pt>
                <c:pt idx="9538">
                  <c:v>1994500</c:v>
                </c:pt>
                <c:pt idx="9539">
                  <c:v>2023900</c:v>
                </c:pt>
                <c:pt idx="9540">
                  <c:v>2770900</c:v>
                </c:pt>
                <c:pt idx="9541">
                  <c:v>2784200</c:v>
                </c:pt>
                <c:pt idx="9542">
                  <c:v>2869400</c:v>
                </c:pt>
                <c:pt idx="9543">
                  <c:v>2852900</c:v>
                </c:pt>
                <c:pt idx="9544">
                  <c:v>2887200</c:v>
                </c:pt>
                <c:pt idx="9545">
                  <c:v>2837000</c:v>
                </c:pt>
                <c:pt idx="9546">
                  <c:v>2925000</c:v>
                </c:pt>
                <c:pt idx="9547">
                  <c:v>407580</c:v>
                </c:pt>
                <c:pt idx="9548">
                  <c:v>393570</c:v>
                </c:pt>
                <c:pt idx="9549">
                  <c:v>344600</c:v>
                </c:pt>
                <c:pt idx="9550">
                  <c:v>343400</c:v>
                </c:pt>
                <c:pt idx="9551">
                  <c:v>332530</c:v>
                </c:pt>
                <c:pt idx="9552">
                  <c:v>313030</c:v>
                </c:pt>
                <c:pt idx="9553">
                  <c:v>312560</c:v>
                </c:pt>
                <c:pt idx="9554">
                  <c:v>306900</c:v>
                </c:pt>
                <c:pt idx="9555">
                  <c:v>293560</c:v>
                </c:pt>
                <c:pt idx="9556">
                  <c:v>292910</c:v>
                </c:pt>
                <c:pt idx="9557">
                  <c:v>291880</c:v>
                </c:pt>
                <c:pt idx="9558">
                  <c:v>280360</c:v>
                </c:pt>
                <c:pt idx="9559">
                  <c:v>285010</c:v>
                </c:pt>
                <c:pt idx="9560">
                  <c:v>278800</c:v>
                </c:pt>
                <c:pt idx="9561">
                  <c:v>282460</c:v>
                </c:pt>
                <c:pt idx="9562">
                  <c:v>285260</c:v>
                </c:pt>
                <c:pt idx="9563">
                  <c:v>279750</c:v>
                </c:pt>
                <c:pt idx="9564">
                  <c:v>279500</c:v>
                </c:pt>
                <c:pt idx="9565">
                  <c:v>281330</c:v>
                </c:pt>
                <c:pt idx="9566">
                  <c:v>280290</c:v>
                </c:pt>
                <c:pt idx="9567">
                  <c:v>282950</c:v>
                </c:pt>
                <c:pt idx="9568">
                  <c:v>284640</c:v>
                </c:pt>
                <c:pt idx="9569">
                  <c:v>285920</c:v>
                </c:pt>
                <c:pt idx="9570">
                  <c:v>292050</c:v>
                </c:pt>
                <c:pt idx="9571">
                  <c:v>297720</c:v>
                </c:pt>
                <c:pt idx="9572">
                  <c:v>295180</c:v>
                </c:pt>
                <c:pt idx="9573">
                  <c:v>312030</c:v>
                </c:pt>
                <c:pt idx="9574">
                  <c:v>317230</c:v>
                </c:pt>
                <c:pt idx="9575">
                  <c:v>316090</c:v>
                </c:pt>
                <c:pt idx="9576">
                  <c:v>347640</c:v>
                </c:pt>
                <c:pt idx="9577">
                  <c:v>354110</c:v>
                </c:pt>
                <c:pt idx="9578">
                  <c:v>358550</c:v>
                </c:pt>
                <c:pt idx="9579">
                  <c:v>377010</c:v>
                </c:pt>
                <c:pt idx="9580">
                  <c:v>381730</c:v>
                </c:pt>
                <c:pt idx="9581">
                  <c:v>376440</c:v>
                </c:pt>
                <c:pt idx="9582">
                  <c:v>406850</c:v>
                </c:pt>
                <c:pt idx="9583">
                  <c:v>3892300</c:v>
                </c:pt>
                <c:pt idx="9584">
                  <c:v>2643800</c:v>
                </c:pt>
                <c:pt idx="9585">
                  <c:v>2122500</c:v>
                </c:pt>
                <c:pt idx="9586">
                  <c:v>2069200</c:v>
                </c:pt>
                <c:pt idx="9587">
                  <c:v>2051200</c:v>
                </c:pt>
                <c:pt idx="9588">
                  <c:v>1737400</c:v>
                </c:pt>
                <c:pt idx="9589">
                  <c:v>1738900</c:v>
                </c:pt>
                <c:pt idx="9590">
                  <c:v>1715400</c:v>
                </c:pt>
                <c:pt idx="9591">
                  <c:v>1624400</c:v>
                </c:pt>
                <c:pt idx="9592">
                  <c:v>1636500</c:v>
                </c:pt>
                <c:pt idx="9593">
                  <c:v>1613600</c:v>
                </c:pt>
                <c:pt idx="9594">
                  <c:v>1656700</c:v>
                </c:pt>
                <c:pt idx="9595">
                  <c:v>1661200</c:v>
                </c:pt>
                <c:pt idx="9596">
                  <c:v>1659500</c:v>
                </c:pt>
                <c:pt idx="9597">
                  <c:v>1833000</c:v>
                </c:pt>
                <c:pt idx="9598">
                  <c:v>2396000</c:v>
                </c:pt>
                <c:pt idx="9599">
                  <c:v>2410100</c:v>
                </c:pt>
                <c:pt idx="9600">
                  <c:v>2867900</c:v>
                </c:pt>
                <c:pt idx="9601">
                  <c:v>2993300</c:v>
                </c:pt>
                <c:pt idx="9602">
                  <c:v>2967000</c:v>
                </c:pt>
                <c:pt idx="9603">
                  <c:v>3030000</c:v>
                </c:pt>
                <c:pt idx="9604">
                  <c:v>2908000</c:v>
                </c:pt>
                <c:pt idx="9605">
                  <c:v>2905700</c:v>
                </c:pt>
                <c:pt idx="9606">
                  <c:v>2746600</c:v>
                </c:pt>
                <c:pt idx="9607">
                  <c:v>2679500</c:v>
                </c:pt>
                <c:pt idx="9608">
                  <c:v>2043900</c:v>
                </c:pt>
                <c:pt idx="9609">
                  <c:v>2025100</c:v>
                </c:pt>
                <c:pt idx="9610">
                  <c:v>1777200</c:v>
                </c:pt>
                <c:pt idx="9611">
                  <c:v>1778300</c:v>
                </c:pt>
                <c:pt idx="9612">
                  <c:v>1720200</c:v>
                </c:pt>
                <c:pt idx="9613">
                  <c:v>1733300</c:v>
                </c:pt>
                <c:pt idx="9614">
                  <c:v>1791600</c:v>
                </c:pt>
                <c:pt idx="9615">
                  <c:v>3412500</c:v>
                </c:pt>
                <c:pt idx="9616">
                  <c:v>2628400</c:v>
                </c:pt>
                <c:pt idx="9617">
                  <c:v>2134200</c:v>
                </c:pt>
                <c:pt idx="9618">
                  <c:v>2259900</c:v>
                </c:pt>
                <c:pt idx="9619">
                  <c:v>2257200</c:v>
                </c:pt>
                <c:pt idx="9620">
                  <c:v>2814800</c:v>
                </c:pt>
                <c:pt idx="9621">
                  <c:v>2850600</c:v>
                </c:pt>
                <c:pt idx="9622">
                  <c:v>2859100</c:v>
                </c:pt>
                <c:pt idx="9623">
                  <c:v>2851300</c:v>
                </c:pt>
                <c:pt idx="9624">
                  <c:v>2853400</c:v>
                </c:pt>
                <c:pt idx="9625">
                  <c:v>2751100</c:v>
                </c:pt>
                <c:pt idx="9626">
                  <c:v>1841900</c:v>
                </c:pt>
                <c:pt idx="9627">
                  <c:v>1844200</c:v>
                </c:pt>
                <c:pt idx="9628">
                  <c:v>1778800</c:v>
                </c:pt>
                <c:pt idx="9629">
                  <c:v>1468500</c:v>
                </c:pt>
                <c:pt idx="9630">
                  <c:v>1466400</c:v>
                </c:pt>
                <c:pt idx="9631">
                  <c:v>1437000</c:v>
                </c:pt>
                <c:pt idx="9632">
                  <c:v>1399600</c:v>
                </c:pt>
                <c:pt idx="9633">
                  <c:v>1404100</c:v>
                </c:pt>
                <c:pt idx="9634">
                  <c:v>1410100</c:v>
                </c:pt>
                <c:pt idx="9635">
                  <c:v>1600700</c:v>
                </c:pt>
                <c:pt idx="9636">
                  <c:v>1602300</c:v>
                </c:pt>
                <c:pt idx="9637">
                  <c:v>1605100</c:v>
                </c:pt>
                <c:pt idx="9638">
                  <c:v>1874500</c:v>
                </c:pt>
                <c:pt idx="9639">
                  <c:v>1882700</c:v>
                </c:pt>
                <c:pt idx="9640">
                  <c:v>1899200</c:v>
                </c:pt>
                <c:pt idx="9641">
                  <c:v>2598900</c:v>
                </c:pt>
                <c:pt idx="9642">
                  <c:v>2040300</c:v>
                </c:pt>
                <c:pt idx="9643">
                  <c:v>1632300</c:v>
                </c:pt>
                <c:pt idx="9644">
                  <c:v>1278000</c:v>
                </c:pt>
                <c:pt idx="9645">
                  <c:v>1403100</c:v>
                </c:pt>
                <c:pt idx="9646">
                  <c:v>1403500</c:v>
                </c:pt>
                <c:pt idx="9647">
                  <c:v>1751700</c:v>
                </c:pt>
                <c:pt idx="9648">
                  <c:v>1779700</c:v>
                </c:pt>
                <c:pt idx="9649">
                  <c:v>1787400</c:v>
                </c:pt>
                <c:pt idx="9650">
                  <c:v>2041000</c:v>
                </c:pt>
                <c:pt idx="9651">
                  <c:v>2058500</c:v>
                </c:pt>
                <c:pt idx="9652">
                  <c:v>2076100</c:v>
                </c:pt>
                <c:pt idx="9653">
                  <c:v>2375900</c:v>
                </c:pt>
                <c:pt idx="9654">
                  <c:v>2399100</c:v>
                </c:pt>
                <c:pt idx="9655">
                  <c:v>2433000</c:v>
                </c:pt>
                <c:pt idx="9656">
                  <c:v>2849600</c:v>
                </c:pt>
                <c:pt idx="9657">
                  <c:v>2919000</c:v>
                </c:pt>
                <c:pt idx="9658">
                  <c:v>2960300</c:v>
                </c:pt>
                <c:pt idx="9659">
                  <c:v>2290700</c:v>
                </c:pt>
                <c:pt idx="9660">
                  <c:v>1527100</c:v>
                </c:pt>
                <c:pt idx="9661">
                  <c:v>1514300</c:v>
                </c:pt>
                <c:pt idx="9662">
                  <c:v>1496000</c:v>
                </c:pt>
                <c:pt idx="9663">
                  <c:v>1271200</c:v>
                </c:pt>
                <c:pt idx="9664">
                  <c:v>1126500</c:v>
                </c:pt>
                <c:pt idx="9665">
                  <c:v>1264300</c:v>
                </c:pt>
                <c:pt idx="9666">
                  <c:v>1176900</c:v>
                </c:pt>
                <c:pt idx="9667">
                  <c:v>1189500</c:v>
                </c:pt>
                <c:pt idx="9668">
                  <c:v>1199500</c:v>
                </c:pt>
                <c:pt idx="9669">
                  <c:v>1506700</c:v>
                </c:pt>
                <c:pt idx="9670">
                  <c:v>1516900</c:v>
                </c:pt>
                <c:pt idx="9671">
                  <c:v>1538200</c:v>
                </c:pt>
                <c:pt idx="9672">
                  <c:v>2037400</c:v>
                </c:pt>
                <c:pt idx="9673">
                  <c:v>2047200</c:v>
                </c:pt>
                <c:pt idx="9674">
                  <c:v>2112100</c:v>
                </c:pt>
                <c:pt idx="9675">
                  <c:v>2684700</c:v>
                </c:pt>
                <c:pt idx="9676">
                  <c:v>381520</c:v>
                </c:pt>
                <c:pt idx="9677">
                  <c:v>380160</c:v>
                </c:pt>
                <c:pt idx="9678">
                  <c:v>405410</c:v>
                </c:pt>
                <c:pt idx="9679">
                  <c:v>410040</c:v>
                </c:pt>
                <c:pt idx="9680">
                  <c:v>402680</c:v>
                </c:pt>
                <c:pt idx="9681">
                  <c:v>379130</c:v>
                </c:pt>
                <c:pt idx="9682">
                  <c:v>383960</c:v>
                </c:pt>
                <c:pt idx="9683">
                  <c:v>386460</c:v>
                </c:pt>
                <c:pt idx="9684">
                  <c:v>382490</c:v>
                </c:pt>
                <c:pt idx="9685">
                  <c:v>381090</c:v>
                </c:pt>
                <c:pt idx="9686">
                  <c:v>368430</c:v>
                </c:pt>
                <c:pt idx="9687">
                  <c:v>332530</c:v>
                </c:pt>
                <c:pt idx="9688">
                  <c:v>326530</c:v>
                </c:pt>
                <c:pt idx="9689">
                  <c:v>300130</c:v>
                </c:pt>
                <c:pt idx="9690">
                  <c:v>297360</c:v>
                </c:pt>
                <c:pt idx="9691">
                  <c:v>286630</c:v>
                </c:pt>
                <c:pt idx="9692">
                  <c:v>256250</c:v>
                </c:pt>
                <c:pt idx="9693">
                  <c:v>251920</c:v>
                </c:pt>
                <c:pt idx="9694">
                  <c:v>245010</c:v>
                </c:pt>
                <c:pt idx="9695">
                  <c:v>186660</c:v>
                </c:pt>
                <c:pt idx="9696">
                  <c:v>183350</c:v>
                </c:pt>
                <c:pt idx="9697">
                  <c:v>171620</c:v>
                </c:pt>
                <c:pt idx="9698">
                  <c:v>1334800</c:v>
                </c:pt>
                <c:pt idx="9699">
                  <c:v>1356400</c:v>
                </c:pt>
                <c:pt idx="9700">
                  <c:v>1301600</c:v>
                </c:pt>
                <c:pt idx="9701">
                  <c:v>163320</c:v>
                </c:pt>
                <c:pt idx="9702">
                  <c:v>165480</c:v>
                </c:pt>
                <c:pt idx="9703">
                  <c:v>162710</c:v>
                </c:pt>
                <c:pt idx="9704">
                  <c:v>164890</c:v>
                </c:pt>
                <c:pt idx="9705">
                  <c:v>168480</c:v>
                </c:pt>
                <c:pt idx="9706">
                  <c:v>170750</c:v>
                </c:pt>
                <c:pt idx="9707">
                  <c:v>1356700</c:v>
                </c:pt>
                <c:pt idx="9708">
                  <c:v>1391100</c:v>
                </c:pt>
                <c:pt idx="9709">
                  <c:v>1429300</c:v>
                </c:pt>
                <c:pt idx="9710">
                  <c:v>180290</c:v>
                </c:pt>
                <c:pt idx="9711">
                  <c:v>184790</c:v>
                </c:pt>
                <c:pt idx="9712">
                  <c:v>187280</c:v>
                </c:pt>
                <c:pt idx="9713">
                  <c:v>216520</c:v>
                </c:pt>
                <c:pt idx="9714">
                  <c:v>220440</c:v>
                </c:pt>
                <c:pt idx="9715">
                  <c:v>224430</c:v>
                </c:pt>
                <c:pt idx="9716">
                  <c:v>244010</c:v>
                </c:pt>
                <c:pt idx="9717">
                  <c:v>3515200</c:v>
                </c:pt>
                <c:pt idx="9718">
                  <c:v>2732200</c:v>
                </c:pt>
                <c:pt idx="9719">
                  <c:v>2064900</c:v>
                </c:pt>
                <c:pt idx="9720">
                  <c:v>2205900</c:v>
                </c:pt>
                <c:pt idx="9721">
                  <c:v>2217900</c:v>
                </c:pt>
                <c:pt idx="9722">
                  <c:v>1954100</c:v>
                </c:pt>
                <c:pt idx="9723">
                  <c:v>1898600</c:v>
                </c:pt>
                <c:pt idx="9724">
                  <c:v>1821900</c:v>
                </c:pt>
                <c:pt idx="9725">
                  <c:v>1263000</c:v>
                </c:pt>
                <c:pt idx="9726">
                  <c:v>1113100</c:v>
                </c:pt>
                <c:pt idx="9727">
                  <c:v>1191700</c:v>
                </c:pt>
                <c:pt idx="9728">
                  <c:v>937370</c:v>
                </c:pt>
                <c:pt idx="9729">
                  <c:v>948120</c:v>
                </c:pt>
                <c:pt idx="9730">
                  <c:v>938750</c:v>
                </c:pt>
                <c:pt idx="9731">
                  <c:v>1113200</c:v>
                </c:pt>
                <c:pt idx="9732">
                  <c:v>1131900</c:v>
                </c:pt>
                <c:pt idx="9733">
                  <c:v>1154000</c:v>
                </c:pt>
                <c:pt idx="9734">
                  <c:v>1429400</c:v>
                </c:pt>
                <c:pt idx="9735">
                  <c:v>1460000</c:v>
                </c:pt>
                <c:pt idx="9736">
                  <c:v>1488600</c:v>
                </c:pt>
                <c:pt idx="9737">
                  <c:v>2069100</c:v>
                </c:pt>
                <c:pt idx="9738">
                  <c:v>2084200</c:v>
                </c:pt>
                <c:pt idx="9739">
                  <c:v>2112400</c:v>
                </c:pt>
                <c:pt idx="9740">
                  <c:v>2437900</c:v>
                </c:pt>
                <c:pt idx="9741">
                  <c:v>2381400</c:v>
                </c:pt>
                <c:pt idx="9742">
                  <c:v>2504000</c:v>
                </c:pt>
                <c:pt idx="9743">
                  <c:v>2103800</c:v>
                </c:pt>
                <c:pt idx="9744">
                  <c:v>2116800</c:v>
                </c:pt>
                <c:pt idx="9745">
                  <c:v>2069100</c:v>
                </c:pt>
                <c:pt idx="9746">
                  <c:v>1733700</c:v>
                </c:pt>
                <c:pt idx="9747">
                  <c:v>1414800</c:v>
                </c:pt>
                <c:pt idx="9748">
                  <c:v>1385800</c:v>
                </c:pt>
                <c:pt idx="9749">
                  <c:v>1180800</c:v>
                </c:pt>
                <c:pt idx="9750">
                  <c:v>1127400</c:v>
                </c:pt>
                <c:pt idx="9751">
                  <c:v>881010</c:v>
                </c:pt>
                <c:pt idx="9752">
                  <c:v>1823200</c:v>
                </c:pt>
                <c:pt idx="9753">
                  <c:v>1427800</c:v>
                </c:pt>
                <c:pt idx="9754">
                  <c:v>1279800</c:v>
                </c:pt>
                <c:pt idx="9755">
                  <c:v>1382800</c:v>
                </c:pt>
                <c:pt idx="9756">
                  <c:v>1376100</c:v>
                </c:pt>
                <c:pt idx="9757">
                  <c:v>1593700</c:v>
                </c:pt>
                <c:pt idx="9758">
                  <c:v>1614800</c:v>
                </c:pt>
                <c:pt idx="9759">
                  <c:v>1616300</c:v>
                </c:pt>
                <c:pt idx="9760">
                  <c:v>1910000</c:v>
                </c:pt>
                <c:pt idx="9761">
                  <c:v>1930300</c:v>
                </c:pt>
                <c:pt idx="9762">
                  <c:v>1956100</c:v>
                </c:pt>
                <c:pt idx="9763">
                  <c:v>1790500</c:v>
                </c:pt>
                <c:pt idx="9764">
                  <c:v>1786300</c:v>
                </c:pt>
                <c:pt idx="9765">
                  <c:v>1759000</c:v>
                </c:pt>
                <c:pt idx="9766">
                  <c:v>1497300</c:v>
                </c:pt>
                <c:pt idx="9767">
                  <c:v>1041800</c:v>
                </c:pt>
                <c:pt idx="9768">
                  <c:v>1031700</c:v>
                </c:pt>
                <c:pt idx="9769">
                  <c:v>976970</c:v>
                </c:pt>
                <c:pt idx="9770">
                  <c:v>793070</c:v>
                </c:pt>
                <c:pt idx="9771">
                  <c:v>798270</c:v>
                </c:pt>
                <c:pt idx="9772">
                  <c:v>803660</c:v>
                </c:pt>
                <c:pt idx="9773">
                  <c:v>999930</c:v>
                </c:pt>
                <c:pt idx="9774">
                  <c:v>1015800</c:v>
                </c:pt>
                <c:pt idx="9775">
                  <c:v>1043900</c:v>
                </c:pt>
                <c:pt idx="9776">
                  <c:v>1383300</c:v>
                </c:pt>
                <c:pt idx="9777">
                  <c:v>1429500</c:v>
                </c:pt>
                <c:pt idx="9778">
                  <c:v>1463700</c:v>
                </c:pt>
                <c:pt idx="9779">
                  <c:v>2081300</c:v>
                </c:pt>
                <c:pt idx="9780">
                  <c:v>295510</c:v>
                </c:pt>
                <c:pt idx="9781">
                  <c:v>300980</c:v>
                </c:pt>
                <c:pt idx="9782">
                  <c:v>318460</c:v>
                </c:pt>
                <c:pt idx="9783">
                  <c:v>325350</c:v>
                </c:pt>
                <c:pt idx="9784">
                  <c:v>323810</c:v>
                </c:pt>
                <c:pt idx="9785">
                  <c:v>320570</c:v>
                </c:pt>
                <c:pt idx="9786">
                  <c:v>321690</c:v>
                </c:pt>
                <c:pt idx="9787">
                  <c:v>310490</c:v>
                </c:pt>
                <c:pt idx="9788">
                  <c:v>270900</c:v>
                </c:pt>
                <c:pt idx="9789">
                  <c:v>269460</c:v>
                </c:pt>
                <c:pt idx="9790">
                  <c:v>255390</c:v>
                </c:pt>
                <c:pt idx="9791">
                  <c:v>227130</c:v>
                </c:pt>
                <c:pt idx="9792">
                  <c:v>1543300</c:v>
                </c:pt>
                <c:pt idx="9793">
                  <c:v>1190600</c:v>
                </c:pt>
                <c:pt idx="9794">
                  <c:v>742740</c:v>
                </c:pt>
                <c:pt idx="9795">
                  <c:v>716770</c:v>
                </c:pt>
                <c:pt idx="9796">
                  <c:v>701150</c:v>
                </c:pt>
                <c:pt idx="9797">
                  <c:v>732450</c:v>
                </c:pt>
                <c:pt idx="9798">
                  <c:v>746320</c:v>
                </c:pt>
                <c:pt idx="9799">
                  <c:v>757620</c:v>
                </c:pt>
                <c:pt idx="9800">
                  <c:v>1035500</c:v>
                </c:pt>
                <c:pt idx="9801">
                  <c:v>1047900</c:v>
                </c:pt>
                <c:pt idx="9802">
                  <c:v>1069400</c:v>
                </c:pt>
                <c:pt idx="9803">
                  <c:v>1237300</c:v>
                </c:pt>
                <c:pt idx="9804">
                  <c:v>1257700</c:v>
                </c:pt>
                <c:pt idx="9805">
                  <c:v>1262200</c:v>
                </c:pt>
                <c:pt idx="9806">
                  <c:v>1409900</c:v>
                </c:pt>
                <c:pt idx="9807">
                  <c:v>1437700</c:v>
                </c:pt>
                <c:pt idx="9808">
                  <c:v>1453700</c:v>
                </c:pt>
                <c:pt idx="9809">
                  <c:v>1781700</c:v>
                </c:pt>
                <c:pt idx="9810">
                  <c:v>1796300</c:v>
                </c:pt>
                <c:pt idx="9811">
                  <c:v>1797600</c:v>
                </c:pt>
                <c:pt idx="9812">
                  <c:v>1379000</c:v>
                </c:pt>
                <c:pt idx="9813">
                  <c:v>1348800</c:v>
                </c:pt>
                <c:pt idx="9814">
                  <c:v>1418800</c:v>
                </c:pt>
                <c:pt idx="9815">
                  <c:v>1141000</c:v>
                </c:pt>
                <c:pt idx="9816">
                  <c:v>1133300</c:v>
                </c:pt>
                <c:pt idx="9817">
                  <c:v>1105300</c:v>
                </c:pt>
                <c:pt idx="9818">
                  <c:v>771690</c:v>
                </c:pt>
                <c:pt idx="9819">
                  <c:v>772910</c:v>
                </c:pt>
                <c:pt idx="9820">
                  <c:v>741990</c:v>
                </c:pt>
                <c:pt idx="9821">
                  <c:v>671000</c:v>
                </c:pt>
                <c:pt idx="9822">
                  <c:v>1789100</c:v>
                </c:pt>
                <c:pt idx="9823">
                  <c:v>1464900</c:v>
                </c:pt>
                <c:pt idx="9824">
                  <c:v>1302600</c:v>
                </c:pt>
                <c:pt idx="9825">
                  <c:v>930850</c:v>
                </c:pt>
                <c:pt idx="9826">
                  <c:v>877940</c:v>
                </c:pt>
                <c:pt idx="9827">
                  <c:v>1076300</c:v>
                </c:pt>
                <c:pt idx="9828">
                  <c:v>1083000</c:v>
                </c:pt>
                <c:pt idx="9829">
                  <c:v>1090600</c:v>
                </c:pt>
                <c:pt idx="9830">
                  <c:v>1382500</c:v>
                </c:pt>
                <c:pt idx="9831">
                  <c:v>1390800</c:v>
                </c:pt>
                <c:pt idx="9832">
                  <c:v>1407700</c:v>
                </c:pt>
                <c:pt idx="9833">
                  <c:v>1105900</c:v>
                </c:pt>
                <c:pt idx="9834">
                  <c:v>1041700</c:v>
                </c:pt>
                <c:pt idx="9835">
                  <c:v>977700</c:v>
                </c:pt>
                <c:pt idx="9836">
                  <c:v>622110</c:v>
                </c:pt>
                <c:pt idx="9837">
                  <c:v>637570</c:v>
                </c:pt>
                <c:pt idx="9838">
                  <c:v>614730</c:v>
                </c:pt>
                <c:pt idx="9839">
                  <c:v>597720</c:v>
                </c:pt>
                <c:pt idx="9840">
                  <c:v>598940</c:v>
                </c:pt>
                <c:pt idx="9841">
                  <c:v>575590</c:v>
                </c:pt>
                <c:pt idx="9842">
                  <c:v>522790</c:v>
                </c:pt>
                <c:pt idx="9843">
                  <c:v>1656900</c:v>
                </c:pt>
                <c:pt idx="9844">
                  <c:v>1289300</c:v>
                </c:pt>
                <c:pt idx="9845">
                  <c:v>2679300</c:v>
                </c:pt>
                <c:pt idx="9846">
                  <c:v>1708100</c:v>
                </c:pt>
                <c:pt idx="9847">
                  <c:v>1256000</c:v>
                </c:pt>
                <c:pt idx="9848">
                  <c:v>1243900</c:v>
                </c:pt>
                <c:pt idx="9849">
                  <c:v>1168500</c:v>
                </c:pt>
                <c:pt idx="9850">
                  <c:v>1247800</c:v>
                </c:pt>
                <c:pt idx="9851">
                  <c:v>1170600</c:v>
                </c:pt>
                <c:pt idx="9852">
                  <c:v>554530</c:v>
                </c:pt>
                <c:pt idx="9853">
                  <c:v>573860</c:v>
                </c:pt>
                <c:pt idx="9854">
                  <c:v>563070</c:v>
                </c:pt>
                <c:pt idx="9855">
                  <c:v>596360</c:v>
                </c:pt>
                <c:pt idx="9856">
                  <c:v>592590</c:v>
                </c:pt>
                <c:pt idx="9857">
                  <c:v>625370</c:v>
                </c:pt>
                <c:pt idx="9858">
                  <c:v>802570</c:v>
                </c:pt>
                <c:pt idx="9859">
                  <c:v>799700</c:v>
                </c:pt>
                <c:pt idx="9860">
                  <c:v>796960</c:v>
                </c:pt>
                <c:pt idx="9861">
                  <c:v>693960</c:v>
                </c:pt>
                <c:pt idx="9862">
                  <c:v>692080</c:v>
                </c:pt>
                <c:pt idx="9863">
                  <c:v>685610</c:v>
                </c:pt>
                <c:pt idx="9864">
                  <c:v>764210</c:v>
                </c:pt>
                <c:pt idx="9865">
                  <c:v>771190</c:v>
                </c:pt>
                <c:pt idx="9866">
                  <c:v>773010</c:v>
                </c:pt>
                <c:pt idx="9867">
                  <c:v>1007500</c:v>
                </c:pt>
                <c:pt idx="9868">
                  <c:v>1027200</c:v>
                </c:pt>
                <c:pt idx="9869">
                  <c:v>1050500</c:v>
                </c:pt>
                <c:pt idx="9870">
                  <c:v>1171700</c:v>
                </c:pt>
                <c:pt idx="9871">
                  <c:v>1182300</c:v>
                </c:pt>
                <c:pt idx="9872">
                  <c:v>1187500</c:v>
                </c:pt>
                <c:pt idx="9873">
                  <c:v>1107200</c:v>
                </c:pt>
                <c:pt idx="9874">
                  <c:v>1280600</c:v>
                </c:pt>
                <c:pt idx="9875">
                  <c:v>1194700</c:v>
                </c:pt>
                <c:pt idx="9876">
                  <c:v>99051</c:v>
                </c:pt>
                <c:pt idx="9877">
                  <c:v>512740</c:v>
                </c:pt>
                <c:pt idx="9878">
                  <c:v>551770</c:v>
                </c:pt>
                <c:pt idx="9879">
                  <c:v>71831</c:v>
                </c:pt>
                <c:pt idx="9880">
                  <c:v>78108</c:v>
                </c:pt>
                <c:pt idx="9881">
                  <c:v>80210</c:v>
                </c:pt>
                <c:pt idx="9882">
                  <c:v>83709</c:v>
                </c:pt>
                <c:pt idx="9883">
                  <c:v>98778</c:v>
                </c:pt>
                <c:pt idx="9884">
                  <c:v>99494</c:v>
                </c:pt>
                <c:pt idx="9885">
                  <c:v>103570</c:v>
                </c:pt>
                <c:pt idx="9886">
                  <c:v>121950</c:v>
                </c:pt>
                <c:pt idx="9887">
                  <c:v>127070</c:v>
                </c:pt>
                <c:pt idx="9888">
                  <c:v>131170</c:v>
                </c:pt>
                <c:pt idx="9889">
                  <c:v>157700</c:v>
                </c:pt>
                <c:pt idx="9890">
                  <c:v>162910</c:v>
                </c:pt>
                <c:pt idx="9891">
                  <c:v>167470</c:v>
                </c:pt>
                <c:pt idx="9892">
                  <c:v>1327000</c:v>
                </c:pt>
                <c:pt idx="9893">
                  <c:v>161500</c:v>
                </c:pt>
                <c:pt idx="9894">
                  <c:v>165930</c:v>
                </c:pt>
                <c:pt idx="9895">
                  <c:v>180680</c:v>
                </c:pt>
                <c:pt idx="9896">
                  <c:v>184600</c:v>
                </c:pt>
                <c:pt idx="9897">
                  <c:v>186880</c:v>
                </c:pt>
                <c:pt idx="9898">
                  <c:v>194780</c:v>
                </c:pt>
                <c:pt idx="9899">
                  <c:v>195670</c:v>
                </c:pt>
                <c:pt idx="9900">
                  <c:v>196490</c:v>
                </c:pt>
                <c:pt idx="9901">
                  <c:v>202830</c:v>
                </c:pt>
                <c:pt idx="9902">
                  <c:v>204300</c:v>
                </c:pt>
                <c:pt idx="9903">
                  <c:v>201170</c:v>
                </c:pt>
                <c:pt idx="9904">
                  <c:v>188700</c:v>
                </c:pt>
                <c:pt idx="9905">
                  <c:v>185480</c:v>
                </c:pt>
                <c:pt idx="9906">
                  <c:v>178300</c:v>
                </c:pt>
                <c:pt idx="9907">
                  <c:v>153480</c:v>
                </c:pt>
                <c:pt idx="9908">
                  <c:v>1421900</c:v>
                </c:pt>
                <c:pt idx="9909">
                  <c:v>1060700</c:v>
                </c:pt>
                <c:pt idx="9910">
                  <c:v>549100</c:v>
                </c:pt>
                <c:pt idx="9911">
                  <c:v>545910</c:v>
                </c:pt>
                <c:pt idx="9912">
                  <c:v>526690</c:v>
                </c:pt>
                <c:pt idx="9913">
                  <c:v>401730</c:v>
                </c:pt>
                <c:pt idx="9914">
                  <c:v>402290</c:v>
                </c:pt>
                <c:pt idx="9915">
                  <c:v>402080</c:v>
                </c:pt>
                <c:pt idx="9916">
                  <c:v>412400</c:v>
                </c:pt>
                <c:pt idx="9917">
                  <c:v>414080</c:v>
                </c:pt>
                <c:pt idx="9918">
                  <c:v>419420</c:v>
                </c:pt>
                <c:pt idx="9919">
                  <c:v>632790</c:v>
                </c:pt>
                <c:pt idx="9920">
                  <c:v>639300</c:v>
                </c:pt>
                <c:pt idx="9921">
                  <c:v>656250</c:v>
                </c:pt>
                <c:pt idx="9922">
                  <c:v>997280</c:v>
                </c:pt>
                <c:pt idx="9923">
                  <c:v>1004800</c:v>
                </c:pt>
                <c:pt idx="9924">
                  <c:v>1021200</c:v>
                </c:pt>
                <c:pt idx="9925">
                  <c:v>1040900</c:v>
                </c:pt>
                <c:pt idx="9926">
                  <c:v>1060700</c:v>
                </c:pt>
                <c:pt idx="9927">
                  <c:v>1183400</c:v>
                </c:pt>
                <c:pt idx="9928">
                  <c:v>984740</c:v>
                </c:pt>
                <c:pt idx="9929">
                  <c:v>1115900</c:v>
                </c:pt>
                <c:pt idx="9930">
                  <c:v>1080800</c:v>
                </c:pt>
                <c:pt idx="9931">
                  <c:v>709690</c:v>
                </c:pt>
                <c:pt idx="9932">
                  <c:v>697850</c:v>
                </c:pt>
                <c:pt idx="9933">
                  <c:v>666860</c:v>
                </c:pt>
                <c:pt idx="9934">
                  <c:v>443530</c:v>
                </c:pt>
                <c:pt idx="9935">
                  <c:v>436620</c:v>
                </c:pt>
                <c:pt idx="9936">
                  <c:v>423440</c:v>
                </c:pt>
                <c:pt idx="9937">
                  <c:v>452770</c:v>
                </c:pt>
                <c:pt idx="9938">
                  <c:v>458420</c:v>
                </c:pt>
                <c:pt idx="9939">
                  <c:v>460940</c:v>
                </c:pt>
                <c:pt idx="9940">
                  <c:v>482990</c:v>
                </c:pt>
                <c:pt idx="9941">
                  <c:v>488760</c:v>
                </c:pt>
                <c:pt idx="9942">
                  <c:v>489830</c:v>
                </c:pt>
                <c:pt idx="9943">
                  <c:v>545910</c:v>
                </c:pt>
                <c:pt idx="9944">
                  <c:v>914500</c:v>
                </c:pt>
                <c:pt idx="9945">
                  <c:v>724440</c:v>
                </c:pt>
                <c:pt idx="9946">
                  <c:v>555350</c:v>
                </c:pt>
                <c:pt idx="9947">
                  <c:v>565500</c:v>
                </c:pt>
                <c:pt idx="9948">
                  <c:v>550990</c:v>
                </c:pt>
                <c:pt idx="9949">
                  <c:v>501390</c:v>
                </c:pt>
                <c:pt idx="9950">
                  <c:v>495590</c:v>
                </c:pt>
                <c:pt idx="9951">
                  <c:v>497790</c:v>
                </c:pt>
                <c:pt idx="9952">
                  <c:v>506990</c:v>
                </c:pt>
                <c:pt idx="9953">
                  <c:v>508840</c:v>
                </c:pt>
                <c:pt idx="9954">
                  <c:v>504470</c:v>
                </c:pt>
                <c:pt idx="9955">
                  <c:v>440150</c:v>
                </c:pt>
                <c:pt idx="9956">
                  <c:v>436690</c:v>
                </c:pt>
                <c:pt idx="9957">
                  <c:v>418270</c:v>
                </c:pt>
                <c:pt idx="9958">
                  <c:v>349690</c:v>
                </c:pt>
                <c:pt idx="9959">
                  <c:v>358250</c:v>
                </c:pt>
                <c:pt idx="9960">
                  <c:v>350180</c:v>
                </c:pt>
                <c:pt idx="9961">
                  <c:v>416680</c:v>
                </c:pt>
                <c:pt idx="9962">
                  <c:v>419190</c:v>
                </c:pt>
                <c:pt idx="9963">
                  <c:v>428600</c:v>
                </c:pt>
                <c:pt idx="9964">
                  <c:v>636670</c:v>
                </c:pt>
                <c:pt idx="9965">
                  <c:v>644650</c:v>
                </c:pt>
                <c:pt idx="9966">
                  <c:v>653150</c:v>
                </c:pt>
                <c:pt idx="9967">
                  <c:v>887260</c:v>
                </c:pt>
                <c:pt idx="9968">
                  <c:v>891120</c:v>
                </c:pt>
                <c:pt idx="9969">
                  <c:v>895330</c:v>
                </c:pt>
                <c:pt idx="9970">
                  <c:v>768940</c:v>
                </c:pt>
                <c:pt idx="9971">
                  <c:v>752560</c:v>
                </c:pt>
                <c:pt idx="9972">
                  <c:v>760020</c:v>
                </c:pt>
                <c:pt idx="9973">
                  <c:v>577680</c:v>
                </c:pt>
                <c:pt idx="9974">
                  <c:v>576990</c:v>
                </c:pt>
                <c:pt idx="9975">
                  <c:v>545580</c:v>
                </c:pt>
                <c:pt idx="9976">
                  <c:v>408630</c:v>
                </c:pt>
                <c:pt idx="9977">
                  <c:v>694210</c:v>
                </c:pt>
                <c:pt idx="9978">
                  <c:v>516900</c:v>
                </c:pt>
                <c:pt idx="9979">
                  <c:v>419950</c:v>
                </c:pt>
                <c:pt idx="9980">
                  <c:v>421460</c:v>
                </c:pt>
                <c:pt idx="9981">
                  <c:v>492670</c:v>
                </c:pt>
                <c:pt idx="9982">
                  <c:v>497310</c:v>
                </c:pt>
                <c:pt idx="9983">
                  <c:v>501300</c:v>
                </c:pt>
                <c:pt idx="9984">
                  <c:v>459620</c:v>
                </c:pt>
                <c:pt idx="9985">
                  <c:v>467140</c:v>
                </c:pt>
                <c:pt idx="9986">
                  <c:v>472310</c:v>
                </c:pt>
                <c:pt idx="9987">
                  <c:v>441010</c:v>
                </c:pt>
                <c:pt idx="9988">
                  <c:v>494980</c:v>
                </c:pt>
                <c:pt idx="9989">
                  <c:v>488270</c:v>
                </c:pt>
                <c:pt idx="9990">
                  <c:v>382210</c:v>
                </c:pt>
                <c:pt idx="9991">
                  <c:v>379730</c:v>
                </c:pt>
                <c:pt idx="9992">
                  <c:v>371630</c:v>
                </c:pt>
                <c:pt idx="9993">
                  <c:v>382790</c:v>
                </c:pt>
                <c:pt idx="9994">
                  <c:v>381870</c:v>
                </c:pt>
                <c:pt idx="9995">
                  <c:v>369550</c:v>
                </c:pt>
                <c:pt idx="9996">
                  <c:v>330360</c:v>
                </c:pt>
                <c:pt idx="9997">
                  <c:v>328480</c:v>
                </c:pt>
                <c:pt idx="9998">
                  <c:v>343300</c:v>
                </c:pt>
                <c:pt idx="9999">
                  <c:v>406680</c:v>
                </c:pt>
                <c:pt idx="10000">
                  <c:v>403710</c:v>
                </c:pt>
                <c:pt idx="10001">
                  <c:v>425850</c:v>
                </c:pt>
                <c:pt idx="10002">
                  <c:v>494620</c:v>
                </c:pt>
                <c:pt idx="10003">
                  <c:v>504030</c:v>
                </c:pt>
                <c:pt idx="10004">
                  <c:v>515040</c:v>
                </c:pt>
                <c:pt idx="10005">
                  <c:v>652090</c:v>
                </c:pt>
                <c:pt idx="10006">
                  <c:v>663130</c:v>
                </c:pt>
                <c:pt idx="10007">
                  <c:v>666300</c:v>
                </c:pt>
                <c:pt idx="10008">
                  <c:v>738270</c:v>
                </c:pt>
                <c:pt idx="10009">
                  <c:v>742130</c:v>
                </c:pt>
                <c:pt idx="10010">
                  <c:v>714530</c:v>
                </c:pt>
                <c:pt idx="10011">
                  <c:v>509570</c:v>
                </c:pt>
                <c:pt idx="10012">
                  <c:v>365830</c:v>
                </c:pt>
                <c:pt idx="10013">
                  <c:v>268210</c:v>
                </c:pt>
                <c:pt idx="10014">
                  <c:v>305450</c:v>
                </c:pt>
                <c:pt idx="10015">
                  <c:v>310120</c:v>
                </c:pt>
                <c:pt idx="10016">
                  <c:v>346410</c:v>
                </c:pt>
                <c:pt idx="10017">
                  <c:v>360950</c:v>
                </c:pt>
                <c:pt idx="10018">
                  <c:v>364010</c:v>
                </c:pt>
                <c:pt idx="10019">
                  <c:v>407930</c:v>
                </c:pt>
                <c:pt idx="10020">
                  <c:v>406650</c:v>
                </c:pt>
                <c:pt idx="10021">
                  <c:v>408840</c:v>
                </c:pt>
                <c:pt idx="10022">
                  <c:v>457690</c:v>
                </c:pt>
                <c:pt idx="10023">
                  <c:v>463970</c:v>
                </c:pt>
                <c:pt idx="10024">
                  <c:v>469830</c:v>
                </c:pt>
                <c:pt idx="10025">
                  <c:v>499710</c:v>
                </c:pt>
                <c:pt idx="10026">
                  <c:v>517060</c:v>
                </c:pt>
                <c:pt idx="10027">
                  <c:v>498160</c:v>
                </c:pt>
                <c:pt idx="10028">
                  <c:v>446950</c:v>
                </c:pt>
                <c:pt idx="10029">
                  <c:v>505670</c:v>
                </c:pt>
                <c:pt idx="10030">
                  <c:v>494280</c:v>
                </c:pt>
                <c:pt idx="10031">
                  <c:v>313520</c:v>
                </c:pt>
                <c:pt idx="10032">
                  <c:v>318010</c:v>
                </c:pt>
                <c:pt idx="10033">
                  <c:v>301610</c:v>
                </c:pt>
                <c:pt idx="10034">
                  <c:v>267250</c:v>
                </c:pt>
                <c:pt idx="10035">
                  <c:v>265650</c:v>
                </c:pt>
                <c:pt idx="10036">
                  <c:v>263610</c:v>
                </c:pt>
                <c:pt idx="10037">
                  <c:v>330760</c:v>
                </c:pt>
                <c:pt idx="10038">
                  <c:v>333930</c:v>
                </c:pt>
                <c:pt idx="10039">
                  <c:v>326230</c:v>
                </c:pt>
                <c:pt idx="10040">
                  <c:v>374350</c:v>
                </c:pt>
                <c:pt idx="10041">
                  <c:v>374770</c:v>
                </c:pt>
                <c:pt idx="10042">
                  <c:v>384340</c:v>
                </c:pt>
                <c:pt idx="10043">
                  <c:v>491490</c:v>
                </c:pt>
                <c:pt idx="10044">
                  <c:v>494210</c:v>
                </c:pt>
                <c:pt idx="10045">
                  <c:v>502240</c:v>
                </c:pt>
                <c:pt idx="10046">
                  <c:v>641280</c:v>
                </c:pt>
                <c:pt idx="10047">
                  <c:v>925170</c:v>
                </c:pt>
                <c:pt idx="10048">
                  <c:v>695760</c:v>
                </c:pt>
                <c:pt idx="10049">
                  <c:v>348520</c:v>
                </c:pt>
                <c:pt idx="10050">
                  <c:v>393470</c:v>
                </c:pt>
                <c:pt idx="10051">
                  <c:v>392960</c:v>
                </c:pt>
                <c:pt idx="10052">
                  <c:v>426760</c:v>
                </c:pt>
                <c:pt idx="10053">
                  <c:v>429090</c:v>
                </c:pt>
                <c:pt idx="10054">
                  <c:v>431020</c:v>
                </c:pt>
                <c:pt idx="10055">
                  <c:v>408370</c:v>
                </c:pt>
                <c:pt idx="10056">
                  <c:v>405830</c:v>
                </c:pt>
                <c:pt idx="10057">
                  <c:v>388840</c:v>
                </c:pt>
                <c:pt idx="10058">
                  <c:v>226710</c:v>
                </c:pt>
                <c:pt idx="10059">
                  <c:v>225890</c:v>
                </c:pt>
                <c:pt idx="10060">
                  <c:v>225750</c:v>
                </c:pt>
                <c:pt idx="10061">
                  <c:v>297430</c:v>
                </c:pt>
                <c:pt idx="10062">
                  <c:v>301920</c:v>
                </c:pt>
                <c:pt idx="10063">
                  <c:v>311420</c:v>
                </c:pt>
                <c:pt idx="10064">
                  <c:v>424760</c:v>
                </c:pt>
                <c:pt idx="10065">
                  <c:v>1817600</c:v>
                </c:pt>
                <c:pt idx="10066">
                  <c:v>1288600</c:v>
                </c:pt>
                <c:pt idx="10067">
                  <c:v>117790</c:v>
                </c:pt>
                <c:pt idx="10068">
                  <c:v>116500</c:v>
                </c:pt>
                <c:pt idx="10069">
                  <c:v>117130</c:v>
                </c:pt>
                <c:pt idx="10070">
                  <c:v>117320</c:v>
                </c:pt>
                <c:pt idx="10071">
                  <c:v>118250</c:v>
                </c:pt>
                <c:pt idx="10072">
                  <c:v>117770</c:v>
                </c:pt>
                <c:pt idx="10073">
                  <c:v>110970</c:v>
                </c:pt>
                <c:pt idx="10074">
                  <c:v>109540</c:v>
                </c:pt>
                <c:pt idx="10075">
                  <c:v>108310</c:v>
                </c:pt>
                <c:pt idx="10076">
                  <c:v>93424</c:v>
                </c:pt>
                <c:pt idx="10077">
                  <c:v>91974</c:v>
                </c:pt>
                <c:pt idx="10078">
                  <c:v>85921</c:v>
                </c:pt>
                <c:pt idx="10079">
                  <c:v>71328</c:v>
                </c:pt>
                <c:pt idx="10080">
                  <c:v>69459</c:v>
                </c:pt>
                <c:pt idx="10081">
                  <c:v>64709</c:v>
                </c:pt>
                <c:pt idx="10082">
                  <c:v>444950</c:v>
                </c:pt>
                <c:pt idx="10083">
                  <c:v>56956</c:v>
                </c:pt>
                <c:pt idx="10084">
                  <c:v>52493</c:v>
                </c:pt>
                <c:pt idx="10085">
                  <c:v>42859</c:v>
                </c:pt>
                <c:pt idx="10086">
                  <c:v>43023</c:v>
                </c:pt>
                <c:pt idx="10087">
                  <c:v>41245</c:v>
                </c:pt>
                <c:pt idx="10088">
                  <c:v>38191</c:v>
                </c:pt>
                <c:pt idx="10089">
                  <c:v>38810</c:v>
                </c:pt>
                <c:pt idx="10090">
                  <c:v>38677</c:v>
                </c:pt>
                <c:pt idx="10091">
                  <c:v>40824</c:v>
                </c:pt>
                <c:pt idx="10092">
                  <c:v>40811</c:v>
                </c:pt>
                <c:pt idx="10093">
                  <c:v>39486</c:v>
                </c:pt>
                <c:pt idx="10094">
                  <c:v>42299</c:v>
                </c:pt>
                <c:pt idx="10095">
                  <c:v>43418</c:v>
                </c:pt>
                <c:pt idx="10096">
                  <c:v>43059</c:v>
                </c:pt>
                <c:pt idx="10097">
                  <c:v>49911</c:v>
                </c:pt>
                <c:pt idx="10098">
                  <c:v>51081</c:v>
                </c:pt>
                <c:pt idx="10099">
                  <c:v>52172</c:v>
                </c:pt>
                <c:pt idx="10100">
                  <c:v>55196</c:v>
                </c:pt>
                <c:pt idx="10101">
                  <c:v>57694</c:v>
                </c:pt>
                <c:pt idx="10102">
                  <c:v>64494</c:v>
                </c:pt>
                <c:pt idx="10103">
                  <c:v>65801</c:v>
                </c:pt>
                <c:pt idx="10104">
                  <c:v>66100</c:v>
                </c:pt>
                <c:pt idx="10105">
                  <c:v>587590</c:v>
                </c:pt>
                <c:pt idx="10106">
                  <c:v>74606</c:v>
                </c:pt>
                <c:pt idx="10107">
                  <c:v>74765</c:v>
                </c:pt>
                <c:pt idx="10108">
                  <c:v>79925</c:v>
                </c:pt>
                <c:pt idx="10109">
                  <c:v>81359</c:v>
                </c:pt>
                <c:pt idx="10110">
                  <c:v>81603</c:v>
                </c:pt>
                <c:pt idx="10111">
                  <c:v>85926</c:v>
                </c:pt>
                <c:pt idx="10112">
                  <c:v>86709</c:v>
                </c:pt>
                <c:pt idx="10113">
                  <c:v>85955</c:v>
                </c:pt>
                <c:pt idx="10114">
                  <c:v>85611</c:v>
                </c:pt>
                <c:pt idx="10115">
                  <c:v>88999</c:v>
                </c:pt>
                <c:pt idx="10116">
                  <c:v>90011</c:v>
                </c:pt>
                <c:pt idx="10117">
                  <c:v>93585</c:v>
                </c:pt>
                <c:pt idx="10118">
                  <c:v>95974</c:v>
                </c:pt>
                <c:pt idx="10119">
                  <c:v>95246</c:v>
                </c:pt>
                <c:pt idx="10120">
                  <c:v>112400</c:v>
                </c:pt>
                <c:pt idx="10121">
                  <c:v>115500</c:v>
                </c:pt>
                <c:pt idx="10122">
                  <c:v>114810</c:v>
                </c:pt>
                <c:pt idx="10123">
                  <c:v>113010</c:v>
                </c:pt>
                <c:pt idx="10124">
                  <c:v>115370</c:v>
                </c:pt>
                <c:pt idx="10125">
                  <c:v>112060</c:v>
                </c:pt>
                <c:pt idx="10126">
                  <c:v>110880</c:v>
                </c:pt>
                <c:pt idx="10127">
                  <c:v>111000</c:v>
                </c:pt>
                <c:pt idx="10128">
                  <c:v>109230</c:v>
                </c:pt>
                <c:pt idx="10129">
                  <c:v>102480</c:v>
                </c:pt>
                <c:pt idx="10130">
                  <c:v>102070</c:v>
                </c:pt>
                <c:pt idx="10131">
                  <c:v>95136</c:v>
                </c:pt>
                <c:pt idx="10132">
                  <c:v>87425</c:v>
                </c:pt>
                <c:pt idx="10133">
                  <c:v>87725</c:v>
                </c:pt>
                <c:pt idx="10134">
                  <c:v>83846</c:v>
                </c:pt>
                <c:pt idx="10135">
                  <c:v>74088</c:v>
                </c:pt>
                <c:pt idx="10136">
                  <c:v>713900</c:v>
                </c:pt>
                <c:pt idx="10137">
                  <c:v>521550</c:v>
                </c:pt>
                <c:pt idx="10138">
                  <c:v>526300</c:v>
                </c:pt>
                <c:pt idx="10139">
                  <c:v>552140</c:v>
                </c:pt>
                <c:pt idx="10140">
                  <c:v>557400</c:v>
                </c:pt>
                <c:pt idx="10141">
                  <c:v>761970</c:v>
                </c:pt>
                <c:pt idx="10142">
                  <c:v>767780</c:v>
                </c:pt>
                <c:pt idx="10143">
                  <c:v>781450</c:v>
                </c:pt>
                <c:pt idx="10144">
                  <c:v>938150</c:v>
                </c:pt>
                <c:pt idx="10145">
                  <c:v>938170</c:v>
                </c:pt>
                <c:pt idx="10146">
                  <c:v>952660</c:v>
                </c:pt>
                <c:pt idx="10147">
                  <c:v>856380</c:v>
                </c:pt>
                <c:pt idx="10148">
                  <c:v>852750</c:v>
                </c:pt>
                <c:pt idx="10149">
                  <c:v>805120</c:v>
                </c:pt>
                <c:pt idx="10150">
                  <c:v>505180</c:v>
                </c:pt>
                <c:pt idx="10151">
                  <c:v>506510</c:v>
                </c:pt>
                <c:pt idx="10152">
                  <c:v>479010</c:v>
                </c:pt>
                <c:pt idx="10153">
                  <c:v>351710</c:v>
                </c:pt>
                <c:pt idx="10154">
                  <c:v>348390</c:v>
                </c:pt>
                <c:pt idx="10155">
                  <c:v>320620</c:v>
                </c:pt>
                <c:pt idx="10156">
                  <c:v>261490</c:v>
                </c:pt>
                <c:pt idx="10157">
                  <c:v>253330</c:v>
                </c:pt>
                <c:pt idx="10158">
                  <c:v>252100</c:v>
                </c:pt>
                <c:pt idx="10159">
                  <c:v>361390</c:v>
                </c:pt>
                <c:pt idx="10160">
                  <c:v>365260</c:v>
                </c:pt>
                <c:pt idx="10161">
                  <c:v>388680</c:v>
                </c:pt>
                <c:pt idx="10162">
                  <c:v>460700</c:v>
                </c:pt>
                <c:pt idx="10163">
                  <c:v>469130</c:v>
                </c:pt>
                <c:pt idx="10164">
                  <c:v>499360</c:v>
                </c:pt>
                <c:pt idx="10165">
                  <c:v>688840</c:v>
                </c:pt>
                <c:pt idx="10166">
                  <c:v>694310</c:v>
                </c:pt>
                <c:pt idx="10167">
                  <c:v>756120</c:v>
                </c:pt>
                <c:pt idx="10168">
                  <c:v>2203000</c:v>
                </c:pt>
                <c:pt idx="10169">
                  <c:v>2190100</c:v>
                </c:pt>
                <c:pt idx="10170">
                  <c:v>2019300</c:v>
                </c:pt>
                <c:pt idx="10171">
                  <c:v>1317900</c:v>
                </c:pt>
                <c:pt idx="10172">
                  <c:v>1151900</c:v>
                </c:pt>
                <c:pt idx="10173">
                  <c:v>1025300</c:v>
                </c:pt>
                <c:pt idx="10174">
                  <c:v>447850</c:v>
                </c:pt>
                <c:pt idx="10175">
                  <c:v>421840</c:v>
                </c:pt>
                <c:pt idx="10176">
                  <c:v>395670</c:v>
                </c:pt>
                <c:pt idx="10177">
                  <c:v>374000</c:v>
                </c:pt>
                <c:pt idx="10178">
                  <c:v>375350</c:v>
                </c:pt>
                <c:pt idx="10179">
                  <c:v>388610</c:v>
                </c:pt>
                <c:pt idx="10180">
                  <c:v>575060</c:v>
                </c:pt>
                <c:pt idx="10181">
                  <c:v>577690</c:v>
                </c:pt>
                <c:pt idx="10182">
                  <c:v>565530</c:v>
                </c:pt>
                <c:pt idx="10183">
                  <c:v>824480</c:v>
                </c:pt>
                <c:pt idx="10184">
                  <c:v>827950</c:v>
                </c:pt>
                <c:pt idx="10185">
                  <c:v>807910</c:v>
                </c:pt>
                <c:pt idx="10186">
                  <c:v>507050</c:v>
                </c:pt>
                <c:pt idx="10187">
                  <c:v>506710</c:v>
                </c:pt>
                <c:pt idx="10188">
                  <c:v>477560</c:v>
                </c:pt>
                <c:pt idx="10189">
                  <c:v>359050</c:v>
                </c:pt>
                <c:pt idx="10190">
                  <c:v>363080</c:v>
                </c:pt>
                <c:pt idx="10191">
                  <c:v>358090</c:v>
                </c:pt>
                <c:pt idx="10192">
                  <c:v>319170</c:v>
                </c:pt>
                <c:pt idx="10193">
                  <c:v>318170</c:v>
                </c:pt>
                <c:pt idx="10194">
                  <c:v>323660</c:v>
                </c:pt>
                <c:pt idx="10195">
                  <c:v>465740</c:v>
                </c:pt>
                <c:pt idx="10196">
                  <c:v>469660</c:v>
                </c:pt>
                <c:pt idx="10197">
                  <c:v>492040</c:v>
                </c:pt>
                <c:pt idx="10198">
                  <c:v>671850</c:v>
                </c:pt>
                <c:pt idx="10199">
                  <c:v>1035700</c:v>
                </c:pt>
                <c:pt idx="10200">
                  <c:v>1136900</c:v>
                </c:pt>
                <c:pt idx="10201">
                  <c:v>1028300</c:v>
                </c:pt>
                <c:pt idx="10202">
                  <c:v>1167100</c:v>
                </c:pt>
                <c:pt idx="10203">
                  <c:v>1018200</c:v>
                </c:pt>
                <c:pt idx="10204">
                  <c:v>821550</c:v>
                </c:pt>
                <c:pt idx="10205">
                  <c:v>803530</c:v>
                </c:pt>
                <c:pt idx="10206">
                  <c:v>773100</c:v>
                </c:pt>
                <c:pt idx="10207">
                  <c:v>506030</c:v>
                </c:pt>
                <c:pt idx="10208">
                  <c:v>494850</c:v>
                </c:pt>
                <c:pt idx="10209">
                  <c:v>483430</c:v>
                </c:pt>
                <c:pt idx="10210">
                  <c:v>376100</c:v>
                </c:pt>
                <c:pt idx="10211">
                  <c:v>908870</c:v>
                </c:pt>
                <c:pt idx="10212">
                  <c:v>812410</c:v>
                </c:pt>
                <c:pt idx="10213">
                  <c:v>815800</c:v>
                </c:pt>
                <c:pt idx="10214">
                  <c:v>1056700</c:v>
                </c:pt>
                <c:pt idx="10215">
                  <c:v>978630</c:v>
                </c:pt>
                <c:pt idx="10216">
                  <c:v>1177000</c:v>
                </c:pt>
                <c:pt idx="10217">
                  <c:v>663150</c:v>
                </c:pt>
                <c:pt idx="10218">
                  <c:v>737600</c:v>
                </c:pt>
                <c:pt idx="10219">
                  <c:v>785620</c:v>
                </c:pt>
                <c:pt idx="10220">
                  <c:v>972920</c:v>
                </c:pt>
                <c:pt idx="10221">
                  <c:v>1017100</c:v>
                </c:pt>
                <c:pt idx="10222">
                  <c:v>1528400</c:v>
                </c:pt>
                <c:pt idx="10223">
                  <c:v>1563800</c:v>
                </c:pt>
                <c:pt idx="10224">
                  <c:v>1600900</c:v>
                </c:pt>
                <c:pt idx="10225">
                  <c:v>1588500</c:v>
                </c:pt>
                <c:pt idx="10226">
                  <c:v>1572400</c:v>
                </c:pt>
                <c:pt idx="10227">
                  <c:v>1451000</c:v>
                </c:pt>
                <c:pt idx="10228">
                  <c:v>1105600</c:v>
                </c:pt>
                <c:pt idx="10229">
                  <c:v>1117800</c:v>
                </c:pt>
                <c:pt idx="10230">
                  <c:v>1097500</c:v>
                </c:pt>
                <c:pt idx="10231">
                  <c:v>1023100</c:v>
                </c:pt>
                <c:pt idx="10232">
                  <c:v>674610</c:v>
                </c:pt>
                <c:pt idx="10233">
                  <c:v>670230</c:v>
                </c:pt>
                <c:pt idx="10234">
                  <c:v>645130</c:v>
                </c:pt>
                <c:pt idx="10235">
                  <c:v>480730</c:v>
                </c:pt>
                <c:pt idx="10236">
                  <c:v>481110</c:v>
                </c:pt>
                <c:pt idx="10237">
                  <c:v>465090</c:v>
                </c:pt>
                <c:pt idx="10238">
                  <c:v>401330</c:v>
                </c:pt>
                <c:pt idx="10239">
                  <c:v>401950</c:v>
                </c:pt>
                <c:pt idx="10240">
                  <c:v>449390</c:v>
                </c:pt>
                <c:pt idx="10241">
                  <c:v>467150</c:v>
                </c:pt>
                <c:pt idx="10242">
                  <c:v>470820</c:v>
                </c:pt>
                <c:pt idx="10243">
                  <c:v>486610</c:v>
                </c:pt>
                <c:pt idx="10244">
                  <c:v>823570</c:v>
                </c:pt>
                <c:pt idx="10245">
                  <c:v>843890</c:v>
                </c:pt>
                <c:pt idx="10246">
                  <c:v>886040</c:v>
                </c:pt>
                <c:pt idx="10247">
                  <c:v>1155200</c:v>
                </c:pt>
                <c:pt idx="10248">
                  <c:v>1162700</c:v>
                </c:pt>
                <c:pt idx="10249">
                  <c:v>1172700</c:v>
                </c:pt>
                <c:pt idx="10250">
                  <c:v>1517700</c:v>
                </c:pt>
                <c:pt idx="10251">
                  <c:v>1874000</c:v>
                </c:pt>
                <c:pt idx="10252">
                  <c:v>1429700</c:v>
                </c:pt>
                <c:pt idx="10253">
                  <c:v>832020</c:v>
                </c:pt>
                <c:pt idx="10254">
                  <c:v>782950</c:v>
                </c:pt>
                <c:pt idx="10255">
                  <c:v>755290</c:v>
                </c:pt>
                <c:pt idx="10256">
                  <c:v>513690</c:v>
                </c:pt>
                <c:pt idx="10257">
                  <c:v>510010</c:v>
                </c:pt>
                <c:pt idx="10258">
                  <c:v>493130</c:v>
                </c:pt>
                <c:pt idx="10259">
                  <c:v>461670</c:v>
                </c:pt>
                <c:pt idx="10260">
                  <c:v>470380</c:v>
                </c:pt>
                <c:pt idx="10261">
                  <c:v>490510</c:v>
                </c:pt>
                <c:pt idx="10262">
                  <c:v>1072600</c:v>
                </c:pt>
                <c:pt idx="10263">
                  <c:v>1274700</c:v>
                </c:pt>
                <c:pt idx="10264">
                  <c:v>1227100</c:v>
                </c:pt>
                <c:pt idx="10265">
                  <c:v>2066500</c:v>
                </c:pt>
                <c:pt idx="10266">
                  <c:v>2065200</c:v>
                </c:pt>
                <c:pt idx="10267">
                  <c:v>2106200</c:v>
                </c:pt>
                <c:pt idx="10268">
                  <c:v>1909700</c:v>
                </c:pt>
                <c:pt idx="10269">
                  <c:v>1914600</c:v>
                </c:pt>
                <c:pt idx="10270">
                  <c:v>1834400</c:v>
                </c:pt>
                <c:pt idx="10271">
                  <c:v>1241900</c:v>
                </c:pt>
                <c:pt idx="10272">
                  <c:v>1232800</c:v>
                </c:pt>
                <c:pt idx="10273">
                  <c:v>1157000</c:v>
                </c:pt>
                <c:pt idx="10274">
                  <c:v>1055400</c:v>
                </c:pt>
                <c:pt idx="10275">
                  <c:v>1052000</c:v>
                </c:pt>
                <c:pt idx="10276">
                  <c:v>1006700</c:v>
                </c:pt>
                <c:pt idx="10277">
                  <c:v>669240</c:v>
                </c:pt>
                <c:pt idx="10278">
                  <c:v>668390</c:v>
                </c:pt>
                <c:pt idx="10279">
                  <c:v>637750</c:v>
                </c:pt>
                <c:pt idx="10280">
                  <c:v>542090</c:v>
                </c:pt>
                <c:pt idx="10281">
                  <c:v>542340</c:v>
                </c:pt>
                <c:pt idx="10282">
                  <c:v>536740</c:v>
                </c:pt>
                <c:pt idx="10283">
                  <c:v>511070</c:v>
                </c:pt>
                <c:pt idx="10284">
                  <c:v>645570</c:v>
                </c:pt>
                <c:pt idx="10285">
                  <c:v>2509600</c:v>
                </c:pt>
                <c:pt idx="10286">
                  <c:v>2211400</c:v>
                </c:pt>
                <c:pt idx="10287">
                  <c:v>1533300</c:v>
                </c:pt>
                <c:pt idx="10288">
                  <c:v>1551500</c:v>
                </c:pt>
                <c:pt idx="10289">
                  <c:v>1518100</c:v>
                </c:pt>
                <c:pt idx="10290">
                  <c:v>1229300</c:v>
                </c:pt>
                <c:pt idx="10291">
                  <c:v>1094700</c:v>
                </c:pt>
                <c:pt idx="10292">
                  <c:v>1190000</c:v>
                </c:pt>
                <c:pt idx="10293">
                  <c:v>1009900</c:v>
                </c:pt>
                <c:pt idx="10294">
                  <c:v>1010600</c:v>
                </c:pt>
                <c:pt idx="10295">
                  <c:v>979860</c:v>
                </c:pt>
                <c:pt idx="10296">
                  <c:v>817470</c:v>
                </c:pt>
                <c:pt idx="10297">
                  <c:v>818990</c:v>
                </c:pt>
                <c:pt idx="10298">
                  <c:v>792220</c:v>
                </c:pt>
                <c:pt idx="10299">
                  <c:v>579750</c:v>
                </c:pt>
                <c:pt idx="10300">
                  <c:v>577710</c:v>
                </c:pt>
                <c:pt idx="10301">
                  <c:v>557530</c:v>
                </c:pt>
                <c:pt idx="10302">
                  <c:v>568500</c:v>
                </c:pt>
                <c:pt idx="10303">
                  <c:v>583150</c:v>
                </c:pt>
                <c:pt idx="10304">
                  <c:v>609490</c:v>
                </c:pt>
                <c:pt idx="10305">
                  <c:v>1562200</c:v>
                </c:pt>
                <c:pt idx="10306">
                  <c:v>1632300</c:v>
                </c:pt>
                <c:pt idx="10307">
                  <c:v>1787100</c:v>
                </c:pt>
                <c:pt idx="10308">
                  <c:v>2877300</c:v>
                </c:pt>
                <c:pt idx="10309">
                  <c:v>2869000</c:v>
                </c:pt>
                <c:pt idx="10310">
                  <c:v>2753300</c:v>
                </c:pt>
                <c:pt idx="10311">
                  <c:v>2401200</c:v>
                </c:pt>
                <c:pt idx="10312">
                  <c:v>2383400</c:v>
                </c:pt>
                <c:pt idx="10313">
                  <c:v>2273400</c:v>
                </c:pt>
                <c:pt idx="10314">
                  <c:v>1539200</c:v>
                </c:pt>
                <c:pt idx="10315">
                  <c:v>1534500</c:v>
                </c:pt>
                <c:pt idx="10316">
                  <c:v>1461000</c:v>
                </c:pt>
                <c:pt idx="10317">
                  <c:v>1264300</c:v>
                </c:pt>
                <c:pt idx="10318">
                  <c:v>1114300</c:v>
                </c:pt>
                <c:pt idx="10319">
                  <c:v>1195100</c:v>
                </c:pt>
                <c:pt idx="10320">
                  <c:v>875430</c:v>
                </c:pt>
                <c:pt idx="10321">
                  <c:v>1351900</c:v>
                </c:pt>
                <c:pt idx="10322">
                  <c:v>677120</c:v>
                </c:pt>
                <c:pt idx="10323">
                  <c:v>651750</c:v>
                </c:pt>
                <c:pt idx="10324">
                  <c:v>1124700</c:v>
                </c:pt>
                <c:pt idx="10325">
                  <c:v>1066400</c:v>
                </c:pt>
                <c:pt idx="10326">
                  <c:v>876920</c:v>
                </c:pt>
                <c:pt idx="10327">
                  <c:v>888360</c:v>
                </c:pt>
                <c:pt idx="10328">
                  <c:v>178080</c:v>
                </c:pt>
                <c:pt idx="10329">
                  <c:v>172960</c:v>
                </c:pt>
                <c:pt idx="10330">
                  <c:v>145320</c:v>
                </c:pt>
                <c:pt idx="10331">
                  <c:v>145930</c:v>
                </c:pt>
                <c:pt idx="10332">
                  <c:v>134680</c:v>
                </c:pt>
                <c:pt idx="10333">
                  <c:v>4996100</c:v>
                </c:pt>
                <c:pt idx="10334">
                  <c:v>2846400</c:v>
                </c:pt>
                <c:pt idx="10335">
                  <c:v>2218900</c:v>
                </c:pt>
                <c:pt idx="10336">
                  <c:v>1889900</c:v>
                </c:pt>
                <c:pt idx="10337">
                  <c:v>1828400</c:v>
                </c:pt>
                <c:pt idx="10338">
                  <c:v>1301700</c:v>
                </c:pt>
                <c:pt idx="10339">
                  <c:v>1282900</c:v>
                </c:pt>
                <c:pt idx="10340">
                  <c:v>1211500</c:v>
                </c:pt>
                <c:pt idx="10341">
                  <c:v>1058200</c:v>
                </c:pt>
                <c:pt idx="10342">
                  <c:v>972510</c:v>
                </c:pt>
                <c:pt idx="10343">
                  <c:v>1057300</c:v>
                </c:pt>
                <c:pt idx="10344">
                  <c:v>1015000</c:v>
                </c:pt>
                <c:pt idx="10345">
                  <c:v>1124700</c:v>
                </c:pt>
                <c:pt idx="10346">
                  <c:v>1041500</c:v>
                </c:pt>
                <c:pt idx="10347">
                  <c:v>1068300</c:v>
                </c:pt>
                <c:pt idx="10348">
                  <c:v>971380</c:v>
                </c:pt>
                <c:pt idx="10349">
                  <c:v>1049100</c:v>
                </c:pt>
                <c:pt idx="10350">
                  <c:v>978310</c:v>
                </c:pt>
                <c:pt idx="10351">
                  <c:v>1093000</c:v>
                </c:pt>
                <c:pt idx="10352">
                  <c:v>1030900</c:v>
                </c:pt>
                <c:pt idx="10353">
                  <c:v>1378400</c:v>
                </c:pt>
                <c:pt idx="10354">
                  <c:v>5668300</c:v>
                </c:pt>
                <c:pt idx="10355">
                  <c:v>3567900</c:v>
                </c:pt>
                <c:pt idx="10356">
                  <c:v>2825800</c:v>
                </c:pt>
                <c:pt idx="10357">
                  <c:v>2717500</c:v>
                </c:pt>
                <c:pt idx="10358">
                  <c:v>2152300</c:v>
                </c:pt>
                <c:pt idx="10359">
                  <c:v>2121000</c:v>
                </c:pt>
                <c:pt idx="10360">
                  <c:v>1868700</c:v>
                </c:pt>
                <c:pt idx="10361">
                  <c:v>1862400</c:v>
                </c:pt>
                <c:pt idx="10362">
                  <c:v>1747800</c:v>
                </c:pt>
                <c:pt idx="10363">
                  <c:v>1722100</c:v>
                </c:pt>
                <c:pt idx="10364">
                  <c:v>1491700</c:v>
                </c:pt>
                <c:pt idx="10365">
                  <c:v>1490800</c:v>
                </c:pt>
                <c:pt idx="10366">
                  <c:v>1342600</c:v>
                </c:pt>
                <c:pt idx="10367">
                  <c:v>1363500</c:v>
                </c:pt>
                <c:pt idx="10368">
                  <c:v>1457000</c:v>
                </c:pt>
                <c:pt idx="10369">
                  <c:v>1488000</c:v>
                </c:pt>
                <c:pt idx="10370">
                  <c:v>1598000</c:v>
                </c:pt>
                <c:pt idx="10371">
                  <c:v>1602300</c:v>
                </c:pt>
                <c:pt idx="10372">
                  <c:v>1828500</c:v>
                </c:pt>
                <c:pt idx="10373">
                  <c:v>2799900</c:v>
                </c:pt>
                <c:pt idx="10374">
                  <c:v>2336200</c:v>
                </c:pt>
                <c:pt idx="10375">
                  <c:v>1863500</c:v>
                </c:pt>
                <c:pt idx="10376">
                  <c:v>1860000</c:v>
                </c:pt>
                <c:pt idx="10377">
                  <c:v>1822900</c:v>
                </c:pt>
                <c:pt idx="10378">
                  <c:v>1708100</c:v>
                </c:pt>
                <c:pt idx="10379">
                  <c:v>1720900</c:v>
                </c:pt>
                <c:pt idx="10380">
                  <c:v>1689200</c:v>
                </c:pt>
                <c:pt idx="10381">
                  <c:v>1640400</c:v>
                </c:pt>
                <c:pt idx="10382">
                  <c:v>1639200</c:v>
                </c:pt>
                <c:pt idx="10383">
                  <c:v>1617200</c:v>
                </c:pt>
                <c:pt idx="10384">
                  <c:v>1645800</c:v>
                </c:pt>
                <c:pt idx="10385">
                  <c:v>1635300</c:v>
                </c:pt>
                <c:pt idx="10386">
                  <c:v>1638300</c:v>
                </c:pt>
                <c:pt idx="10387">
                  <c:v>2011800</c:v>
                </c:pt>
                <c:pt idx="10388">
                  <c:v>1686700</c:v>
                </c:pt>
                <c:pt idx="10389">
                  <c:v>2015900</c:v>
                </c:pt>
                <c:pt idx="10390">
                  <c:v>2827900</c:v>
                </c:pt>
                <c:pt idx="10391">
                  <c:v>2779400</c:v>
                </c:pt>
                <c:pt idx="10392">
                  <c:v>2895700</c:v>
                </c:pt>
                <c:pt idx="10393">
                  <c:v>3068300</c:v>
                </c:pt>
                <c:pt idx="10394">
                  <c:v>3131800</c:v>
                </c:pt>
                <c:pt idx="10395">
                  <c:v>2889500</c:v>
                </c:pt>
                <c:pt idx="10396">
                  <c:v>2275400</c:v>
                </c:pt>
                <c:pt idx="10397">
                  <c:v>1808600</c:v>
                </c:pt>
                <c:pt idx="10398">
                  <c:v>1139500</c:v>
                </c:pt>
                <c:pt idx="10399">
                  <c:v>1169000</c:v>
                </c:pt>
                <c:pt idx="10400">
                  <c:v>1108800</c:v>
                </c:pt>
                <c:pt idx="10401">
                  <c:v>1301800</c:v>
                </c:pt>
                <c:pt idx="10402">
                  <c:v>1344500</c:v>
                </c:pt>
                <c:pt idx="10403">
                  <c:v>1393400</c:v>
                </c:pt>
                <c:pt idx="10404">
                  <c:v>1640600</c:v>
                </c:pt>
                <c:pt idx="10405">
                  <c:v>1673600</c:v>
                </c:pt>
                <c:pt idx="10406">
                  <c:v>2195900</c:v>
                </c:pt>
                <c:pt idx="10407">
                  <c:v>2413900</c:v>
                </c:pt>
                <c:pt idx="10408">
                  <c:v>2876100</c:v>
                </c:pt>
                <c:pt idx="10409">
                  <c:v>3101400</c:v>
                </c:pt>
                <c:pt idx="10410">
                  <c:v>3795900</c:v>
                </c:pt>
                <c:pt idx="10411">
                  <c:v>3083000</c:v>
                </c:pt>
                <c:pt idx="10412">
                  <c:v>3044800</c:v>
                </c:pt>
                <c:pt idx="10413">
                  <c:v>2863300</c:v>
                </c:pt>
                <c:pt idx="10414">
                  <c:v>4016000</c:v>
                </c:pt>
                <c:pt idx="10415">
                  <c:v>2745300</c:v>
                </c:pt>
                <c:pt idx="10416">
                  <c:v>2166200</c:v>
                </c:pt>
                <c:pt idx="10417">
                  <c:v>2058600</c:v>
                </c:pt>
                <c:pt idx="10418">
                  <c:v>1983100</c:v>
                </c:pt>
                <c:pt idx="10419">
                  <c:v>1436600</c:v>
                </c:pt>
                <c:pt idx="10420">
                  <c:v>1433100</c:v>
                </c:pt>
                <c:pt idx="10421">
                  <c:v>1374600</c:v>
                </c:pt>
                <c:pt idx="10422">
                  <c:v>1159900</c:v>
                </c:pt>
                <c:pt idx="10423">
                  <c:v>1166000</c:v>
                </c:pt>
                <c:pt idx="10424">
                  <c:v>1169100</c:v>
                </c:pt>
                <c:pt idx="10425">
                  <c:v>1279200</c:v>
                </c:pt>
                <c:pt idx="10426">
                  <c:v>1278500</c:v>
                </c:pt>
                <c:pt idx="10427">
                  <c:v>1296000</c:v>
                </c:pt>
                <c:pt idx="10428">
                  <c:v>1840800</c:v>
                </c:pt>
                <c:pt idx="10429">
                  <c:v>1865700</c:v>
                </c:pt>
                <c:pt idx="10430">
                  <c:v>1906600</c:v>
                </c:pt>
                <c:pt idx="10431">
                  <c:v>2663600</c:v>
                </c:pt>
                <c:pt idx="10432">
                  <c:v>2666300</c:v>
                </c:pt>
                <c:pt idx="10433">
                  <c:v>2742000</c:v>
                </c:pt>
                <c:pt idx="10434">
                  <c:v>3257100</c:v>
                </c:pt>
                <c:pt idx="10435">
                  <c:v>3283000</c:v>
                </c:pt>
                <c:pt idx="10436">
                  <c:v>3297400</c:v>
                </c:pt>
                <c:pt idx="10437">
                  <c:v>3346600</c:v>
                </c:pt>
                <c:pt idx="10438">
                  <c:v>3345800</c:v>
                </c:pt>
                <c:pt idx="10439">
                  <c:v>3265800</c:v>
                </c:pt>
                <c:pt idx="10440">
                  <c:v>2771400</c:v>
                </c:pt>
                <c:pt idx="10441">
                  <c:v>2816300</c:v>
                </c:pt>
                <c:pt idx="10442">
                  <c:v>2661200</c:v>
                </c:pt>
                <c:pt idx="10443">
                  <c:v>2726700</c:v>
                </c:pt>
                <c:pt idx="10444">
                  <c:v>2711800</c:v>
                </c:pt>
                <c:pt idx="10445">
                  <c:v>2654200</c:v>
                </c:pt>
                <c:pt idx="10446">
                  <c:v>2375700</c:v>
                </c:pt>
                <c:pt idx="10447">
                  <c:v>2364900</c:v>
                </c:pt>
                <c:pt idx="10448">
                  <c:v>2303300</c:v>
                </c:pt>
                <c:pt idx="10449">
                  <c:v>2453400</c:v>
                </c:pt>
                <c:pt idx="10450">
                  <c:v>3713600</c:v>
                </c:pt>
                <c:pt idx="10451">
                  <c:v>2722100</c:v>
                </c:pt>
                <c:pt idx="10452">
                  <c:v>2898600</c:v>
                </c:pt>
                <c:pt idx="10453">
                  <c:v>3005100</c:v>
                </c:pt>
                <c:pt idx="10454">
                  <c:v>3052600</c:v>
                </c:pt>
                <c:pt idx="10455">
                  <c:v>2928600</c:v>
                </c:pt>
                <c:pt idx="10456">
                  <c:v>2983000</c:v>
                </c:pt>
                <c:pt idx="10457">
                  <c:v>2539300</c:v>
                </c:pt>
                <c:pt idx="10458">
                  <c:v>2526600</c:v>
                </c:pt>
                <c:pt idx="10459">
                  <c:v>2223200</c:v>
                </c:pt>
                <c:pt idx="10460">
                  <c:v>2208700</c:v>
                </c:pt>
                <c:pt idx="10461">
                  <c:v>1857600</c:v>
                </c:pt>
                <c:pt idx="10462">
                  <c:v>1840000</c:v>
                </c:pt>
                <c:pt idx="10463">
                  <c:v>1494500</c:v>
                </c:pt>
                <c:pt idx="10464">
                  <c:v>1483700</c:v>
                </c:pt>
                <c:pt idx="10465">
                  <c:v>1650600</c:v>
                </c:pt>
                <c:pt idx="10466">
                  <c:v>1462900</c:v>
                </c:pt>
                <c:pt idx="10467">
                  <c:v>1419300</c:v>
                </c:pt>
                <c:pt idx="10468">
                  <c:v>1374600</c:v>
                </c:pt>
                <c:pt idx="10469">
                  <c:v>1402200</c:v>
                </c:pt>
                <c:pt idx="10470">
                  <c:v>1400500</c:v>
                </c:pt>
                <c:pt idx="10471">
                  <c:v>1506100</c:v>
                </c:pt>
                <c:pt idx="10472">
                  <c:v>4238700</c:v>
                </c:pt>
                <c:pt idx="10473">
                  <c:v>3098100</c:v>
                </c:pt>
                <c:pt idx="10474">
                  <c:v>483840</c:v>
                </c:pt>
                <c:pt idx="10475">
                  <c:v>153660</c:v>
                </c:pt>
                <c:pt idx="10476">
                  <c:v>34693</c:v>
                </c:pt>
                <c:pt idx="10477">
                  <c:v>34532</c:v>
                </c:pt>
                <c:pt idx="10478">
                  <c:v>33118</c:v>
                </c:pt>
                <c:pt idx="10479">
                  <c:v>31259</c:v>
                </c:pt>
                <c:pt idx="10480">
                  <c:v>31822</c:v>
                </c:pt>
                <c:pt idx="10481">
                  <c:v>29672</c:v>
                </c:pt>
                <c:pt idx="10482">
                  <c:v>27294</c:v>
                </c:pt>
                <c:pt idx="10483">
                  <c:v>27210</c:v>
                </c:pt>
                <c:pt idx="10484">
                  <c:v>79930</c:v>
                </c:pt>
                <c:pt idx="10485">
                  <c:v>78415</c:v>
                </c:pt>
                <c:pt idx="10486">
                  <c:v>82475</c:v>
                </c:pt>
                <c:pt idx="10487">
                  <c:v>81646</c:v>
                </c:pt>
                <c:pt idx="10488">
                  <c:v>61765</c:v>
                </c:pt>
                <c:pt idx="10489">
                  <c:v>58943</c:v>
                </c:pt>
                <c:pt idx="10490">
                  <c:v>54592</c:v>
                </c:pt>
                <c:pt idx="10491">
                  <c:v>47295</c:v>
                </c:pt>
                <c:pt idx="10492">
                  <c:v>49322</c:v>
                </c:pt>
                <c:pt idx="10493">
                  <c:v>43262</c:v>
                </c:pt>
                <c:pt idx="10494">
                  <c:v>53113</c:v>
                </c:pt>
                <c:pt idx="10495">
                  <c:v>45943</c:v>
                </c:pt>
                <c:pt idx="10496">
                  <c:v>43429</c:v>
                </c:pt>
                <c:pt idx="10497">
                  <c:v>40174</c:v>
                </c:pt>
                <c:pt idx="10498">
                  <c:v>37421</c:v>
                </c:pt>
                <c:pt idx="10499">
                  <c:v>40544</c:v>
                </c:pt>
                <c:pt idx="10500">
                  <c:v>1451000</c:v>
                </c:pt>
                <c:pt idx="10501">
                  <c:v>2135500</c:v>
                </c:pt>
                <c:pt idx="10502">
                  <c:v>410790</c:v>
                </c:pt>
                <c:pt idx="10503">
                  <c:v>414390</c:v>
                </c:pt>
                <c:pt idx="10504">
                  <c:v>2707300</c:v>
                </c:pt>
                <c:pt idx="10505">
                  <c:v>2860100</c:v>
                </c:pt>
                <c:pt idx="10506">
                  <c:v>418280</c:v>
                </c:pt>
                <c:pt idx="10507">
                  <c:v>351760</c:v>
                </c:pt>
                <c:pt idx="10508">
                  <c:v>188850</c:v>
                </c:pt>
                <c:pt idx="10509">
                  <c:v>119080</c:v>
                </c:pt>
                <c:pt idx="10510">
                  <c:v>120470</c:v>
                </c:pt>
                <c:pt idx="10511">
                  <c:v>118880</c:v>
                </c:pt>
                <c:pt idx="10512">
                  <c:v>108370</c:v>
                </c:pt>
                <c:pt idx="10513">
                  <c:v>109160</c:v>
                </c:pt>
                <c:pt idx="10514">
                  <c:v>107520</c:v>
                </c:pt>
                <c:pt idx="10515">
                  <c:v>99850</c:v>
                </c:pt>
                <c:pt idx="10516">
                  <c:v>97864</c:v>
                </c:pt>
                <c:pt idx="10517">
                  <c:v>96769</c:v>
                </c:pt>
                <c:pt idx="10518">
                  <c:v>79909</c:v>
                </c:pt>
                <c:pt idx="10519">
                  <c:v>79608</c:v>
                </c:pt>
                <c:pt idx="10520">
                  <c:v>79304</c:v>
                </c:pt>
                <c:pt idx="10521">
                  <c:v>85406</c:v>
                </c:pt>
                <c:pt idx="10522">
                  <c:v>180480</c:v>
                </c:pt>
                <c:pt idx="10523">
                  <c:v>520060</c:v>
                </c:pt>
                <c:pt idx="10524">
                  <c:v>4017600</c:v>
                </c:pt>
                <c:pt idx="10525">
                  <c:v>8461200</c:v>
                </c:pt>
                <c:pt idx="10526">
                  <c:v>2875700</c:v>
                </c:pt>
                <c:pt idx="10527">
                  <c:v>2368900</c:v>
                </c:pt>
                <c:pt idx="10528">
                  <c:v>2705800</c:v>
                </c:pt>
                <c:pt idx="10529">
                  <c:v>2642100</c:v>
                </c:pt>
                <c:pt idx="10530">
                  <c:v>2378700</c:v>
                </c:pt>
                <c:pt idx="10531">
                  <c:v>2360400</c:v>
                </c:pt>
                <c:pt idx="10532">
                  <c:v>2314900</c:v>
                </c:pt>
                <c:pt idx="10533">
                  <c:v>2217600</c:v>
                </c:pt>
                <c:pt idx="10534">
                  <c:v>308360</c:v>
                </c:pt>
                <c:pt idx="10535">
                  <c:v>303070</c:v>
                </c:pt>
                <c:pt idx="10536">
                  <c:v>290490</c:v>
                </c:pt>
                <c:pt idx="10537">
                  <c:v>292120</c:v>
                </c:pt>
                <c:pt idx="10538">
                  <c:v>288180</c:v>
                </c:pt>
                <c:pt idx="10539">
                  <c:v>280800</c:v>
                </c:pt>
                <c:pt idx="10540">
                  <c:v>283770</c:v>
                </c:pt>
                <c:pt idx="10541">
                  <c:v>280140</c:v>
                </c:pt>
                <c:pt idx="10542">
                  <c:v>279920</c:v>
                </c:pt>
                <c:pt idx="10543">
                  <c:v>282210</c:v>
                </c:pt>
                <c:pt idx="10544">
                  <c:v>279880</c:v>
                </c:pt>
                <c:pt idx="10545">
                  <c:v>276840</c:v>
                </c:pt>
                <c:pt idx="10546">
                  <c:v>277760</c:v>
                </c:pt>
                <c:pt idx="10547">
                  <c:v>274200</c:v>
                </c:pt>
                <c:pt idx="10548">
                  <c:v>273240</c:v>
                </c:pt>
                <c:pt idx="10549">
                  <c:v>277300</c:v>
                </c:pt>
                <c:pt idx="10550">
                  <c:v>275450</c:v>
                </c:pt>
                <c:pt idx="10551">
                  <c:v>285090</c:v>
                </c:pt>
                <c:pt idx="10552">
                  <c:v>289320</c:v>
                </c:pt>
                <c:pt idx="10553">
                  <c:v>290000</c:v>
                </c:pt>
                <c:pt idx="10554">
                  <c:v>316660</c:v>
                </c:pt>
                <c:pt idx="10555">
                  <c:v>5142000</c:v>
                </c:pt>
                <c:pt idx="10556">
                  <c:v>3448600</c:v>
                </c:pt>
                <c:pt idx="10557">
                  <c:v>2966400</c:v>
                </c:pt>
                <c:pt idx="10558">
                  <c:v>2946600</c:v>
                </c:pt>
                <c:pt idx="10559">
                  <c:v>2819900</c:v>
                </c:pt>
                <c:pt idx="10560">
                  <c:v>2623500</c:v>
                </c:pt>
                <c:pt idx="10561">
                  <c:v>2621700</c:v>
                </c:pt>
                <c:pt idx="10562">
                  <c:v>2551700</c:v>
                </c:pt>
                <c:pt idx="10563">
                  <c:v>2404400</c:v>
                </c:pt>
                <c:pt idx="10564">
                  <c:v>2427900</c:v>
                </c:pt>
                <c:pt idx="10565">
                  <c:v>2395000</c:v>
                </c:pt>
                <c:pt idx="10566">
                  <c:v>2380700</c:v>
                </c:pt>
                <c:pt idx="10567">
                  <c:v>2392300</c:v>
                </c:pt>
                <c:pt idx="10568">
                  <c:v>2410800</c:v>
                </c:pt>
                <c:pt idx="10569">
                  <c:v>2577300</c:v>
                </c:pt>
                <c:pt idx="10570">
                  <c:v>2610200</c:v>
                </c:pt>
                <c:pt idx="10571">
                  <c:v>2580100</c:v>
                </c:pt>
                <c:pt idx="10572">
                  <c:v>2787900</c:v>
                </c:pt>
                <c:pt idx="10573">
                  <c:v>2833800</c:v>
                </c:pt>
                <c:pt idx="10574">
                  <c:v>2837900</c:v>
                </c:pt>
                <c:pt idx="10575">
                  <c:v>3277400</c:v>
                </c:pt>
                <c:pt idx="10576">
                  <c:v>3309100</c:v>
                </c:pt>
                <c:pt idx="10577">
                  <c:v>3329500</c:v>
                </c:pt>
                <c:pt idx="10578">
                  <c:v>3142700</c:v>
                </c:pt>
                <c:pt idx="10579">
                  <c:v>3199100</c:v>
                </c:pt>
                <c:pt idx="10580">
                  <c:v>3138300</c:v>
                </c:pt>
                <c:pt idx="10581">
                  <c:v>3602300</c:v>
                </c:pt>
                <c:pt idx="10582">
                  <c:v>3616500</c:v>
                </c:pt>
                <c:pt idx="10583">
                  <c:v>3612500</c:v>
                </c:pt>
                <c:pt idx="10584">
                  <c:v>2939200</c:v>
                </c:pt>
                <c:pt idx="10585">
                  <c:v>2932800</c:v>
                </c:pt>
                <c:pt idx="10586">
                  <c:v>2831200</c:v>
                </c:pt>
                <c:pt idx="10587">
                  <c:v>2463300</c:v>
                </c:pt>
                <c:pt idx="10588">
                  <c:v>2440200</c:v>
                </c:pt>
                <c:pt idx="10589">
                  <c:v>2406300</c:v>
                </c:pt>
                <c:pt idx="10590">
                  <c:v>2100000</c:v>
                </c:pt>
                <c:pt idx="10591">
                  <c:v>2446500</c:v>
                </c:pt>
                <c:pt idx="10592">
                  <c:v>2378100</c:v>
                </c:pt>
                <c:pt idx="10593">
                  <c:v>2336800</c:v>
                </c:pt>
                <c:pt idx="10594">
                  <c:v>2552400</c:v>
                </c:pt>
                <c:pt idx="10595">
                  <c:v>2049100</c:v>
                </c:pt>
                <c:pt idx="10596">
                  <c:v>1290300</c:v>
                </c:pt>
                <c:pt idx="10597">
                  <c:v>1342900</c:v>
                </c:pt>
                <c:pt idx="10598">
                  <c:v>1485300</c:v>
                </c:pt>
                <c:pt idx="10599">
                  <c:v>1527200</c:v>
                </c:pt>
                <c:pt idx="10600">
                  <c:v>1726000</c:v>
                </c:pt>
                <c:pt idx="10601">
                  <c:v>1799000</c:v>
                </c:pt>
                <c:pt idx="10602">
                  <c:v>2037300</c:v>
                </c:pt>
                <c:pt idx="10603">
                  <c:v>2114800</c:v>
                </c:pt>
                <c:pt idx="10604">
                  <c:v>2628700</c:v>
                </c:pt>
                <c:pt idx="10605">
                  <c:v>2713200</c:v>
                </c:pt>
                <c:pt idx="10606">
                  <c:v>2703800</c:v>
                </c:pt>
                <c:pt idx="10607">
                  <c:v>2771300</c:v>
                </c:pt>
                <c:pt idx="10608">
                  <c:v>2876200</c:v>
                </c:pt>
                <c:pt idx="10609">
                  <c:v>2855200</c:v>
                </c:pt>
                <c:pt idx="10610">
                  <c:v>2759800</c:v>
                </c:pt>
                <c:pt idx="10611">
                  <c:v>2327200</c:v>
                </c:pt>
                <c:pt idx="10612">
                  <c:v>2266800</c:v>
                </c:pt>
                <c:pt idx="10613">
                  <c:v>2378600</c:v>
                </c:pt>
                <c:pt idx="10614">
                  <c:v>2411300</c:v>
                </c:pt>
                <c:pt idx="10615">
                  <c:v>3974100</c:v>
                </c:pt>
                <c:pt idx="10616">
                  <c:v>2720000</c:v>
                </c:pt>
                <c:pt idx="10617">
                  <c:v>2369800</c:v>
                </c:pt>
                <c:pt idx="10618">
                  <c:v>2141500</c:v>
                </c:pt>
                <c:pt idx="10619">
                  <c:v>2140200</c:v>
                </c:pt>
                <c:pt idx="10620">
                  <c:v>1953900</c:v>
                </c:pt>
                <c:pt idx="10621">
                  <c:v>1958300</c:v>
                </c:pt>
                <c:pt idx="10622">
                  <c:v>1804100</c:v>
                </c:pt>
                <c:pt idx="10623">
                  <c:v>1336500</c:v>
                </c:pt>
                <c:pt idx="10624">
                  <c:v>1338200</c:v>
                </c:pt>
                <c:pt idx="10625">
                  <c:v>1321800</c:v>
                </c:pt>
                <c:pt idx="10626">
                  <c:v>1371500</c:v>
                </c:pt>
                <c:pt idx="10627">
                  <c:v>1383600</c:v>
                </c:pt>
                <c:pt idx="10628">
                  <c:v>1339300</c:v>
                </c:pt>
                <c:pt idx="10629">
                  <c:v>1668000</c:v>
                </c:pt>
                <c:pt idx="10630">
                  <c:v>1682400</c:v>
                </c:pt>
                <c:pt idx="10631">
                  <c:v>1768600</c:v>
                </c:pt>
                <c:pt idx="10632">
                  <c:v>2263600</c:v>
                </c:pt>
                <c:pt idx="10633">
                  <c:v>2252200</c:v>
                </c:pt>
                <c:pt idx="10634">
                  <c:v>2289000</c:v>
                </c:pt>
                <c:pt idx="10635">
                  <c:v>2523800</c:v>
                </c:pt>
                <c:pt idx="10636">
                  <c:v>2551400</c:v>
                </c:pt>
                <c:pt idx="10637">
                  <c:v>2581000</c:v>
                </c:pt>
                <c:pt idx="10638">
                  <c:v>2580600</c:v>
                </c:pt>
                <c:pt idx="10639">
                  <c:v>2567500</c:v>
                </c:pt>
                <c:pt idx="10640">
                  <c:v>2621800</c:v>
                </c:pt>
                <c:pt idx="10641">
                  <c:v>2441400</c:v>
                </c:pt>
                <c:pt idx="10642">
                  <c:v>2444100</c:v>
                </c:pt>
                <c:pt idx="10643">
                  <c:v>2424200</c:v>
                </c:pt>
                <c:pt idx="10644">
                  <c:v>2235700</c:v>
                </c:pt>
                <c:pt idx="10645">
                  <c:v>2253600</c:v>
                </c:pt>
                <c:pt idx="10646">
                  <c:v>2228000</c:v>
                </c:pt>
                <c:pt idx="10647">
                  <c:v>1520400</c:v>
                </c:pt>
                <c:pt idx="10648">
                  <c:v>1488700</c:v>
                </c:pt>
                <c:pt idx="10649">
                  <c:v>1387700</c:v>
                </c:pt>
                <c:pt idx="10650">
                  <c:v>1086100</c:v>
                </c:pt>
                <c:pt idx="10651">
                  <c:v>1565500</c:v>
                </c:pt>
                <c:pt idx="10652">
                  <c:v>1260000</c:v>
                </c:pt>
                <c:pt idx="10653">
                  <c:v>1173200</c:v>
                </c:pt>
                <c:pt idx="10654">
                  <c:v>1311100</c:v>
                </c:pt>
                <c:pt idx="10655">
                  <c:v>1364800</c:v>
                </c:pt>
                <c:pt idx="10656">
                  <c:v>2682800</c:v>
                </c:pt>
                <c:pt idx="10657">
                  <c:v>2012900</c:v>
                </c:pt>
                <c:pt idx="10658">
                  <c:v>2167700</c:v>
                </c:pt>
                <c:pt idx="10659">
                  <c:v>1553500</c:v>
                </c:pt>
                <c:pt idx="10660">
                  <c:v>1430400</c:v>
                </c:pt>
                <c:pt idx="10661">
                  <c:v>1426800</c:v>
                </c:pt>
                <c:pt idx="10662">
                  <c:v>1439800</c:v>
                </c:pt>
                <c:pt idx="10663">
                  <c:v>1266800</c:v>
                </c:pt>
                <c:pt idx="10664">
                  <c:v>1152100</c:v>
                </c:pt>
                <c:pt idx="10665">
                  <c:v>1276000</c:v>
                </c:pt>
                <c:pt idx="10666">
                  <c:v>1082500</c:v>
                </c:pt>
                <c:pt idx="10667">
                  <c:v>1085500</c:v>
                </c:pt>
                <c:pt idx="10668">
                  <c:v>1071300</c:v>
                </c:pt>
                <c:pt idx="10669">
                  <c:v>1129400</c:v>
                </c:pt>
                <c:pt idx="10670">
                  <c:v>1137700</c:v>
                </c:pt>
                <c:pt idx="10671">
                  <c:v>1173900</c:v>
                </c:pt>
                <c:pt idx="10672">
                  <c:v>1089900</c:v>
                </c:pt>
                <c:pt idx="10673">
                  <c:v>869750</c:v>
                </c:pt>
                <c:pt idx="10674">
                  <c:v>875480</c:v>
                </c:pt>
                <c:pt idx="10675">
                  <c:v>1018200</c:v>
                </c:pt>
                <c:pt idx="10676">
                  <c:v>1019200</c:v>
                </c:pt>
                <c:pt idx="10677">
                  <c:v>1023200</c:v>
                </c:pt>
                <c:pt idx="10678">
                  <c:v>1035000</c:v>
                </c:pt>
                <c:pt idx="10679">
                  <c:v>1008400</c:v>
                </c:pt>
                <c:pt idx="10680">
                  <c:v>744600</c:v>
                </c:pt>
                <c:pt idx="10681">
                  <c:v>707440</c:v>
                </c:pt>
                <c:pt idx="10682">
                  <c:v>501100</c:v>
                </c:pt>
                <c:pt idx="10683">
                  <c:v>507620</c:v>
                </c:pt>
                <c:pt idx="10684">
                  <c:v>486240</c:v>
                </c:pt>
                <c:pt idx="10685">
                  <c:v>490210</c:v>
                </c:pt>
                <c:pt idx="10686">
                  <c:v>497230</c:v>
                </c:pt>
                <c:pt idx="10687">
                  <c:v>595850</c:v>
                </c:pt>
                <c:pt idx="10688">
                  <c:v>606010</c:v>
                </c:pt>
                <c:pt idx="10689">
                  <c:v>599790</c:v>
                </c:pt>
                <c:pt idx="10690">
                  <c:v>604980</c:v>
                </c:pt>
                <c:pt idx="10691">
                  <c:v>744530</c:v>
                </c:pt>
                <c:pt idx="10692">
                  <c:v>747690</c:v>
                </c:pt>
                <c:pt idx="10693">
                  <c:v>740850</c:v>
                </c:pt>
                <c:pt idx="10694">
                  <c:v>701020</c:v>
                </c:pt>
                <c:pt idx="10695">
                  <c:v>698390</c:v>
                </c:pt>
                <c:pt idx="10696">
                  <c:v>691670</c:v>
                </c:pt>
                <c:pt idx="10697">
                  <c:v>672020</c:v>
                </c:pt>
                <c:pt idx="10698">
                  <c:v>671600</c:v>
                </c:pt>
                <c:pt idx="10699">
                  <c:v>673270</c:v>
                </c:pt>
                <c:pt idx="10700">
                  <c:v>750450</c:v>
                </c:pt>
                <c:pt idx="10701">
                  <c:v>750280</c:v>
                </c:pt>
                <c:pt idx="10702">
                  <c:v>755110</c:v>
                </c:pt>
                <c:pt idx="10703">
                  <c:v>650020</c:v>
                </c:pt>
                <c:pt idx="10704">
                  <c:v>650220</c:v>
                </c:pt>
                <c:pt idx="10705">
                  <c:v>638220</c:v>
                </c:pt>
                <c:pt idx="10706">
                  <c:v>577310</c:v>
                </c:pt>
                <c:pt idx="10707">
                  <c:v>558240</c:v>
                </c:pt>
                <c:pt idx="10708">
                  <c:v>445590</c:v>
                </c:pt>
                <c:pt idx="10709">
                  <c:v>489110</c:v>
                </c:pt>
                <c:pt idx="10710">
                  <c:v>502120</c:v>
                </c:pt>
                <c:pt idx="10711">
                  <c:v>607280</c:v>
                </c:pt>
                <c:pt idx="10712">
                  <c:v>618700</c:v>
                </c:pt>
                <c:pt idx="10713">
                  <c:v>640310</c:v>
                </c:pt>
                <c:pt idx="10714">
                  <c:v>1022200</c:v>
                </c:pt>
                <c:pt idx="10715">
                  <c:v>1033600</c:v>
                </c:pt>
                <c:pt idx="10716">
                  <c:v>1134500</c:v>
                </c:pt>
                <c:pt idx="10717">
                  <c:v>1134300</c:v>
                </c:pt>
                <c:pt idx="10718">
                  <c:v>1120700</c:v>
                </c:pt>
                <c:pt idx="10719">
                  <c:v>879320</c:v>
                </c:pt>
                <c:pt idx="10720">
                  <c:v>875050</c:v>
                </c:pt>
                <c:pt idx="10721">
                  <c:v>841640</c:v>
                </c:pt>
                <c:pt idx="10722">
                  <c:v>568600</c:v>
                </c:pt>
                <c:pt idx="10723">
                  <c:v>566770</c:v>
                </c:pt>
                <c:pt idx="10724">
                  <c:v>545910</c:v>
                </c:pt>
                <c:pt idx="10725">
                  <c:v>133880</c:v>
                </c:pt>
                <c:pt idx="10726">
                  <c:v>131360</c:v>
                </c:pt>
                <c:pt idx="10727">
                  <c:v>128010</c:v>
                </c:pt>
                <c:pt idx="10728">
                  <c:v>125180</c:v>
                </c:pt>
                <c:pt idx="10729">
                  <c:v>126440</c:v>
                </c:pt>
                <c:pt idx="10730">
                  <c:v>127290</c:v>
                </c:pt>
                <c:pt idx="10731">
                  <c:v>2972200</c:v>
                </c:pt>
                <c:pt idx="10732">
                  <c:v>3159700</c:v>
                </c:pt>
                <c:pt idx="10733">
                  <c:v>5288600</c:v>
                </c:pt>
                <c:pt idx="10734">
                  <c:v>435180</c:v>
                </c:pt>
                <c:pt idx="10735">
                  <c:v>489470</c:v>
                </c:pt>
                <c:pt idx="10736">
                  <c:v>476010</c:v>
                </c:pt>
                <c:pt idx="10737">
                  <c:v>699840</c:v>
                </c:pt>
                <c:pt idx="10738">
                  <c:v>701610</c:v>
                </c:pt>
                <c:pt idx="10739">
                  <c:v>697400</c:v>
                </c:pt>
                <c:pt idx="10740">
                  <c:v>721290</c:v>
                </c:pt>
                <c:pt idx="10741">
                  <c:v>831980</c:v>
                </c:pt>
                <c:pt idx="10742">
                  <c:v>526490</c:v>
                </c:pt>
                <c:pt idx="10743">
                  <c:v>500010</c:v>
                </c:pt>
                <c:pt idx="10744">
                  <c:v>529660</c:v>
                </c:pt>
                <c:pt idx="10745">
                  <c:v>518780</c:v>
                </c:pt>
                <c:pt idx="10746">
                  <c:v>470140</c:v>
                </c:pt>
                <c:pt idx="10747">
                  <c:v>462490</c:v>
                </c:pt>
                <c:pt idx="10748">
                  <c:v>441020</c:v>
                </c:pt>
                <c:pt idx="10749">
                  <c:v>245660</c:v>
                </c:pt>
                <c:pt idx="10750">
                  <c:v>237290</c:v>
                </c:pt>
                <c:pt idx="10751">
                  <c:v>218770</c:v>
                </c:pt>
                <c:pt idx="10752">
                  <c:v>286540</c:v>
                </c:pt>
                <c:pt idx="10753">
                  <c:v>289000</c:v>
                </c:pt>
                <c:pt idx="10754">
                  <c:v>298640</c:v>
                </c:pt>
                <c:pt idx="10755">
                  <c:v>370350</c:v>
                </c:pt>
                <c:pt idx="10756">
                  <c:v>554260</c:v>
                </c:pt>
                <c:pt idx="10757">
                  <c:v>567800</c:v>
                </c:pt>
                <c:pt idx="10758">
                  <c:v>617840</c:v>
                </c:pt>
                <c:pt idx="10759">
                  <c:v>942230</c:v>
                </c:pt>
                <c:pt idx="10760">
                  <c:v>947300</c:v>
                </c:pt>
                <c:pt idx="10761">
                  <c:v>949100</c:v>
                </c:pt>
                <c:pt idx="10762">
                  <c:v>1063300</c:v>
                </c:pt>
                <c:pt idx="10763">
                  <c:v>1073400</c:v>
                </c:pt>
                <c:pt idx="10764">
                  <c:v>1049700</c:v>
                </c:pt>
                <c:pt idx="10765">
                  <c:v>783290</c:v>
                </c:pt>
                <c:pt idx="10766">
                  <c:v>784350</c:v>
                </c:pt>
                <c:pt idx="10767">
                  <c:v>758490</c:v>
                </c:pt>
                <c:pt idx="10768">
                  <c:v>437170</c:v>
                </c:pt>
                <c:pt idx="10769">
                  <c:v>435730</c:v>
                </c:pt>
                <c:pt idx="10770">
                  <c:v>407730</c:v>
                </c:pt>
                <c:pt idx="10771">
                  <c:v>296870</c:v>
                </c:pt>
                <c:pt idx="10772">
                  <c:v>295280</c:v>
                </c:pt>
                <c:pt idx="10773">
                  <c:v>287080</c:v>
                </c:pt>
                <c:pt idx="10774">
                  <c:v>348880</c:v>
                </c:pt>
                <c:pt idx="10775">
                  <c:v>790060</c:v>
                </c:pt>
                <c:pt idx="10776">
                  <c:v>521200</c:v>
                </c:pt>
                <c:pt idx="10777">
                  <c:v>568260</c:v>
                </c:pt>
                <c:pt idx="10778">
                  <c:v>611010</c:v>
                </c:pt>
                <c:pt idx="10779">
                  <c:v>627690</c:v>
                </c:pt>
                <c:pt idx="10780">
                  <c:v>819190</c:v>
                </c:pt>
                <c:pt idx="10781">
                  <c:v>822090</c:v>
                </c:pt>
                <c:pt idx="10782">
                  <c:v>852890</c:v>
                </c:pt>
                <c:pt idx="10783">
                  <c:v>860290</c:v>
                </c:pt>
                <c:pt idx="10784">
                  <c:v>850390</c:v>
                </c:pt>
                <c:pt idx="10785">
                  <c:v>683350</c:v>
                </c:pt>
                <c:pt idx="10786">
                  <c:v>684110</c:v>
                </c:pt>
                <c:pt idx="10787">
                  <c:v>654220</c:v>
                </c:pt>
                <c:pt idx="10788">
                  <c:v>452870</c:v>
                </c:pt>
                <c:pt idx="10789">
                  <c:v>452520</c:v>
                </c:pt>
                <c:pt idx="10790">
                  <c:v>342860</c:v>
                </c:pt>
                <c:pt idx="10791">
                  <c:v>346750</c:v>
                </c:pt>
                <c:pt idx="10792">
                  <c:v>348670</c:v>
                </c:pt>
                <c:pt idx="10793">
                  <c:v>478860</c:v>
                </c:pt>
                <c:pt idx="10794">
                  <c:v>482340</c:v>
                </c:pt>
                <c:pt idx="10795">
                  <c:v>507050</c:v>
                </c:pt>
                <c:pt idx="10796">
                  <c:v>711060</c:v>
                </c:pt>
                <c:pt idx="10797">
                  <c:v>698440</c:v>
                </c:pt>
                <c:pt idx="10798">
                  <c:v>704140</c:v>
                </c:pt>
                <c:pt idx="10799">
                  <c:v>1133300</c:v>
                </c:pt>
                <c:pt idx="10800">
                  <c:v>1139100</c:v>
                </c:pt>
                <c:pt idx="10801">
                  <c:v>1153800</c:v>
                </c:pt>
                <c:pt idx="10802">
                  <c:v>1135700</c:v>
                </c:pt>
                <c:pt idx="10803">
                  <c:v>1263300</c:v>
                </c:pt>
                <c:pt idx="10804">
                  <c:v>1100900</c:v>
                </c:pt>
                <c:pt idx="10805">
                  <c:v>1003300</c:v>
                </c:pt>
                <c:pt idx="10806">
                  <c:v>999240</c:v>
                </c:pt>
                <c:pt idx="10807">
                  <c:v>955950</c:v>
                </c:pt>
                <c:pt idx="10808">
                  <c:v>560030</c:v>
                </c:pt>
                <c:pt idx="10809">
                  <c:v>1682500</c:v>
                </c:pt>
                <c:pt idx="10810">
                  <c:v>1260200</c:v>
                </c:pt>
                <c:pt idx="10811">
                  <c:v>783760</c:v>
                </c:pt>
                <c:pt idx="10812">
                  <c:v>518860</c:v>
                </c:pt>
                <c:pt idx="10813">
                  <c:v>490560</c:v>
                </c:pt>
                <c:pt idx="10814">
                  <c:v>354170</c:v>
                </c:pt>
                <c:pt idx="10815">
                  <c:v>363760</c:v>
                </c:pt>
                <c:pt idx="10816">
                  <c:v>350450</c:v>
                </c:pt>
                <c:pt idx="10817">
                  <c:v>306960</c:v>
                </c:pt>
                <c:pt idx="10818">
                  <c:v>298440</c:v>
                </c:pt>
                <c:pt idx="10819">
                  <c:v>274610</c:v>
                </c:pt>
                <c:pt idx="10820">
                  <c:v>486440</c:v>
                </c:pt>
                <c:pt idx="10821">
                  <c:v>494390</c:v>
                </c:pt>
                <c:pt idx="10822">
                  <c:v>557680</c:v>
                </c:pt>
                <c:pt idx="10823">
                  <c:v>985050</c:v>
                </c:pt>
                <c:pt idx="10824">
                  <c:v>960630</c:v>
                </c:pt>
                <c:pt idx="10825">
                  <c:v>890250</c:v>
                </c:pt>
                <c:pt idx="10826">
                  <c:v>1035000</c:v>
                </c:pt>
                <c:pt idx="10827">
                  <c:v>858960</c:v>
                </c:pt>
                <c:pt idx="10828">
                  <c:v>668390</c:v>
                </c:pt>
                <c:pt idx="10829">
                  <c:v>783450</c:v>
                </c:pt>
                <c:pt idx="10830">
                  <c:v>1572200</c:v>
                </c:pt>
                <c:pt idx="10831">
                  <c:v>1599600</c:v>
                </c:pt>
                <c:pt idx="10832">
                  <c:v>1557700</c:v>
                </c:pt>
                <c:pt idx="10833">
                  <c:v>1176100</c:v>
                </c:pt>
                <c:pt idx="10834">
                  <c:v>1167200</c:v>
                </c:pt>
                <c:pt idx="10835">
                  <c:v>1150500</c:v>
                </c:pt>
                <c:pt idx="10836">
                  <c:v>1232700</c:v>
                </c:pt>
                <c:pt idx="10837">
                  <c:v>1096900</c:v>
                </c:pt>
                <c:pt idx="10838">
                  <c:v>1179600</c:v>
                </c:pt>
                <c:pt idx="10839">
                  <c:v>834360</c:v>
                </c:pt>
                <c:pt idx="10840">
                  <c:v>841540</c:v>
                </c:pt>
                <c:pt idx="10841">
                  <c:v>800030</c:v>
                </c:pt>
                <c:pt idx="10842">
                  <c:v>559090</c:v>
                </c:pt>
                <c:pt idx="10843">
                  <c:v>562310</c:v>
                </c:pt>
                <c:pt idx="10844">
                  <c:v>834910</c:v>
                </c:pt>
                <c:pt idx="10845">
                  <c:v>446680</c:v>
                </c:pt>
                <c:pt idx="10846">
                  <c:v>455230</c:v>
                </c:pt>
                <c:pt idx="10847">
                  <c:v>461820</c:v>
                </c:pt>
                <c:pt idx="10848">
                  <c:v>481540</c:v>
                </c:pt>
                <c:pt idx="10849">
                  <c:v>489790</c:v>
                </c:pt>
                <c:pt idx="10850">
                  <c:v>494350</c:v>
                </c:pt>
                <c:pt idx="10851">
                  <c:v>710030</c:v>
                </c:pt>
                <c:pt idx="10852">
                  <c:v>734090</c:v>
                </c:pt>
                <c:pt idx="10853">
                  <c:v>820280</c:v>
                </c:pt>
                <c:pt idx="10854">
                  <c:v>1171400</c:v>
                </c:pt>
                <c:pt idx="10855">
                  <c:v>1197500</c:v>
                </c:pt>
                <c:pt idx="10856">
                  <c:v>1193500</c:v>
                </c:pt>
                <c:pt idx="10857">
                  <c:v>1516700</c:v>
                </c:pt>
                <c:pt idx="10858">
                  <c:v>1525600</c:v>
                </c:pt>
                <c:pt idx="10859">
                  <c:v>1559900</c:v>
                </c:pt>
                <c:pt idx="10860">
                  <c:v>1520000</c:v>
                </c:pt>
                <c:pt idx="10861">
                  <c:v>1653700</c:v>
                </c:pt>
                <c:pt idx="10862">
                  <c:v>1379000</c:v>
                </c:pt>
                <c:pt idx="10863">
                  <c:v>775530</c:v>
                </c:pt>
                <c:pt idx="10864">
                  <c:v>705630</c:v>
                </c:pt>
                <c:pt idx="10865">
                  <c:v>674630</c:v>
                </c:pt>
                <c:pt idx="10866">
                  <c:v>464110</c:v>
                </c:pt>
                <c:pt idx="10867">
                  <c:v>458900</c:v>
                </c:pt>
                <c:pt idx="10868">
                  <c:v>462040</c:v>
                </c:pt>
                <c:pt idx="10869">
                  <c:v>898780</c:v>
                </c:pt>
                <c:pt idx="10870">
                  <c:v>908090</c:v>
                </c:pt>
                <c:pt idx="10871">
                  <c:v>955060</c:v>
                </c:pt>
                <c:pt idx="10872">
                  <c:v>1981000</c:v>
                </c:pt>
                <c:pt idx="10873">
                  <c:v>2037400</c:v>
                </c:pt>
                <c:pt idx="10874">
                  <c:v>2015700</c:v>
                </c:pt>
                <c:pt idx="10875">
                  <c:v>2521800</c:v>
                </c:pt>
                <c:pt idx="10876">
                  <c:v>2519900</c:v>
                </c:pt>
                <c:pt idx="10877">
                  <c:v>2458100</c:v>
                </c:pt>
                <c:pt idx="10878">
                  <c:v>1478000</c:v>
                </c:pt>
                <c:pt idx="10879">
                  <c:v>1468900</c:v>
                </c:pt>
                <c:pt idx="10880">
                  <c:v>1439700</c:v>
                </c:pt>
                <c:pt idx="10881">
                  <c:v>1300700</c:v>
                </c:pt>
                <c:pt idx="10882">
                  <c:v>1160900</c:v>
                </c:pt>
                <c:pt idx="10883">
                  <c:v>1301500</c:v>
                </c:pt>
                <c:pt idx="10884">
                  <c:v>871770</c:v>
                </c:pt>
                <c:pt idx="10885">
                  <c:v>868360</c:v>
                </c:pt>
                <c:pt idx="10886">
                  <c:v>839710</c:v>
                </c:pt>
                <c:pt idx="10887">
                  <c:v>638550</c:v>
                </c:pt>
                <c:pt idx="10888">
                  <c:v>643970</c:v>
                </c:pt>
                <c:pt idx="10889">
                  <c:v>641630</c:v>
                </c:pt>
                <c:pt idx="10890">
                  <c:v>563290</c:v>
                </c:pt>
                <c:pt idx="10891">
                  <c:v>572680</c:v>
                </c:pt>
                <c:pt idx="10892">
                  <c:v>563590</c:v>
                </c:pt>
                <c:pt idx="10893">
                  <c:v>594550</c:v>
                </c:pt>
                <c:pt idx="10894">
                  <c:v>1462500</c:v>
                </c:pt>
                <c:pt idx="10895">
                  <c:v>1989800</c:v>
                </c:pt>
                <c:pt idx="10896">
                  <c:v>1453900</c:v>
                </c:pt>
                <c:pt idx="10897">
                  <c:v>183870</c:v>
                </c:pt>
                <c:pt idx="10898">
                  <c:v>178620</c:v>
                </c:pt>
                <c:pt idx="10899">
                  <c:v>153300</c:v>
                </c:pt>
                <c:pt idx="10900">
                  <c:v>153930</c:v>
                </c:pt>
                <c:pt idx="10901">
                  <c:v>151360</c:v>
                </c:pt>
                <c:pt idx="10902">
                  <c:v>138860</c:v>
                </c:pt>
                <c:pt idx="10903">
                  <c:v>138380</c:v>
                </c:pt>
                <c:pt idx="10904">
                  <c:v>135830</c:v>
                </c:pt>
                <c:pt idx="10905">
                  <c:v>120280</c:v>
                </c:pt>
                <c:pt idx="10906">
                  <c:v>120190</c:v>
                </c:pt>
                <c:pt idx="10907">
                  <c:v>115070</c:v>
                </c:pt>
                <c:pt idx="10908">
                  <c:v>101800</c:v>
                </c:pt>
                <c:pt idx="10909">
                  <c:v>102930</c:v>
                </c:pt>
                <c:pt idx="10910">
                  <c:v>99130</c:v>
                </c:pt>
                <c:pt idx="10911">
                  <c:v>83711</c:v>
                </c:pt>
                <c:pt idx="10912">
                  <c:v>81764</c:v>
                </c:pt>
                <c:pt idx="10913">
                  <c:v>80944</c:v>
                </c:pt>
                <c:pt idx="10914">
                  <c:v>83617</c:v>
                </c:pt>
                <c:pt idx="10915">
                  <c:v>86707</c:v>
                </c:pt>
                <c:pt idx="10916">
                  <c:v>98642</c:v>
                </c:pt>
                <c:pt idx="10917">
                  <c:v>140850</c:v>
                </c:pt>
                <c:pt idx="10918">
                  <c:v>150120</c:v>
                </c:pt>
                <c:pt idx="10919">
                  <c:v>167360</c:v>
                </c:pt>
                <c:pt idx="10920">
                  <c:v>1864800</c:v>
                </c:pt>
                <c:pt idx="10921">
                  <c:v>228310</c:v>
                </c:pt>
                <c:pt idx="10922">
                  <c:v>248350</c:v>
                </c:pt>
                <c:pt idx="10923">
                  <c:v>372480</c:v>
                </c:pt>
                <c:pt idx="10924">
                  <c:v>405050</c:v>
                </c:pt>
                <c:pt idx="10925">
                  <c:v>415960</c:v>
                </c:pt>
                <c:pt idx="10926">
                  <c:v>3673400</c:v>
                </c:pt>
                <c:pt idx="10927">
                  <c:v>458780</c:v>
                </c:pt>
                <c:pt idx="10928">
                  <c:v>458050</c:v>
                </c:pt>
                <c:pt idx="10929">
                  <c:v>447360</c:v>
                </c:pt>
                <c:pt idx="10930">
                  <c:v>457120</c:v>
                </c:pt>
                <c:pt idx="10931">
                  <c:v>447460</c:v>
                </c:pt>
                <c:pt idx="10932">
                  <c:v>384710</c:v>
                </c:pt>
                <c:pt idx="10933">
                  <c:v>2754900</c:v>
                </c:pt>
                <c:pt idx="10934">
                  <c:v>329320</c:v>
                </c:pt>
                <c:pt idx="10935">
                  <c:v>301280</c:v>
                </c:pt>
                <c:pt idx="10936">
                  <c:v>248280</c:v>
                </c:pt>
                <c:pt idx="10937">
                  <c:v>254730</c:v>
                </c:pt>
                <c:pt idx="10938">
                  <c:v>251300</c:v>
                </c:pt>
                <c:pt idx="10939">
                  <c:v>217080</c:v>
                </c:pt>
                <c:pt idx="10940">
                  <c:v>211410</c:v>
                </c:pt>
                <c:pt idx="10941">
                  <c:v>205680</c:v>
                </c:pt>
                <c:pt idx="10942">
                  <c:v>193260</c:v>
                </c:pt>
                <c:pt idx="10943">
                  <c:v>195400</c:v>
                </c:pt>
                <c:pt idx="10944">
                  <c:v>190900</c:v>
                </c:pt>
                <c:pt idx="10945">
                  <c:v>164100</c:v>
                </c:pt>
                <c:pt idx="10946">
                  <c:v>1172600</c:v>
                </c:pt>
                <c:pt idx="10947">
                  <c:v>1108200</c:v>
                </c:pt>
                <c:pt idx="10948">
                  <c:v>946700</c:v>
                </c:pt>
                <c:pt idx="10949">
                  <c:v>950000</c:v>
                </c:pt>
                <c:pt idx="10950">
                  <c:v>929140</c:v>
                </c:pt>
                <c:pt idx="10951">
                  <c:v>888560</c:v>
                </c:pt>
                <c:pt idx="10952">
                  <c:v>893910</c:v>
                </c:pt>
                <c:pt idx="10953">
                  <c:v>891600</c:v>
                </c:pt>
                <c:pt idx="10954">
                  <c:v>895910</c:v>
                </c:pt>
                <c:pt idx="10955">
                  <c:v>897400</c:v>
                </c:pt>
                <c:pt idx="10956">
                  <c:v>913030</c:v>
                </c:pt>
                <c:pt idx="10957">
                  <c:v>1132800</c:v>
                </c:pt>
                <c:pt idx="10958">
                  <c:v>1152000</c:v>
                </c:pt>
                <c:pt idx="10959">
                  <c:v>1186700</c:v>
                </c:pt>
                <c:pt idx="10960">
                  <c:v>2127400</c:v>
                </c:pt>
                <c:pt idx="10961">
                  <c:v>2162200</c:v>
                </c:pt>
                <c:pt idx="10962">
                  <c:v>2193600</c:v>
                </c:pt>
                <c:pt idx="10963">
                  <c:v>2505500</c:v>
                </c:pt>
                <c:pt idx="10964">
                  <c:v>2546400</c:v>
                </c:pt>
                <c:pt idx="10965">
                  <c:v>2505300</c:v>
                </c:pt>
                <c:pt idx="10966">
                  <c:v>2251400</c:v>
                </c:pt>
                <c:pt idx="10967">
                  <c:v>2232700</c:v>
                </c:pt>
                <c:pt idx="10968">
                  <c:v>2107700</c:v>
                </c:pt>
                <c:pt idx="10969">
                  <c:v>1079400</c:v>
                </c:pt>
                <c:pt idx="10970">
                  <c:v>1176300</c:v>
                </c:pt>
                <c:pt idx="10971">
                  <c:v>1112800</c:v>
                </c:pt>
                <c:pt idx="10972">
                  <c:v>677870</c:v>
                </c:pt>
                <c:pt idx="10973">
                  <c:v>686930</c:v>
                </c:pt>
                <c:pt idx="10974">
                  <c:v>689640</c:v>
                </c:pt>
                <c:pt idx="10975">
                  <c:v>1374200</c:v>
                </c:pt>
                <c:pt idx="10976">
                  <c:v>1421700</c:v>
                </c:pt>
                <c:pt idx="10977">
                  <c:v>1555000</c:v>
                </c:pt>
                <c:pt idx="10978">
                  <c:v>3142100</c:v>
                </c:pt>
                <c:pt idx="10979">
                  <c:v>3165000</c:v>
                </c:pt>
                <c:pt idx="10980">
                  <c:v>3167700</c:v>
                </c:pt>
                <c:pt idx="10981">
                  <c:v>2763400</c:v>
                </c:pt>
                <c:pt idx="10982">
                  <c:v>2768000</c:v>
                </c:pt>
                <c:pt idx="10983">
                  <c:v>2674600</c:v>
                </c:pt>
                <c:pt idx="10984">
                  <c:v>2172000</c:v>
                </c:pt>
                <c:pt idx="10985">
                  <c:v>2151500</c:v>
                </c:pt>
                <c:pt idx="10986">
                  <c:v>2052400</c:v>
                </c:pt>
                <c:pt idx="10987">
                  <c:v>1570300</c:v>
                </c:pt>
                <c:pt idx="10988">
                  <c:v>1561400</c:v>
                </c:pt>
                <c:pt idx="10989">
                  <c:v>1543000</c:v>
                </c:pt>
                <c:pt idx="10990">
                  <c:v>1266100</c:v>
                </c:pt>
                <c:pt idx="10991">
                  <c:v>1268400</c:v>
                </c:pt>
                <c:pt idx="10992">
                  <c:v>1235000</c:v>
                </c:pt>
                <c:pt idx="10993">
                  <c:v>1161500</c:v>
                </c:pt>
                <c:pt idx="10994">
                  <c:v>1163700</c:v>
                </c:pt>
                <c:pt idx="10995">
                  <c:v>1155400</c:v>
                </c:pt>
                <c:pt idx="10996">
                  <c:v>1080400</c:v>
                </c:pt>
                <c:pt idx="10997">
                  <c:v>1077200</c:v>
                </c:pt>
                <c:pt idx="10998">
                  <c:v>1065800</c:v>
                </c:pt>
                <c:pt idx="10999">
                  <c:v>1167000</c:v>
                </c:pt>
                <c:pt idx="11000">
                  <c:v>1202400</c:v>
                </c:pt>
                <c:pt idx="11001">
                  <c:v>1853800</c:v>
                </c:pt>
                <c:pt idx="11002">
                  <c:v>1842400</c:v>
                </c:pt>
                <c:pt idx="11003">
                  <c:v>1928600</c:v>
                </c:pt>
                <c:pt idx="11004">
                  <c:v>3010400</c:v>
                </c:pt>
                <c:pt idx="11005">
                  <c:v>1110200</c:v>
                </c:pt>
                <c:pt idx="11006">
                  <c:v>1037500</c:v>
                </c:pt>
                <c:pt idx="11007">
                  <c:v>984850</c:v>
                </c:pt>
                <c:pt idx="11008">
                  <c:v>1024700</c:v>
                </c:pt>
                <c:pt idx="11009">
                  <c:v>1025200</c:v>
                </c:pt>
                <c:pt idx="11010">
                  <c:v>1022000</c:v>
                </c:pt>
                <c:pt idx="11011">
                  <c:v>1051000</c:v>
                </c:pt>
                <c:pt idx="11012">
                  <c:v>1009600</c:v>
                </c:pt>
                <c:pt idx="11013">
                  <c:v>1022500</c:v>
                </c:pt>
                <c:pt idx="11014">
                  <c:v>968870</c:v>
                </c:pt>
                <c:pt idx="11015">
                  <c:v>927010</c:v>
                </c:pt>
                <c:pt idx="11016">
                  <c:v>950220</c:v>
                </c:pt>
                <c:pt idx="11017">
                  <c:v>990440</c:v>
                </c:pt>
                <c:pt idx="11018">
                  <c:v>2102100</c:v>
                </c:pt>
                <c:pt idx="11019">
                  <c:v>2137900</c:v>
                </c:pt>
                <c:pt idx="11020">
                  <c:v>2361600</c:v>
                </c:pt>
                <c:pt idx="11021">
                  <c:v>3813800</c:v>
                </c:pt>
                <c:pt idx="11022">
                  <c:v>3843500</c:v>
                </c:pt>
                <c:pt idx="11023">
                  <c:v>3833600</c:v>
                </c:pt>
                <c:pt idx="11024">
                  <c:v>3193800</c:v>
                </c:pt>
                <c:pt idx="11025">
                  <c:v>3051500</c:v>
                </c:pt>
                <c:pt idx="11026">
                  <c:v>2413000</c:v>
                </c:pt>
                <c:pt idx="11027">
                  <c:v>2381100</c:v>
                </c:pt>
                <c:pt idx="11028">
                  <c:v>2316400</c:v>
                </c:pt>
                <c:pt idx="11029">
                  <c:v>1888000</c:v>
                </c:pt>
                <c:pt idx="11030">
                  <c:v>1898200</c:v>
                </c:pt>
                <c:pt idx="11031">
                  <c:v>1866600</c:v>
                </c:pt>
                <c:pt idx="11032">
                  <c:v>1599700</c:v>
                </c:pt>
                <c:pt idx="11033">
                  <c:v>1598900</c:v>
                </c:pt>
                <c:pt idx="11034">
                  <c:v>1529200</c:v>
                </c:pt>
                <c:pt idx="11035">
                  <c:v>1293300</c:v>
                </c:pt>
                <c:pt idx="11036">
                  <c:v>1306500</c:v>
                </c:pt>
                <c:pt idx="11037">
                  <c:v>1315000</c:v>
                </c:pt>
                <c:pt idx="11038">
                  <c:v>1406200</c:v>
                </c:pt>
                <c:pt idx="11039">
                  <c:v>3302000</c:v>
                </c:pt>
                <c:pt idx="11040">
                  <c:v>2851800</c:v>
                </c:pt>
                <c:pt idx="11041">
                  <c:v>2938700</c:v>
                </c:pt>
                <c:pt idx="11042">
                  <c:v>3156400</c:v>
                </c:pt>
                <c:pt idx="11043">
                  <c:v>3101000</c:v>
                </c:pt>
                <c:pt idx="11044">
                  <c:v>2671300</c:v>
                </c:pt>
                <c:pt idx="11045">
                  <c:v>2655000</c:v>
                </c:pt>
                <c:pt idx="11046">
                  <c:v>2565500</c:v>
                </c:pt>
                <c:pt idx="11047">
                  <c:v>1713500</c:v>
                </c:pt>
                <c:pt idx="11048">
                  <c:v>1690100</c:v>
                </c:pt>
                <c:pt idx="11049">
                  <c:v>1582300</c:v>
                </c:pt>
                <c:pt idx="11050">
                  <c:v>1116400</c:v>
                </c:pt>
                <c:pt idx="11051">
                  <c:v>1117300</c:v>
                </c:pt>
                <c:pt idx="11052">
                  <c:v>1111300</c:v>
                </c:pt>
                <c:pt idx="11053">
                  <c:v>1170600</c:v>
                </c:pt>
                <c:pt idx="11054">
                  <c:v>4342200</c:v>
                </c:pt>
                <c:pt idx="11055">
                  <c:v>2756100</c:v>
                </c:pt>
                <c:pt idx="11056">
                  <c:v>2091000</c:v>
                </c:pt>
                <c:pt idx="11057">
                  <c:v>2202600</c:v>
                </c:pt>
                <c:pt idx="11058">
                  <c:v>2482800</c:v>
                </c:pt>
                <c:pt idx="11059">
                  <c:v>2419900</c:v>
                </c:pt>
                <c:pt idx="11060">
                  <c:v>2346200</c:v>
                </c:pt>
                <c:pt idx="11061">
                  <c:v>2098400</c:v>
                </c:pt>
                <c:pt idx="11062">
                  <c:v>2093000</c:v>
                </c:pt>
                <c:pt idx="11063">
                  <c:v>1674000</c:v>
                </c:pt>
                <c:pt idx="11064">
                  <c:v>1611900</c:v>
                </c:pt>
                <c:pt idx="11065">
                  <c:v>1552200</c:v>
                </c:pt>
                <c:pt idx="11066">
                  <c:v>1284200</c:v>
                </c:pt>
                <c:pt idx="11067">
                  <c:v>1286100</c:v>
                </c:pt>
                <c:pt idx="11068">
                  <c:v>1134600</c:v>
                </c:pt>
                <c:pt idx="11069">
                  <c:v>1047400</c:v>
                </c:pt>
                <c:pt idx="11070">
                  <c:v>1120800</c:v>
                </c:pt>
                <c:pt idx="11071">
                  <c:v>1057000</c:v>
                </c:pt>
                <c:pt idx="11072">
                  <c:v>1157800</c:v>
                </c:pt>
                <c:pt idx="11073">
                  <c:v>1132100</c:v>
                </c:pt>
                <c:pt idx="11074">
                  <c:v>1162700</c:v>
                </c:pt>
                <c:pt idx="11075">
                  <c:v>1153200</c:v>
                </c:pt>
                <c:pt idx="11076">
                  <c:v>1272600</c:v>
                </c:pt>
                <c:pt idx="11077">
                  <c:v>1313400</c:v>
                </c:pt>
                <c:pt idx="11078">
                  <c:v>1686000</c:v>
                </c:pt>
                <c:pt idx="11079">
                  <c:v>1790800</c:v>
                </c:pt>
                <c:pt idx="11080">
                  <c:v>1819200</c:v>
                </c:pt>
                <c:pt idx="11081">
                  <c:v>2111800</c:v>
                </c:pt>
                <c:pt idx="11082">
                  <c:v>2170700</c:v>
                </c:pt>
                <c:pt idx="11083">
                  <c:v>2646100</c:v>
                </c:pt>
                <c:pt idx="11084">
                  <c:v>2783600</c:v>
                </c:pt>
                <c:pt idx="11085">
                  <c:v>2888300</c:v>
                </c:pt>
                <c:pt idx="11086">
                  <c:v>2867900</c:v>
                </c:pt>
                <c:pt idx="11087">
                  <c:v>2961700</c:v>
                </c:pt>
                <c:pt idx="11088">
                  <c:v>3382600</c:v>
                </c:pt>
                <c:pt idx="11089">
                  <c:v>3466800</c:v>
                </c:pt>
                <c:pt idx="11090">
                  <c:v>3363700</c:v>
                </c:pt>
                <c:pt idx="11091">
                  <c:v>3106800</c:v>
                </c:pt>
                <c:pt idx="11092">
                  <c:v>3357600</c:v>
                </c:pt>
                <c:pt idx="11093">
                  <c:v>2776300</c:v>
                </c:pt>
                <c:pt idx="11094">
                  <c:v>1885800</c:v>
                </c:pt>
                <c:pt idx="11095">
                  <c:v>1809100</c:v>
                </c:pt>
                <c:pt idx="11096">
                  <c:v>1761300</c:v>
                </c:pt>
                <c:pt idx="11097">
                  <c:v>1787300</c:v>
                </c:pt>
                <c:pt idx="11098">
                  <c:v>1744900</c:v>
                </c:pt>
                <c:pt idx="11099">
                  <c:v>1851100</c:v>
                </c:pt>
                <c:pt idx="11100">
                  <c:v>1899000</c:v>
                </c:pt>
                <c:pt idx="11101">
                  <c:v>1959200</c:v>
                </c:pt>
                <c:pt idx="11102">
                  <c:v>1976700</c:v>
                </c:pt>
                <c:pt idx="11103">
                  <c:v>1957300</c:v>
                </c:pt>
                <c:pt idx="11104">
                  <c:v>2145500</c:v>
                </c:pt>
                <c:pt idx="11105">
                  <c:v>2177900</c:v>
                </c:pt>
                <c:pt idx="11106">
                  <c:v>2462000</c:v>
                </c:pt>
                <c:pt idx="11107">
                  <c:v>2553500</c:v>
                </c:pt>
                <c:pt idx="11108">
                  <c:v>2587100</c:v>
                </c:pt>
                <c:pt idx="11109">
                  <c:v>2693300</c:v>
                </c:pt>
                <c:pt idx="11110">
                  <c:v>2704900</c:v>
                </c:pt>
                <c:pt idx="11111">
                  <c:v>2827600</c:v>
                </c:pt>
                <c:pt idx="11112">
                  <c:v>2884900</c:v>
                </c:pt>
                <c:pt idx="11113">
                  <c:v>2840600</c:v>
                </c:pt>
                <c:pt idx="11114">
                  <c:v>2969000</c:v>
                </c:pt>
                <c:pt idx="11115">
                  <c:v>2959000</c:v>
                </c:pt>
                <c:pt idx="11116">
                  <c:v>2833000</c:v>
                </c:pt>
                <c:pt idx="11117">
                  <c:v>2778300</c:v>
                </c:pt>
                <c:pt idx="11118">
                  <c:v>2663100</c:v>
                </c:pt>
                <c:pt idx="11119">
                  <c:v>473190</c:v>
                </c:pt>
                <c:pt idx="11120">
                  <c:v>293850</c:v>
                </c:pt>
                <c:pt idx="11121">
                  <c:v>197380</c:v>
                </c:pt>
                <c:pt idx="11122">
                  <c:v>192420</c:v>
                </c:pt>
                <c:pt idx="11123">
                  <c:v>185590</c:v>
                </c:pt>
                <c:pt idx="11124">
                  <c:v>172410</c:v>
                </c:pt>
                <c:pt idx="11125">
                  <c:v>174930</c:v>
                </c:pt>
                <c:pt idx="11126">
                  <c:v>163440</c:v>
                </c:pt>
                <c:pt idx="11127">
                  <c:v>164770</c:v>
                </c:pt>
                <c:pt idx="11128">
                  <c:v>163720</c:v>
                </c:pt>
                <c:pt idx="11129">
                  <c:v>159260</c:v>
                </c:pt>
                <c:pt idx="11130">
                  <c:v>160890</c:v>
                </c:pt>
                <c:pt idx="11131">
                  <c:v>153090</c:v>
                </c:pt>
                <c:pt idx="11132">
                  <c:v>156660</c:v>
                </c:pt>
                <c:pt idx="11133">
                  <c:v>156220</c:v>
                </c:pt>
                <c:pt idx="11134">
                  <c:v>623040</c:v>
                </c:pt>
                <c:pt idx="11135">
                  <c:v>769390</c:v>
                </c:pt>
                <c:pt idx="11136">
                  <c:v>972360</c:v>
                </c:pt>
                <c:pt idx="11137">
                  <c:v>1005900</c:v>
                </c:pt>
                <c:pt idx="11138">
                  <c:v>1004600</c:v>
                </c:pt>
                <c:pt idx="11139">
                  <c:v>1136700</c:v>
                </c:pt>
                <c:pt idx="11140">
                  <c:v>1049400</c:v>
                </c:pt>
                <c:pt idx="11141">
                  <c:v>1437300</c:v>
                </c:pt>
                <c:pt idx="11142">
                  <c:v>2979800</c:v>
                </c:pt>
                <c:pt idx="11143">
                  <c:v>2484000</c:v>
                </c:pt>
                <c:pt idx="11144">
                  <c:v>298420</c:v>
                </c:pt>
                <c:pt idx="11145">
                  <c:v>112320</c:v>
                </c:pt>
                <c:pt idx="11146">
                  <c:v>89328</c:v>
                </c:pt>
                <c:pt idx="11147">
                  <c:v>90726</c:v>
                </c:pt>
                <c:pt idx="11148">
                  <c:v>87804</c:v>
                </c:pt>
                <c:pt idx="11149">
                  <c:v>86629</c:v>
                </c:pt>
                <c:pt idx="11150">
                  <c:v>87097</c:v>
                </c:pt>
                <c:pt idx="11151">
                  <c:v>92682</c:v>
                </c:pt>
                <c:pt idx="11152">
                  <c:v>93127</c:v>
                </c:pt>
                <c:pt idx="11153">
                  <c:v>92189</c:v>
                </c:pt>
                <c:pt idx="11154">
                  <c:v>93452</c:v>
                </c:pt>
                <c:pt idx="11155">
                  <c:v>92152</c:v>
                </c:pt>
                <c:pt idx="11156">
                  <c:v>90464</c:v>
                </c:pt>
                <c:pt idx="11157">
                  <c:v>91576</c:v>
                </c:pt>
                <c:pt idx="11158">
                  <c:v>90967</c:v>
                </c:pt>
                <c:pt idx="11159">
                  <c:v>90271</c:v>
                </c:pt>
                <c:pt idx="11160">
                  <c:v>90152</c:v>
                </c:pt>
                <c:pt idx="11161">
                  <c:v>85007</c:v>
                </c:pt>
                <c:pt idx="11162">
                  <c:v>108750</c:v>
                </c:pt>
                <c:pt idx="11163">
                  <c:v>183140</c:v>
                </c:pt>
                <c:pt idx="11164">
                  <c:v>1264100</c:v>
                </c:pt>
                <c:pt idx="11165">
                  <c:v>1183100</c:v>
                </c:pt>
                <c:pt idx="11166">
                  <c:v>1359900</c:v>
                </c:pt>
                <c:pt idx="11167">
                  <c:v>1403900</c:v>
                </c:pt>
                <c:pt idx="11168">
                  <c:v>1415600</c:v>
                </c:pt>
                <c:pt idx="11169">
                  <c:v>1600800</c:v>
                </c:pt>
                <c:pt idx="11170">
                  <c:v>1618000</c:v>
                </c:pt>
                <c:pt idx="11171">
                  <c:v>1763900</c:v>
                </c:pt>
                <c:pt idx="11172">
                  <c:v>1790400</c:v>
                </c:pt>
                <c:pt idx="11173">
                  <c:v>1752700</c:v>
                </c:pt>
                <c:pt idx="11174">
                  <c:v>1704200</c:v>
                </c:pt>
                <c:pt idx="11175">
                  <c:v>1706700</c:v>
                </c:pt>
                <c:pt idx="11176">
                  <c:v>1543200</c:v>
                </c:pt>
                <c:pt idx="11177">
                  <c:v>1542400</c:v>
                </c:pt>
                <c:pt idx="11178">
                  <c:v>1504300</c:v>
                </c:pt>
                <c:pt idx="11179">
                  <c:v>1343300</c:v>
                </c:pt>
                <c:pt idx="11180">
                  <c:v>1335600</c:v>
                </c:pt>
                <c:pt idx="11181">
                  <c:v>1220200</c:v>
                </c:pt>
                <c:pt idx="11182">
                  <c:v>1193800</c:v>
                </c:pt>
                <c:pt idx="11183">
                  <c:v>1148000</c:v>
                </c:pt>
                <c:pt idx="11184">
                  <c:v>1046600</c:v>
                </c:pt>
                <c:pt idx="11185">
                  <c:v>1043300</c:v>
                </c:pt>
                <c:pt idx="11186">
                  <c:v>863130</c:v>
                </c:pt>
                <c:pt idx="11187">
                  <c:v>844880</c:v>
                </c:pt>
                <c:pt idx="11188">
                  <c:v>810190</c:v>
                </c:pt>
                <c:pt idx="11189">
                  <c:v>765430</c:v>
                </c:pt>
                <c:pt idx="11190">
                  <c:v>590030</c:v>
                </c:pt>
                <c:pt idx="11191">
                  <c:v>855260</c:v>
                </c:pt>
                <c:pt idx="11192">
                  <c:v>1036700</c:v>
                </c:pt>
                <c:pt idx="11193">
                  <c:v>899840</c:v>
                </c:pt>
                <c:pt idx="11194">
                  <c:v>978540</c:v>
                </c:pt>
                <c:pt idx="11195">
                  <c:v>1199200</c:v>
                </c:pt>
                <c:pt idx="11196">
                  <c:v>1148100</c:v>
                </c:pt>
                <c:pt idx="11197">
                  <c:v>1265800</c:v>
                </c:pt>
                <c:pt idx="11198">
                  <c:v>1299100</c:v>
                </c:pt>
                <c:pt idx="11199">
                  <c:v>1165200</c:v>
                </c:pt>
                <c:pt idx="11200">
                  <c:v>1232900</c:v>
                </c:pt>
                <c:pt idx="11201">
                  <c:v>1096000</c:v>
                </c:pt>
                <c:pt idx="11202">
                  <c:v>1098800</c:v>
                </c:pt>
                <c:pt idx="11203">
                  <c:v>1000600</c:v>
                </c:pt>
                <c:pt idx="11204">
                  <c:v>989660</c:v>
                </c:pt>
                <c:pt idx="11205">
                  <c:v>966290</c:v>
                </c:pt>
                <c:pt idx="11206">
                  <c:v>931500</c:v>
                </c:pt>
                <c:pt idx="11207">
                  <c:v>935970</c:v>
                </c:pt>
                <c:pt idx="11208">
                  <c:v>841610</c:v>
                </c:pt>
                <c:pt idx="11209">
                  <c:v>840480</c:v>
                </c:pt>
                <c:pt idx="11210">
                  <c:v>817760</c:v>
                </c:pt>
                <c:pt idx="11211">
                  <c:v>796150</c:v>
                </c:pt>
                <c:pt idx="11212">
                  <c:v>801160</c:v>
                </c:pt>
                <c:pt idx="11213">
                  <c:v>762290</c:v>
                </c:pt>
                <c:pt idx="11214">
                  <c:v>769420</c:v>
                </c:pt>
                <c:pt idx="11215">
                  <c:v>754110</c:v>
                </c:pt>
                <c:pt idx="11216">
                  <c:v>749580</c:v>
                </c:pt>
                <c:pt idx="11217">
                  <c:v>758230</c:v>
                </c:pt>
                <c:pt idx="11218">
                  <c:v>779180</c:v>
                </c:pt>
                <c:pt idx="11219">
                  <c:v>802670</c:v>
                </c:pt>
                <c:pt idx="11220">
                  <c:v>802780</c:v>
                </c:pt>
                <c:pt idx="11221">
                  <c:v>863070</c:v>
                </c:pt>
                <c:pt idx="11222">
                  <c:v>883220</c:v>
                </c:pt>
                <c:pt idx="11223">
                  <c:v>934670</c:v>
                </c:pt>
                <c:pt idx="11224">
                  <c:v>965690</c:v>
                </c:pt>
                <c:pt idx="11225">
                  <c:v>968740</c:v>
                </c:pt>
                <c:pt idx="11226">
                  <c:v>1043700</c:v>
                </c:pt>
                <c:pt idx="11227">
                  <c:v>1062100</c:v>
                </c:pt>
                <c:pt idx="11228">
                  <c:v>1125100</c:v>
                </c:pt>
                <c:pt idx="11229">
                  <c:v>1281700</c:v>
                </c:pt>
                <c:pt idx="11230">
                  <c:v>1140000</c:v>
                </c:pt>
                <c:pt idx="11231">
                  <c:v>1321300</c:v>
                </c:pt>
                <c:pt idx="11232">
                  <c:v>1210800</c:v>
                </c:pt>
                <c:pt idx="11233">
                  <c:v>1302200</c:v>
                </c:pt>
                <c:pt idx="11234">
                  <c:v>1159800</c:v>
                </c:pt>
                <c:pt idx="11235">
                  <c:v>1238400</c:v>
                </c:pt>
                <c:pt idx="11236">
                  <c:v>1104800</c:v>
                </c:pt>
                <c:pt idx="11237">
                  <c:v>1105200</c:v>
                </c:pt>
                <c:pt idx="11238">
                  <c:v>878860</c:v>
                </c:pt>
                <c:pt idx="11239">
                  <c:v>686030</c:v>
                </c:pt>
                <c:pt idx="11240">
                  <c:v>704690</c:v>
                </c:pt>
                <c:pt idx="11241">
                  <c:v>524770</c:v>
                </c:pt>
                <c:pt idx="11242">
                  <c:v>468340</c:v>
                </c:pt>
                <c:pt idx="11243">
                  <c:v>479560</c:v>
                </c:pt>
                <c:pt idx="11244">
                  <c:v>482530</c:v>
                </c:pt>
                <c:pt idx="11245">
                  <c:v>478270</c:v>
                </c:pt>
                <c:pt idx="11246">
                  <c:v>493710</c:v>
                </c:pt>
                <c:pt idx="11247">
                  <c:v>499270</c:v>
                </c:pt>
                <c:pt idx="11248">
                  <c:v>473440</c:v>
                </c:pt>
                <c:pt idx="11249">
                  <c:v>495770</c:v>
                </c:pt>
                <c:pt idx="11250">
                  <c:v>496360</c:v>
                </c:pt>
                <c:pt idx="11251">
                  <c:v>550640</c:v>
                </c:pt>
                <c:pt idx="11252">
                  <c:v>564790</c:v>
                </c:pt>
                <c:pt idx="11253">
                  <c:v>839990</c:v>
                </c:pt>
                <c:pt idx="11254">
                  <c:v>952930</c:v>
                </c:pt>
                <c:pt idx="11255">
                  <c:v>968310</c:v>
                </c:pt>
                <c:pt idx="11256">
                  <c:v>1012900</c:v>
                </c:pt>
                <c:pt idx="11257">
                  <c:v>1000800</c:v>
                </c:pt>
                <c:pt idx="11258">
                  <c:v>994070</c:v>
                </c:pt>
                <c:pt idx="11259">
                  <c:v>927630</c:v>
                </c:pt>
                <c:pt idx="11260">
                  <c:v>937410</c:v>
                </c:pt>
                <c:pt idx="11261">
                  <c:v>708200</c:v>
                </c:pt>
                <c:pt idx="11262">
                  <c:v>689060</c:v>
                </c:pt>
                <c:pt idx="11263">
                  <c:v>610190</c:v>
                </c:pt>
                <c:pt idx="11264">
                  <c:v>614470</c:v>
                </c:pt>
                <c:pt idx="11265">
                  <c:v>559280</c:v>
                </c:pt>
                <c:pt idx="11266">
                  <c:v>556710</c:v>
                </c:pt>
                <c:pt idx="11267">
                  <c:v>541850</c:v>
                </c:pt>
                <c:pt idx="11268">
                  <c:v>519610</c:v>
                </c:pt>
                <c:pt idx="11269">
                  <c:v>523160</c:v>
                </c:pt>
                <c:pt idx="11270">
                  <c:v>501230</c:v>
                </c:pt>
                <c:pt idx="11271">
                  <c:v>506700</c:v>
                </c:pt>
                <c:pt idx="11272">
                  <c:v>496210</c:v>
                </c:pt>
                <c:pt idx="11273">
                  <c:v>491920</c:v>
                </c:pt>
                <c:pt idx="11274">
                  <c:v>497550</c:v>
                </c:pt>
                <c:pt idx="11275">
                  <c:v>496370</c:v>
                </c:pt>
                <c:pt idx="11276">
                  <c:v>504050</c:v>
                </c:pt>
                <c:pt idx="11277">
                  <c:v>502750</c:v>
                </c:pt>
                <c:pt idx="11278">
                  <c:v>520230</c:v>
                </c:pt>
                <c:pt idx="11279">
                  <c:v>527590</c:v>
                </c:pt>
                <c:pt idx="11280">
                  <c:v>590870</c:v>
                </c:pt>
                <c:pt idx="11281">
                  <c:v>604110</c:v>
                </c:pt>
                <c:pt idx="11282">
                  <c:v>599390</c:v>
                </c:pt>
                <c:pt idx="11283">
                  <c:v>658620</c:v>
                </c:pt>
                <c:pt idx="11284">
                  <c:v>748540</c:v>
                </c:pt>
                <c:pt idx="11285">
                  <c:v>1075000</c:v>
                </c:pt>
                <c:pt idx="11286">
                  <c:v>1165300</c:v>
                </c:pt>
                <c:pt idx="11287">
                  <c:v>741640</c:v>
                </c:pt>
                <c:pt idx="11288">
                  <c:v>634500</c:v>
                </c:pt>
                <c:pt idx="11289">
                  <c:v>487580</c:v>
                </c:pt>
                <c:pt idx="11290">
                  <c:v>479640</c:v>
                </c:pt>
                <c:pt idx="11291">
                  <c:v>460400</c:v>
                </c:pt>
                <c:pt idx="11292">
                  <c:v>491300</c:v>
                </c:pt>
                <c:pt idx="11293">
                  <c:v>491990</c:v>
                </c:pt>
                <c:pt idx="11294">
                  <c:v>437960</c:v>
                </c:pt>
                <c:pt idx="11295">
                  <c:v>436190</c:v>
                </c:pt>
                <c:pt idx="11296">
                  <c:v>426660</c:v>
                </c:pt>
                <c:pt idx="11297">
                  <c:v>399180</c:v>
                </c:pt>
                <c:pt idx="11298">
                  <c:v>403080</c:v>
                </c:pt>
                <c:pt idx="11299">
                  <c:v>366010</c:v>
                </c:pt>
                <c:pt idx="11300">
                  <c:v>369220</c:v>
                </c:pt>
                <c:pt idx="11301">
                  <c:v>362420</c:v>
                </c:pt>
                <c:pt idx="11302">
                  <c:v>359690</c:v>
                </c:pt>
                <c:pt idx="11303">
                  <c:v>364820</c:v>
                </c:pt>
                <c:pt idx="11304">
                  <c:v>386790</c:v>
                </c:pt>
                <c:pt idx="11305">
                  <c:v>396990</c:v>
                </c:pt>
                <c:pt idx="11306">
                  <c:v>399710</c:v>
                </c:pt>
                <c:pt idx="11307">
                  <c:v>431200</c:v>
                </c:pt>
                <c:pt idx="11308">
                  <c:v>440820</c:v>
                </c:pt>
                <c:pt idx="11309">
                  <c:v>440320</c:v>
                </c:pt>
                <c:pt idx="11310">
                  <c:v>471660</c:v>
                </c:pt>
                <c:pt idx="11311">
                  <c:v>475020</c:v>
                </c:pt>
                <c:pt idx="11312">
                  <c:v>569280</c:v>
                </c:pt>
                <c:pt idx="11313">
                  <c:v>588650</c:v>
                </c:pt>
                <c:pt idx="11314">
                  <c:v>688410</c:v>
                </c:pt>
                <c:pt idx="11315">
                  <c:v>708320</c:v>
                </c:pt>
                <c:pt idx="11316">
                  <c:v>698000</c:v>
                </c:pt>
                <c:pt idx="11317">
                  <c:v>704780</c:v>
                </c:pt>
                <c:pt idx="11318">
                  <c:v>707640</c:v>
                </c:pt>
                <c:pt idx="11319">
                  <c:v>603520</c:v>
                </c:pt>
                <c:pt idx="11320">
                  <c:v>583610</c:v>
                </c:pt>
                <c:pt idx="11321">
                  <c:v>546220</c:v>
                </c:pt>
                <c:pt idx="11322">
                  <c:v>456100</c:v>
                </c:pt>
                <c:pt idx="11323">
                  <c:v>456850</c:v>
                </c:pt>
                <c:pt idx="11324">
                  <c:v>465660</c:v>
                </c:pt>
                <c:pt idx="11325">
                  <c:v>462400</c:v>
                </c:pt>
                <c:pt idx="11326">
                  <c:v>455910</c:v>
                </c:pt>
                <c:pt idx="11327">
                  <c:v>434920</c:v>
                </c:pt>
                <c:pt idx="11328">
                  <c:v>442380</c:v>
                </c:pt>
                <c:pt idx="11329">
                  <c:v>415280</c:v>
                </c:pt>
                <c:pt idx="11330">
                  <c:v>418990</c:v>
                </c:pt>
                <c:pt idx="11331">
                  <c:v>413130</c:v>
                </c:pt>
                <c:pt idx="11332">
                  <c:v>413550</c:v>
                </c:pt>
                <c:pt idx="11333">
                  <c:v>415220</c:v>
                </c:pt>
                <c:pt idx="11334">
                  <c:v>412210</c:v>
                </c:pt>
                <c:pt idx="11335">
                  <c:v>512160</c:v>
                </c:pt>
                <c:pt idx="11336">
                  <c:v>560590</c:v>
                </c:pt>
                <c:pt idx="11337">
                  <c:v>538130</c:v>
                </c:pt>
                <c:pt idx="11338">
                  <c:v>533710</c:v>
                </c:pt>
                <c:pt idx="11339">
                  <c:v>572970</c:v>
                </c:pt>
                <c:pt idx="11340">
                  <c:v>595450</c:v>
                </c:pt>
                <c:pt idx="11341">
                  <c:v>595370</c:v>
                </c:pt>
                <c:pt idx="11342">
                  <c:v>621240</c:v>
                </c:pt>
                <c:pt idx="11343">
                  <c:v>628940</c:v>
                </c:pt>
                <c:pt idx="11344">
                  <c:v>612130</c:v>
                </c:pt>
                <c:pt idx="11345">
                  <c:v>608520</c:v>
                </c:pt>
                <c:pt idx="11346">
                  <c:v>580260</c:v>
                </c:pt>
                <c:pt idx="11347">
                  <c:v>516320</c:v>
                </c:pt>
                <c:pt idx="11348">
                  <c:v>512460</c:v>
                </c:pt>
                <c:pt idx="11349">
                  <c:v>477480</c:v>
                </c:pt>
                <c:pt idx="11350">
                  <c:v>469440</c:v>
                </c:pt>
                <c:pt idx="11351">
                  <c:v>452360</c:v>
                </c:pt>
                <c:pt idx="11352">
                  <c:v>414400</c:v>
                </c:pt>
                <c:pt idx="11353">
                  <c:v>415790</c:v>
                </c:pt>
                <c:pt idx="11354">
                  <c:v>368640</c:v>
                </c:pt>
                <c:pt idx="11355">
                  <c:v>369070</c:v>
                </c:pt>
                <c:pt idx="11356">
                  <c:v>360090</c:v>
                </c:pt>
                <c:pt idx="11357">
                  <c:v>344640</c:v>
                </c:pt>
                <c:pt idx="11358">
                  <c:v>352230</c:v>
                </c:pt>
                <c:pt idx="11359">
                  <c:v>316840</c:v>
                </c:pt>
                <c:pt idx="11360">
                  <c:v>316040</c:v>
                </c:pt>
                <c:pt idx="11361">
                  <c:v>308070</c:v>
                </c:pt>
                <c:pt idx="11362">
                  <c:v>299610</c:v>
                </c:pt>
                <c:pt idx="11363">
                  <c:v>303410</c:v>
                </c:pt>
                <c:pt idx="11364">
                  <c:v>302100</c:v>
                </c:pt>
                <c:pt idx="11365">
                  <c:v>310630</c:v>
                </c:pt>
                <c:pt idx="11366">
                  <c:v>309530</c:v>
                </c:pt>
                <c:pt idx="11367">
                  <c:v>327280</c:v>
                </c:pt>
                <c:pt idx="11368">
                  <c:v>333910</c:v>
                </c:pt>
                <c:pt idx="11369">
                  <c:v>367250</c:v>
                </c:pt>
                <c:pt idx="11370">
                  <c:v>382310</c:v>
                </c:pt>
                <c:pt idx="11371">
                  <c:v>383030</c:v>
                </c:pt>
                <c:pt idx="11372">
                  <c:v>427080</c:v>
                </c:pt>
                <c:pt idx="11373">
                  <c:v>436920</c:v>
                </c:pt>
                <c:pt idx="11374">
                  <c:v>472260</c:v>
                </c:pt>
                <c:pt idx="11375">
                  <c:v>493820</c:v>
                </c:pt>
                <c:pt idx="11376">
                  <c:v>493570</c:v>
                </c:pt>
                <c:pt idx="11377">
                  <c:v>515000</c:v>
                </c:pt>
                <c:pt idx="11378">
                  <c:v>523410</c:v>
                </c:pt>
                <c:pt idx="11379">
                  <c:v>504090</c:v>
                </c:pt>
                <c:pt idx="11380">
                  <c:v>479020</c:v>
                </c:pt>
                <c:pt idx="11381">
                  <c:v>489130</c:v>
                </c:pt>
                <c:pt idx="11382">
                  <c:v>488070</c:v>
                </c:pt>
                <c:pt idx="11383">
                  <c:v>385240</c:v>
                </c:pt>
                <c:pt idx="11384">
                  <c:v>1679200</c:v>
                </c:pt>
                <c:pt idx="11385">
                  <c:v>1508300</c:v>
                </c:pt>
                <c:pt idx="11386">
                  <c:v>1144300</c:v>
                </c:pt>
                <c:pt idx="11387">
                  <c:v>969600</c:v>
                </c:pt>
                <c:pt idx="11388">
                  <c:v>938790</c:v>
                </c:pt>
                <c:pt idx="11389">
                  <c:v>750090</c:v>
                </c:pt>
                <c:pt idx="11390">
                  <c:v>765380</c:v>
                </c:pt>
                <c:pt idx="11391">
                  <c:v>777830</c:v>
                </c:pt>
                <c:pt idx="11392">
                  <c:v>783110</c:v>
                </c:pt>
                <c:pt idx="11393">
                  <c:v>781910</c:v>
                </c:pt>
                <c:pt idx="11394">
                  <c:v>770640</c:v>
                </c:pt>
                <c:pt idx="11395">
                  <c:v>712860</c:v>
                </c:pt>
                <c:pt idx="11396">
                  <c:v>711750</c:v>
                </c:pt>
                <c:pt idx="11397">
                  <c:v>704210</c:v>
                </c:pt>
                <c:pt idx="11398">
                  <c:v>680910</c:v>
                </c:pt>
                <c:pt idx="11399">
                  <c:v>683320</c:v>
                </c:pt>
                <c:pt idx="11400">
                  <c:v>664070</c:v>
                </c:pt>
                <c:pt idx="11401">
                  <c:v>955060</c:v>
                </c:pt>
                <c:pt idx="11402">
                  <c:v>796820</c:v>
                </c:pt>
                <c:pt idx="11403">
                  <c:v>725410</c:v>
                </c:pt>
                <c:pt idx="11404">
                  <c:v>671110</c:v>
                </c:pt>
                <c:pt idx="11405">
                  <c:v>674520</c:v>
                </c:pt>
                <c:pt idx="11406">
                  <c:v>671910</c:v>
                </c:pt>
                <c:pt idx="11407">
                  <c:v>663400</c:v>
                </c:pt>
                <c:pt idx="11408">
                  <c:v>667560</c:v>
                </c:pt>
                <c:pt idx="11409">
                  <c:v>660530</c:v>
                </c:pt>
                <c:pt idx="11410">
                  <c:v>665950</c:v>
                </c:pt>
                <c:pt idx="11411">
                  <c:v>665150</c:v>
                </c:pt>
                <c:pt idx="11412">
                  <c:v>689940</c:v>
                </c:pt>
                <c:pt idx="11413">
                  <c:v>692750</c:v>
                </c:pt>
                <c:pt idx="11414">
                  <c:v>695860</c:v>
                </c:pt>
                <c:pt idx="11415">
                  <c:v>747460</c:v>
                </c:pt>
                <c:pt idx="11416">
                  <c:v>762050</c:v>
                </c:pt>
                <c:pt idx="11417">
                  <c:v>775550</c:v>
                </c:pt>
                <c:pt idx="11418">
                  <c:v>794170</c:v>
                </c:pt>
                <c:pt idx="11419">
                  <c:v>809150</c:v>
                </c:pt>
                <c:pt idx="11420">
                  <c:v>802540</c:v>
                </c:pt>
                <c:pt idx="11421">
                  <c:v>827510</c:v>
                </c:pt>
                <c:pt idx="11422">
                  <c:v>836730</c:v>
                </c:pt>
                <c:pt idx="11423">
                  <c:v>831990</c:v>
                </c:pt>
                <c:pt idx="11424">
                  <c:v>850110</c:v>
                </c:pt>
                <c:pt idx="11425">
                  <c:v>852490</c:v>
                </c:pt>
                <c:pt idx="11426">
                  <c:v>852180</c:v>
                </c:pt>
                <c:pt idx="11427">
                  <c:v>887730</c:v>
                </c:pt>
                <c:pt idx="11428">
                  <c:v>897380</c:v>
                </c:pt>
                <c:pt idx="11429">
                  <c:v>900970</c:v>
                </c:pt>
                <c:pt idx="11430">
                  <c:v>948310</c:v>
                </c:pt>
                <c:pt idx="11431">
                  <c:v>964490</c:v>
                </c:pt>
                <c:pt idx="11432">
                  <c:v>969250</c:v>
                </c:pt>
                <c:pt idx="11433">
                  <c:v>1046900</c:v>
                </c:pt>
                <c:pt idx="11434">
                  <c:v>1059000</c:v>
                </c:pt>
                <c:pt idx="11435">
                  <c:v>1066600</c:v>
                </c:pt>
                <c:pt idx="11436">
                  <c:v>1004900</c:v>
                </c:pt>
                <c:pt idx="11437">
                  <c:v>773690</c:v>
                </c:pt>
                <c:pt idx="11438">
                  <c:v>797710</c:v>
                </c:pt>
                <c:pt idx="11439">
                  <c:v>426730</c:v>
                </c:pt>
                <c:pt idx="11440">
                  <c:v>410440</c:v>
                </c:pt>
                <c:pt idx="11441">
                  <c:v>402470</c:v>
                </c:pt>
                <c:pt idx="11442">
                  <c:v>455980</c:v>
                </c:pt>
                <c:pt idx="11443">
                  <c:v>457100</c:v>
                </c:pt>
                <c:pt idx="11444">
                  <c:v>455490</c:v>
                </c:pt>
                <c:pt idx="11445">
                  <c:v>476850</c:v>
                </c:pt>
                <c:pt idx="11446">
                  <c:v>484370</c:v>
                </c:pt>
                <c:pt idx="11447">
                  <c:v>490140</c:v>
                </c:pt>
                <c:pt idx="11448">
                  <c:v>579640</c:v>
                </c:pt>
                <c:pt idx="11449">
                  <c:v>581230</c:v>
                </c:pt>
                <c:pt idx="11450">
                  <c:v>583880</c:v>
                </c:pt>
                <c:pt idx="11451">
                  <c:v>871800</c:v>
                </c:pt>
                <c:pt idx="11452">
                  <c:v>898190</c:v>
                </c:pt>
                <c:pt idx="11453">
                  <c:v>927210</c:v>
                </c:pt>
                <c:pt idx="11454">
                  <c:v>1388800</c:v>
                </c:pt>
                <c:pt idx="11455">
                  <c:v>1396800</c:v>
                </c:pt>
                <c:pt idx="11456">
                  <c:v>1386500</c:v>
                </c:pt>
                <c:pt idx="11457">
                  <c:v>1199200</c:v>
                </c:pt>
                <c:pt idx="11458">
                  <c:v>1186900</c:v>
                </c:pt>
                <c:pt idx="11459">
                  <c:v>1232900</c:v>
                </c:pt>
                <c:pt idx="11460">
                  <c:v>498560</c:v>
                </c:pt>
                <c:pt idx="11461">
                  <c:v>482150</c:v>
                </c:pt>
                <c:pt idx="11462">
                  <c:v>437620</c:v>
                </c:pt>
                <c:pt idx="11463">
                  <c:v>272370</c:v>
                </c:pt>
                <c:pt idx="11464">
                  <c:v>270280</c:v>
                </c:pt>
                <c:pt idx="11465">
                  <c:v>265380</c:v>
                </c:pt>
                <c:pt idx="11466">
                  <c:v>225280</c:v>
                </c:pt>
                <c:pt idx="11467">
                  <c:v>225370</c:v>
                </c:pt>
                <c:pt idx="11468">
                  <c:v>221190</c:v>
                </c:pt>
                <c:pt idx="11469">
                  <c:v>209320</c:v>
                </c:pt>
                <c:pt idx="11470">
                  <c:v>213580</c:v>
                </c:pt>
                <c:pt idx="11471">
                  <c:v>208040</c:v>
                </c:pt>
                <c:pt idx="11472">
                  <c:v>216050</c:v>
                </c:pt>
                <c:pt idx="11473">
                  <c:v>1208400</c:v>
                </c:pt>
                <c:pt idx="11474">
                  <c:v>1212800</c:v>
                </c:pt>
                <c:pt idx="11475">
                  <c:v>121590</c:v>
                </c:pt>
                <c:pt idx="11476">
                  <c:v>113460</c:v>
                </c:pt>
                <c:pt idx="11477">
                  <c:v>110830</c:v>
                </c:pt>
                <c:pt idx="11478">
                  <c:v>116290</c:v>
                </c:pt>
                <c:pt idx="11479">
                  <c:v>116650</c:v>
                </c:pt>
                <c:pt idx="11480">
                  <c:v>117250</c:v>
                </c:pt>
                <c:pt idx="11481">
                  <c:v>122370</c:v>
                </c:pt>
                <c:pt idx="11482">
                  <c:v>123400</c:v>
                </c:pt>
                <c:pt idx="11483">
                  <c:v>123800</c:v>
                </c:pt>
                <c:pt idx="11484">
                  <c:v>146230</c:v>
                </c:pt>
                <c:pt idx="11485">
                  <c:v>152190</c:v>
                </c:pt>
                <c:pt idx="11486">
                  <c:v>164190</c:v>
                </c:pt>
                <c:pt idx="11487">
                  <c:v>420940</c:v>
                </c:pt>
                <c:pt idx="11488">
                  <c:v>435400</c:v>
                </c:pt>
                <c:pt idx="11489">
                  <c:v>446460</c:v>
                </c:pt>
                <c:pt idx="11490">
                  <c:v>480460</c:v>
                </c:pt>
                <c:pt idx="11491">
                  <c:v>487150</c:v>
                </c:pt>
                <c:pt idx="11492">
                  <c:v>490700</c:v>
                </c:pt>
                <c:pt idx="11493">
                  <c:v>574410</c:v>
                </c:pt>
                <c:pt idx="11494">
                  <c:v>575740</c:v>
                </c:pt>
                <c:pt idx="11495">
                  <c:v>576910</c:v>
                </c:pt>
                <c:pt idx="11496">
                  <c:v>869740</c:v>
                </c:pt>
                <c:pt idx="11497">
                  <c:v>894060</c:v>
                </c:pt>
                <c:pt idx="11498">
                  <c:v>933780</c:v>
                </c:pt>
                <c:pt idx="11499">
                  <c:v>1553600</c:v>
                </c:pt>
                <c:pt idx="11500">
                  <c:v>1562800</c:v>
                </c:pt>
                <c:pt idx="11501">
                  <c:v>1576300</c:v>
                </c:pt>
                <c:pt idx="11502">
                  <c:v>1382800</c:v>
                </c:pt>
                <c:pt idx="11503">
                  <c:v>1382700</c:v>
                </c:pt>
                <c:pt idx="11504">
                  <c:v>1368200</c:v>
                </c:pt>
                <c:pt idx="11505">
                  <c:v>1234600</c:v>
                </c:pt>
                <c:pt idx="11506">
                  <c:v>1231000</c:v>
                </c:pt>
                <c:pt idx="11507">
                  <c:v>1208100</c:v>
                </c:pt>
                <c:pt idx="11508">
                  <c:v>1128800</c:v>
                </c:pt>
                <c:pt idx="11509">
                  <c:v>1123400</c:v>
                </c:pt>
                <c:pt idx="11510">
                  <c:v>1267900</c:v>
                </c:pt>
                <c:pt idx="11511">
                  <c:v>872490</c:v>
                </c:pt>
                <c:pt idx="11512">
                  <c:v>894820</c:v>
                </c:pt>
                <c:pt idx="11513">
                  <c:v>871780</c:v>
                </c:pt>
                <c:pt idx="11514">
                  <c:v>912730</c:v>
                </c:pt>
                <c:pt idx="11515">
                  <c:v>925200</c:v>
                </c:pt>
                <c:pt idx="11516">
                  <c:v>913150</c:v>
                </c:pt>
                <c:pt idx="11517">
                  <c:v>1074700</c:v>
                </c:pt>
                <c:pt idx="11518">
                  <c:v>1078200</c:v>
                </c:pt>
                <c:pt idx="11519">
                  <c:v>1104600</c:v>
                </c:pt>
                <c:pt idx="11520">
                  <c:v>1295700</c:v>
                </c:pt>
                <c:pt idx="11521">
                  <c:v>1310200</c:v>
                </c:pt>
                <c:pt idx="11522">
                  <c:v>1298200</c:v>
                </c:pt>
                <c:pt idx="11523">
                  <c:v>1193000</c:v>
                </c:pt>
                <c:pt idx="11524">
                  <c:v>1080700</c:v>
                </c:pt>
                <c:pt idx="11525">
                  <c:v>1132100</c:v>
                </c:pt>
                <c:pt idx="11526">
                  <c:v>1064500</c:v>
                </c:pt>
                <c:pt idx="11527">
                  <c:v>598170</c:v>
                </c:pt>
                <c:pt idx="11528">
                  <c:v>600650</c:v>
                </c:pt>
                <c:pt idx="11529">
                  <c:v>589210</c:v>
                </c:pt>
                <c:pt idx="11530">
                  <c:v>544420</c:v>
                </c:pt>
                <c:pt idx="11531">
                  <c:v>539200</c:v>
                </c:pt>
                <c:pt idx="11532">
                  <c:v>594100</c:v>
                </c:pt>
                <c:pt idx="11533">
                  <c:v>602660</c:v>
                </c:pt>
                <c:pt idx="11534">
                  <c:v>598130</c:v>
                </c:pt>
                <c:pt idx="11535">
                  <c:v>633890</c:v>
                </c:pt>
                <c:pt idx="11536">
                  <c:v>639840</c:v>
                </c:pt>
                <c:pt idx="11537">
                  <c:v>637550</c:v>
                </c:pt>
                <c:pt idx="11538">
                  <c:v>916650</c:v>
                </c:pt>
                <c:pt idx="11539">
                  <c:v>938040</c:v>
                </c:pt>
                <c:pt idx="11540">
                  <c:v>1001600</c:v>
                </c:pt>
                <c:pt idx="11541">
                  <c:v>1856700</c:v>
                </c:pt>
                <c:pt idx="11542">
                  <c:v>2586000</c:v>
                </c:pt>
                <c:pt idx="11543">
                  <c:v>2035600</c:v>
                </c:pt>
                <c:pt idx="11544">
                  <c:v>1259700</c:v>
                </c:pt>
                <c:pt idx="11545">
                  <c:v>1119800</c:v>
                </c:pt>
                <c:pt idx="11546">
                  <c:v>1200600</c:v>
                </c:pt>
                <c:pt idx="11547">
                  <c:v>1055000</c:v>
                </c:pt>
                <c:pt idx="11548">
                  <c:v>1056100</c:v>
                </c:pt>
                <c:pt idx="11549">
                  <c:v>1009900</c:v>
                </c:pt>
                <c:pt idx="11550">
                  <c:v>894130</c:v>
                </c:pt>
                <c:pt idx="11551">
                  <c:v>901390</c:v>
                </c:pt>
                <c:pt idx="11552">
                  <c:v>892570</c:v>
                </c:pt>
                <c:pt idx="11553">
                  <c:v>908920</c:v>
                </c:pt>
                <c:pt idx="11554">
                  <c:v>912320</c:v>
                </c:pt>
                <c:pt idx="11555">
                  <c:v>904110</c:v>
                </c:pt>
                <c:pt idx="11556">
                  <c:v>934820</c:v>
                </c:pt>
                <c:pt idx="11557">
                  <c:v>944250</c:v>
                </c:pt>
                <c:pt idx="11558">
                  <c:v>948890</c:v>
                </c:pt>
                <c:pt idx="11559">
                  <c:v>1135100</c:v>
                </c:pt>
                <c:pt idx="11560">
                  <c:v>1133400</c:v>
                </c:pt>
                <c:pt idx="11561">
                  <c:v>1068800</c:v>
                </c:pt>
                <c:pt idx="11562">
                  <c:v>1472900</c:v>
                </c:pt>
                <c:pt idx="11563">
                  <c:v>1501400</c:v>
                </c:pt>
                <c:pt idx="11564">
                  <c:v>1519000</c:v>
                </c:pt>
                <c:pt idx="11565">
                  <c:v>1370400</c:v>
                </c:pt>
                <c:pt idx="11566">
                  <c:v>1349100</c:v>
                </c:pt>
                <c:pt idx="11567">
                  <c:v>1330300</c:v>
                </c:pt>
                <c:pt idx="11568">
                  <c:v>1147300</c:v>
                </c:pt>
                <c:pt idx="11569">
                  <c:v>1148200</c:v>
                </c:pt>
                <c:pt idx="11570">
                  <c:v>1126500</c:v>
                </c:pt>
                <c:pt idx="11571">
                  <c:v>782840</c:v>
                </c:pt>
                <c:pt idx="11572">
                  <c:v>787490</c:v>
                </c:pt>
                <c:pt idx="11573">
                  <c:v>772660</c:v>
                </c:pt>
                <c:pt idx="11574">
                  <c:v>677940</c:v>
                </c:pt>
                <c:pt idx="11575">
                  <c:v>681000</c:v>
                </c:pt>
                <c:pt idx="11576">
                  <c:v>654500</c:v>
                </c:pt>
                <c:pt idx="11577">
                  <c:v>678630</c:v>
                </c:pt>
                <c:pt idx="11578">
                  <c:v>1143500</c:v>
                </c:pt>
                <c:pt idx="11579">
                  <c:v>1294400</c:v>
                </c:pt>
                <c:pt idx="11580">
                  <c:v>1769900</c:v>
                </c:pt>
                <c:pt idx="11581">
                  <c:v>1802900</c:v>
                </c:pt>
                <c:pt idx="11582">
                  <c:v>1792800</c:v>
                </c:pt>
                <c:pt idx="11583">
                  <c:v>1865900</c:v>
                </c:pt>
                <c:pt idx="11584">
                  <c:v>1902100</c:v>
                </c:pt>
                <c:pt idx="11585">
                  <c:v>1890300</c:v>
                </c:pt>
                <c:pt idx="11586">
                  <c:v>1700900</c:v>
                </c:pt>
                <c:pt idx="11587">
                  <c:v>1716400</c:v>
                </c:pt>
                <c:pt idx="11588">
                  <c:v>1658500</c:v>
                </c:pt>
                <c:pt idx="11589">
                  <c:v>1435700</c:v>
                </c:pt>
                <c:pt idx="11590">
                  <c:v>1352700</c:v>
                </c:pt>
                <c:pt idx="11591">
                  <c:v>1255500</c:v>
                </c:pt>
                <c:pt idx="11592">
                  <c:v>1137800</c:v>
                </c:pt>
                <c:pt idx="11593">
                  <c:v>1230100</c:v>
                </c:pt>
                <c:pt idx="11594">
                  <c:v>977030</c:v>
                </c:pt>
                <c:pt idx="11595">
                  <c:v>918150</c:v>
                </c:pt>
                <c:pt idx="11596">
                  <c:v>795620</c:v>
                </c:pt>
                <c:pt idx="11597">
                  <c:v>794720</c:v>
                </c:pt>
                <c:pt idx="11598">
                  <c:v>778870</c:v>
                </c:pt>
                <c:pt idx="11599">
                  <c:v>751570</c:v>
                </c:pt>
                <c:pt idx="11600">
                  <c:v>748490</c:v>
                </c:pt>
                <c:pt idx="11601">
                  <c:v>756590</c:v>
                </c:pt>
                <c:pt idx="11602">
                  <c:v>877470</c:v>
                </c:pt>
                <c:pt idx="11603">
                  <c:v>885990</c:v>
                </c:pt>
                <c:pt idx="11604">
                  <c:v>900660</c:v>
                </c:pt>
                <c:pt idx="11605">
                  <c:v>1230200</c:v>
                </c:pt>
                <c:pt idx="11606">
                  <c:v>1259700</c:v>
                </c:pt>
                <c:pt idx="11607">
                  <c:v>1301600</c:v>
                </c:pt>
                <c:pt idx="11608">
                  <c:v>1488700</c:v>
                </c:pt>
                <c:pt idx="11609">
                  <c:v>1504400</c:v>
                </c:pt>
                <c:pt idx="11610">
                  <c:v>1480500</c:v>
                </c:pt>
                <c:pt idx="11611">
                  <c:v>1309200</c:v>
                </c:pt>
                <c:pt idx="11612">
                  <c:v>965610</c:v>
                </c:pt>
                <c:pt idx="11613">
                  <c:v>1071700</c:v>
                </c:pt>
                <c:pt idx="11614">
                  <c:v>667300</c:v>
                </c:pt>
                <c:pt idx="11615">
                  <c:v>630660</c:v>
                </c:pt>
                <c:pt idx="11616">
                  <c:v>598330</c:v>
                </c:pt>
                <c:pt idx="11617">
                  <c:v>475810</c:v>
                </c:pt>
                <c:pt idx="11618">
                  <c:v>480330</c:v>
                </c:pt>
                <c:pt idx="11619">
                  <c:v>477070</c:v>
                </c:pt>
                <c:pt idx="11620">
                  <c:v>768950</c:v>
                </c:pt>
                <c:pt idx="11621">
                  <c:v>800330</c:v>
                </c:pt>
                <c:pt idx="11622">
                  <c:v>858470</c:v>
                </c:pt>
                <c:pt idx="11623">
                  <c:v>1663800</c:v>
                </c:pt>
                <c:pt idx="11624">
                  <c:v>1733300</c:v>
                </c:pt>
                <c:pt idx="11625">
                  <c:v>1777800</c:v>
                </c:pt>
                <c:pt idx="11626">
                  <c:v>2013800</c:v>
                </c:pt>
                <c:pt idx="11627">
                  <c:v>2024500</c:v>
                </c:pt>
                <c:pt idx="11628">
                  <c:v>1977600</c:v>
                </c:pt>
                <c:pt idx="11629">
                  <c:v>1682400</c:v>
                </c:pt>
                <c:pt idx="11630">
                  <c:v>1684200</c:v>
                </c:pt>
                <c:pt idx="11631">
                  <c:v>1644600</c:v>
                </c:pt>
                <c:pt idx="11632">
                  <c:v>1304100</c:v>
                </c:pt>
                <c:pt idx="11633">
                  <c:v>1306400</c:v>
                </c:pt>
                <c:pt idx="11634">
                  <c:v>1280100</c:v>
                </c:pt>
                <c:pt idx="11635">
                  <c:v>1100900</c:v>
                </c:pt>
                <c:pt idx="11636">
                  <c:v>1087900</c:v>
                </c:pt>
                <c:pt idx="11637">
                  <c:v>1036600</c:v>
                </c:pt>
                <c:pt idx="11638">
                  <c:v>694240</c:v>
                </c:pt>
                <c:pt idx="11639">
                  <c:v>693280</c:v>
                </c:pt>
                <c:pt idx="11640">
                  <c:v>665140</c:v>
                </c:pt>
                <c:pt idx="11641">
                  <c:v>558040</c:v>
                </c:pt>
                <c:pt idx="11642">
                  <c:v>560710</c:v>
                </c:pt>
                <c:pt idx="11643">
                  <c:v>546440</c:v>
                </c:pt>
                <c:pt idx="11644">
                  <c:v>530420</c:v>
                </c:pt>
                <c:pt idx="11645">
                  <c:v>536960</c:v>
                </c:pt>
                <c:pt idx="11646">
                  <c:v>534730</c:v>
                </c:pt>
                <c:pt idx="11647">
                  <c:v>1788000</c:v>
                </c:pt>
                <c:pt idx="11648">
                  <c:v>1882500</c:v>
                </c:pt>
                <c:pt idx="11649">
                  <c:v>2967400</c:v>
                </c:pt>
                <c:pt idx="11650">
                  <c:v>3706400</c:v>
                </c:pt>
                <c:pt idx="11651">
                  <c:v>3724600</c:v>
                </c:pt>
                <c:pt idx="11652">
                  <c:v>3866300</c:v>
                </c:pt>
                <c:pt idx="11653">
                  <c:v>4780800</c:v>
                </c:pt>
                <c:pt idx="11654">
                  <c:v>4827500</c:v>
                </c:pt>
                <c:pt idx="11655">
                  <c:v>6632500</c:v>
                </c:pt>
                <c:pt idx="11656">
                  <c:v>6634800</c:v>
                </c:pt>
                <c:pt idx="11657">
                  <c:v>6910600</c:v>
                </c:pt>
                <c:pt idx="11658">
                  <c:v>13682000</c:v>
                </c:pt>
                <c:pt idx="11659">
                  <c:v>13757000</c:v>
                </c:pt>
                <c:pt idx="11660">
                  <c:v>14115000</c:v>
                </c:pt>
                <c:pt idx="11661">
                  <c:v>14118000</c:v>
                </c:pt>
                <c:pt idx="11662">
                  <c:v>13763000</c:v>
                </c:pt>
                <c:pt idx="11663">
                  <c:v>12595000</c:v>
                </c:pt>
                <c:pt idx="11664">
                  <c:v>1262400</c:v>
                </c:pt>
                <c:pt idx="11665">
                  <c:v>1221300</c:v>
                </c:pt>
                <c:pt idx="11666">
                  <c:v>7101100</c:v>
                </c:pt>
                <c:pt idx="11667">
                  <c:v>5879700</c:v>
                </c:pt>
                <c:pt idx="11668">
                  <c:v>2656900</c:v>
                </c:pt>
                <c:pt idx="11669">
                  <c:v>2341500</c:v>
                </c:pt>
                <c:pt idx="11670">
                  <c:v>2294200</c:v>
                </c:pt>
                <c:pt idx="11671">
                  <c:v>2216800</c:v>
                </c:pt>
                <c:pt idx="11672">
                  <c:v>1969800</c:v>
                </c:pt>
                <c:pt idx="11673">
                  <c:v>1954600</c:v>
                </c:pt>
                <c:pt idx="11674">
                  <c:v>1952900</c:v>
                </c:pt>
                <c:pt idx="11675">
                  <c:v>2170700</c:v>
                </c:pt>
                <c:pt idx="11676">
                  <c:v>2143300</c:v>
                </c:pt>
                <c:pt idx="11677">
                  <c:v>2161700</c:v>
                </c:pt>
                <c:pt idx="11678">
                  <c:v>2359300</c:v>
                </c:pt>
                <c:pt idx="11679">
                  <c:v>2345000</c:v>
                </c:pt>
                <c:pt idx="11680">
                  <c:v>2343300</c:v>
                </c:pt>
                <c:pt idx="11681">
                  <c:v>2369000</c:v>
                </c:pt>
                <c:pt idx="11682">
                  <c:v>2359600</c:v>
                </c:pt>
                <c:pt idx="11683">
                  <c:v>2347200</c:v>
                </c:pt>
                <c:pt idx="11684">
                  <c:v>2299600</c:v>
                </c:pt>
                <c:pt idx="11685">
                  <c:v>2672000</c:v>
                </c:pt>
                <c:pt idx="11686">
                  <c:v>2129700</c:v>
                </c:pt>
                <c:pt idx="11687">
                  <c:v>1277600</c:v>
                </c:pt>
                <c:pt idx="11688">
                  <c:v>1252100</c:v>
                </c:pt>
                <c:pt idx="11689">
                  <c:v>1239900</c:v>
                </c:pt>
                <c:pt idx="11690">
                  <c:v>1154900</c:v>
                </c:pt>
                <c:pt idx="11691">
                  <c:v>1104000</c:v>
                </c:pt>
                <c:pt idx="11692">
                  <c:v>1167500</c:v>
                </c:pt>
                <c:pt idx="11693">
                  <c:v>1001500</c:v>
                </c:pt>
                <c:pt idx="11694">
                  <c:v>1006800</c:v>
                </c:pt>
                <c:pt idx="11695">
                  <c:v>1001100</c:v>
                </c:pt>
                <c:pt idx="11696">
                  <c:v>1093100</c:v>
                </c:pt>
                <c:pt idx="11697">
                  <c:v>1188400</c:v>
                </c:pt>
                <c:pt idx="11698">
                  <c:v>1114700</c:v>
                </c:pt>
                <c:pt idx="11699">
                  <c:v>1435600</c:v>
                </c:pt>
                <c:pt idx="11700">
                  <c:v>1451300</c:v>
                </c:pt>
                <c:pt idx="11701">
                  <c:v>1475900</c:v>
                </c:pt>
                <c:pt idx="11702">
                  <c:v>1655700</c:v>
                </c:pt>
                <c:pt idx="11703">
                  <c:v>1678200</c:v>
                </c:pt>
                <c:pt idx="11704">
                  <c:v>1709100</c:v>
                </c:pt>
                <c:pt idx="11705">
                  <c:v>1588100</c:v>
                </c:pt>
                <c:pt idx="11706">
                  <c:v>1583100</c:v>
                </c:pt>
                <c:pt idx="11707">
                  <c:v>1534000</c:v>
                </c:pt>
                <c:pt idx="11708">
                  <c:v>1162600</c:v>
                </c:pt>
                <c:pt idx="11709">
                  <c:v>1154500</c:v>
                </c:pt>
                <c:pt idx="11710">
                  <c:v>1092400</c:v>
                </c:pt>
                <c:pt idx="11711">
                  <c:v>797810</c:v>
                </c:pt>
                <c:pt idx="11712">
                  <c:v>801830</c:v>
                </c:pt>
                <c:pt idx="11713">
                  <c:v>783250</c:v>
                </c:pt>
                <c:pt idx="11714">
                  <c:v>725670</c:v>
                </c:pt>
                <c:pt idx="11715">
                  <c:v>722470</c:v>
                </c:pt>
                <c:pt idx="11716">
                  <c:v>714280</c:v>
                </c:pt>
                <c:pt idx="11717">
                  <c:v>697540</c:v>
                </c:pt>
                <c:pt idx="11718">
                  <c:v>702430</c:v>
                </c:pt>
                <c:pt idx="11719">
                  <c:v>696810</c:v>
                </c:pt>
                <c:pt idx="11720">
                  <c:v>658210</c:v>
                </c:pt>
                <c:pt idx="11721">
                  <c:v>771580</c:v>
                </c:pt>
                <c:pt idx="11722">
                  <c:v>850660</c:v>
                </c:pt>
                <c:pt idx="11723">
                  <c:v>696460</c:v>
                </c:pt>
                <c:pt idx="11724">
                  <c:v>696130</c:v>
                </c:pt>
                <c:pt idx="11725">
                  <c:v>694210</c:v>
                </c:pt>
                <c:pt idx="11726">
                  <c:v>706340</c:v>
                </c:pt>
                <c:pt idx="11727">
                  <c:v>706100</c:v>
                </c:pt>
                <c:pt idx="11728">
                  <c:v>707030</c:v>
                </c:pt>
                <c:pt idx="11729">
                  <c:v>714360</c:v>
                </c:pt>
                <c:pt idx="11730">
                  <c:v>717750</c:v>
                </c:pt>
                <c:pt idx="11731">
                  <c:v>712180</c:v>
                </c:pt>
                <c:pt idx="11732">
                  <c:v>575380</c:v>
                </c:pt>
                <c:pt idx="11733">
                  <c:v>493580</c:v>
                </c:pt>
                <c:pt idx="11734">
                  <c:v>495920</c:v>
                </c:pt>
                <c:pt idx="11735">
                  <c:v>474200</c:v>
                </c:pt>
                <c:pt idx="11736">
                  <c:v>961150</c:v>
                </c:pt>
                <c:pt idx="11737">
                  <c:v>931210</c:v>
                </c:pt>
                <c:pt idx="11738">
                  <c:v>679690</c:v>
                </c:pt>
                <c:pt idx="11739">
                  <c:v>421050</c:v>
                </c:pt>
                <c:pt idx="11740">
                  <c:v>416480</c:v>
                </c:pt>
                <c:pt idx="11741">
                  <c:v>395140</c:v>
                </c:pt>
                <c:pt idx="11742">
                  <c:v>450170</c:v>
                </c:pt>
                <c:pt idx="11743">
                  <c:v>451750</c:v>
                </c:pt>
                <c:pt idx="11744">
                  <c:v>458970</c:v>
                </c:pt>
                <c:pt idx="11745">
                  <c:v>491610</c:v>
                </c:pt>
                <c:pt idx="11746">
                  <c:v>501880</c:v>
                </c:pt>
                <c:pt idx="11747">
                  <c:v>506940</c:v>
                </c:pt>
                <c:pt idx="11748">
                  <c:v>589480</c:v>
                </c:pt>
                <c:pt idx="11749">
                  <c:v>587890</c:v>
                </c:pt>
                <c:pt idx="11750">
                  <c:v>585970</c:v>
                </c:pt>
                <c:pt idx="11751">
                  <c:v>526280</c:v>
                </c:pt>
                <c:pt idx="11752">
                  <c:v>529620</c:v>
                </c:pt>
                <c:pt idx="11753">
                  <c:v>520080</c:v>
                </c:pt>
                <c:pt idx="11754">
                  <c:v>440760</c:v>
                </c:pt>
                <c:pt idx="11755">
                  <c:v>329020</c:v>
                </c:pt>
                <c:pt idx="11756">
                  <c:v>289850</c:v>
                </c:pt>
                <c:pt idx="11757">
                  <c:v>317450</c:v>
                </c:pt>
                <c:pt idx="11758">
                  <c:v>311260</c:v>
                </c:pt>
                <c:pt idx="11759">
                  <c:v>304910</c:v>
                </c:pt>
                <c:pt idx="11760">
                  <c:v>302390</c:v>
                </c:pt>
                <c:pt idx="11761">
                  <c:v>302680</c:v>
                </c:pt>
                <c:pt idx="11762">
                  <c:v>305010</c:v>
                </c:pt>
                <c:pt idx="11763">
                  <c:v>335470</c:v>
                </c:pt>
                <c:pt idx="11764">
                  <c:v>340000</c:v>
                </c:pt>
                <c:pt idx="11765">
                  <c:v>341530</c:v>
                </c:pt>
                <c:pt idx="11766">
                  <c:v>357420</c:v>
                </c:pt>
                <c:pt idx="11767">
                  <c:v>358410</c:v>
                </c:pt>
                <c:pt idx="11768">
                  <c:v>358380</c:v>
                </c:pt>
                <c:pt idx="11769">
                  <c:v>366700</c:v>
                </c:pt>
                <c:pt idx="11770">
                  <c:v>367680</c:v>
                </c:pt>
                <c:pt idx="11771">
                  <c:v>367070</c:v>
                </c:pt>
                <c:pt idx="11772">
                  <c:v>362940</c:v>
                </c:pt>
                <c:pt idx="11773">
                  <c:v>365400</c:v>
                </c:pt>
                <c:pt idx="11774">
                  <c:v>359260</c:v>
                </c:pt>
                <c:pt idx="11775">
                  <c:v>322350</c:v>
                </c:pt>
                <c:pt idx="11776">
                  <c:v>344090</c:v>
                </c:pt>
                <c:pt idx="11777">
                  <c:v>307680</c:v>
                </c:pt>
                <c:pt idx="11778">
                  <c:v>314890</c:v>
                </c:pt>
                <c:pt idx="11779">
                  <c:v>316490</c:v>
                </c:pt>
                <c:pt idx="11780">
                  <c:v>314700</c:v>
                </c:pt>
                <c:pt idx="11781">
                  <c:v>238970</c:v>
                </c:pt>
                <c:pt idx="11782">
                  <c:v>255640</c:v>
                </c:pt>
                <c:pt idx="11783">
                  <c:v>227810</c:v>
                </c:pt>
                <c:pt idx="11784">
                  <c:v>219220</c:v>
                </c:pt>
                <c:pt idx="11785">
                  <c:v>214340</c:v>
                </c:pt>
                <c:pt idx="11786">
                  <c:v>253130</c:v>
                </c:pt>
                <c:pt idx="11787">
                  <c:v>266930</c:v>
                </c:pt>
                <c:pt idx="11788">
                  <c:v>259490</c:v>
                </c:pt>
                <c:pt idx="11789">
                  <c:v>251340</c:v>
                </c:pt>
                <c:pt idx="11790">
                  <c:v>292830</c:v>
                </c:pt>
                <c:pt idx="11791">
                  <c:v>290940</c:v>
                </c:pt>
                <c:pt idx="11792">
                  <c:v>294170</c:v>
                </c:pt>
                <c:pt idx="11793">
                  <c:v>285220</c:v>
                </c:pt>
                <c:pt idx="11794">
                  <c:v>249930</c:v>
                </c:pt>
                <c:pt idx="11795">
                  <c:v>246930</c:v>
                </c:pt>
                <c:pt idx="11796">
                  <c:v>226170</c:v>
                </c:pt>
                <c:pt idx="11797">
                  <c:v>218670</c:v>
                </c:pt>
                <c:pt idx="11798">
                  <c:v>208930</c:v>
                </c:pt>
                <c:pt idx="11799">
                  <c:v>202340</c:v>
                </c:pt>
                <c:pt idx="11800">
                  <c:v>195420</c:v>
                </c:pt>
                <c:pt idx="11801">
                  <c:v>198850</c:v>
                </c:pt>
                <c:pt idx="11802">
                  <c:v>196700</c:v>
                </c:pt>
                <c:pt idx="11803">
                  <c:v>213530</c:v>
                </c:pt>
                <c:pt idx="11804">
                  <c:v>215380</c:v>
                </c:pt>
                <c:pt idx="11805">
                  <c:v>214470</c:v>
                </c:pt>
                <c:pt idx="11806">
                  <c:v>213300</c:v>
                </c:pt>
                <c:pt idx="11807">
                  <c:v>239530</c:v>
                </c:pt>
                <c:pt idx="11808">
                  <c:v>255170</c:v>
                </c:pt>
                <c:pt idx="11809">
                  <c:v>228170</c:v>
                </c:pt>
                <c:pt idx="11810">
                  <c:v>279230</c:v>
                </c:pt>
                <c:pt idx="11811">
                  <c:v>281730</c:v>
                </c:pt>
                <c:pt idx="11812">
                  <c:v>286140</c:v>
                </c:pt>
                <c:pt idx="11813">
                  <c:v>261110</c:v>
                </c:pt>
                <c:pt idx="11814">
                  <c:v>270240</c:v>
                </c:pt>
                <c:pt idx="11815">
                  <c:v>242150</c:v>
                </c:pt>
                <c:pt idx="11816">
                  <c:v>224560</c:v>
                </c:pt>
                <c:pt idx="11817">
                  <c:v>226160</c:v>
                </c:pt>
                <c:pt idx="11818">
                  <c:v>265930</c:v>
                </c:pt>
                <c:pt idx="11819">
                  <c:v>234640</c:v>
                </c:pt>
                <c:pt idx="11820">
                  <c:v>226880</c:v>
                </c:pt>
                <c:pt idx="11821">
                  <c:v>209400</c:v>
                </c:pt>
                <c:pt idx="11822">
                  <c:v>184340</c:v>
                </c:pt>
                <c:pt idx="11823">
                  <c:v>174720</c:v>
                </c:pt>
                <c:pt idx="11824">
                  <c:v>171620</c:v>
                </c:pt>
                <c:pt idx="11825">
                  <c:v>204650</c:v>
                </c:pt>
                <c:pt idx="11826">
                  <c:v>209770</c:v>
                </c:pt>
                <c:pt idx="11827">
                  <c:v>209730</c:v>
                </c:pt>
                <c:pt idx="11828">
                  <c:v>234560</c:v>
                </c:pt>
                <c:pt idx="11829">
                  <c:v>237040</c:v>
                </c:pt>
                <c:pt idx="11830">
                  <c:v>236570</c:v>
                </c:pt>
                <c:pt idx="11831">
                  <c:v>235450</c:v>
                </c:pt>
                <c:pt idx="11832">
                  <c:v>234390</c:v>
                </c:pt>
                <c:pt idx="11833">
                  <c:v>231980</c:v>
                </c:pt>
                <c:pt idx="11834">
                  <c:v>198870</c:v>
                </c:pt>
                <c:pt idx="11835">
                  <c:v>199870</c:v>
                </c:pt>
                <c:pt idx="11836">
                  <c:v>195640</c:v>
                </c:pt>
                <c:pt idx="11837">
                  <c:v>180560</c:v>
                </c:pt>
                <c:pt idx="11838">
                  <c:v>180600</c:v>
                </c:pt>
                <c:pt idx="11839">
                  <c:v>179660</c:v>
                </c:pt>
                <c:pt idx="11840">
                  <c:v>178980</c:v>
                </c:pt>
                <c:pt idx="11841">
                  <c:v>206150</c:v>
                </c:pt>
                <c:pt idx="11842">
                  <c:v>176140</c:v>
                </c:pt>
                <c:pt idx="11843">
                  <c:v>201000</c:v>
                </c:pt>
                <c:pt idx="11844">
                  <c:v>201050</c:v>
                </c:pt>
                <c:pt idx="11845">
                  <c:v>201490</c:v>
                </c:pt>
                <c:pt idx="11846">
                  <c:v>193710</c:v>
                </c:pt>
                <c:pt idx="11847">
                  <c:v>172270</c:v>
                </c:pt>
                <c:pt idx="11848">
                  <c:v>203280</c:v>
                </c:pt>
                <c:pt idx="11849">
                  <c:v>175630</c:v>
                </c:pt>
                <c:pt idx="11850">
                  <c:v>182720</c:v>
                </c:pt>
                <c:pt idx="11851">
                  <c:v>184920</c:v>
                </c:pt>
                <c:pt idx="11852">
                  <c:v>183290</c:v>
                </c:pt>
                <c:pt idx="11853">
                  <c:v>184840</c:v>
                </c:pt>
                <c:pt idx="11854">
                  <c:v>187080</c:v>
                </c:pt>
                <c:pt idx="11855">
                  <c:v>185630</c:v>
                </c:pt>
                <c:pt idx="11856">
                  <c:v>189360</c:v>
                </c:pt>
                <c:pt idx="11857">
                  <c:v>191330</c:v>
                </c:pt>
                <c:pt idx="11858">
                  <c:v>190590</c:v>
                </c:pt>
                <c:pt idx="11859">
                  <c:v>202840</c:v>
                </c:pt>
                <c:pt idx="11860">
                  <c:v>300080</c:v>
                </c:pt>
                <c:pt idx="11861">
                  <c:v>290770</c:v>
                </c:pt>
                <c:pt idx="11862">
                  <c:v>188620</c:v>
                </c:pt>
                <c:pt idx="11863">
                  <c:v>175300</c:v>
                </c:pt>
                <c:pt idx="11864">
                  <c:v>164500</c:v>
                </c:pt>
                <c:pt idx="11865">
                  <c:v>154010</c:v>
                </c:pt>
                <c:pt idx="11866">
                  <c:v>153970</c:v>
                </c:pt>
                <c:pt idx="11867">
                  <c:v>151960</c:v>
                </c:pt>
                <c:pt idx="11868">
                  <c:v>139690</c:v>
                </c:pt>
                <c:pt idx="11869">
                  <c:v>139990</c:v>
                </c:pt>
                <c:pt idx="11870">
                  <c:v>141050</c:v>
                </c:pt>
                <c:pt idx="11871">
                  <c:v>143190</c:v>
                </c:pt>
                <c:pt idx="11872">
                  <c:v>144180</c:v>
                </c:pt>
                <c:pt idx="11873">
                  <c:v>144480</c:v>
                </c:pt>
                <c:pt idx="11874">
                  <c:v>144480</c:v>
                </c:pt>
                <c:pt idx="11875">
                  <c:v>146590</c:v>
                </c:pt>
                <c:pt idx="11876">
                  <c:v>145830</c:v>
                </c:pt>
                <c:pt idx="11877">
                  <c:v>143270</c:v>
                </c:pt>
                <c:pt idx="11878">
                  <c:v>145020</c:v>
                </c:pt>
                <c:pt idx="11879">
                  <c:v>145060</c:v>
                </c:pt>
                <c:pt idx="11880">
                  <c:v>149250</c:v>
                </c:pt>
                <c:pt idx="11881">
                  <c:v>150850</c:v>
                </c:pt>
                <c:pt idx="11882">
                  <c:v>151510</c:v>
                </c:pt>
                <c:pt idx="11883">
                  <c:v>166390</c:v>
                </c:pt>
                <c:pt idx="11884">
                  <c:v>165070</c:v>
                </c:pt>
                <c:pt idx="11885">
                  <c:v>163750</c:v>
                </c:pt>
                <c:pt idx="11886">
                  <c:v>172010</c:v>
                </c:pt>
                <c:pt idx="11887">
                  <c:v>172430</c:v>
                </c:pt>
                <c:pt idx="11888">
                  <c:v>174380</c:v>
                </c:pt>
                <c:pt idx="11889">
                  <c:v>177420</c:v>
                </c:pt>
                <c:pt idx="11890">
                  <c:v>179240</c:v>
                </c:pt>
                <c:pt idx="11891">
                  <c:v>178980</c:v>
                </c:pt>
                <c:pt idx="11892">
                  <c:v>176310</c:v>
                </c:pt>
                <c:pt idx="11893">
                  <c:v>178550</c:v>
                </c:pt>
                <c:pt idx="11894">
                  <c:v>175930</c:v>
                </c:pt>
                <c:pt idx="11895">
                  <c:v>164510</c:v>
                </c:pt>
                <c:pt idx="11896">
                  <c:v>160950</c:v>
                </c:pt>
                <c:pt idx="11897">
                  <c:v>152960</c:v>
                </c:pt>
                <c:pt idx="11898">
                  <c:v>151370</c:v>
                </c:pt>
                <c:pt idx="11899">
                  <c:v>137380</c:v>
                </c:pt>
                <c:pt idx="11900">
                  <c:v>159590</c:v>
                </c:pt>
                <c:pt idx="11901">
                  <c:v>146690</c:v>
                </c:pt>
                <c:pt idx="11902">
                  <c:v>200660</c:v>
                </c:pt>
                <c:pt idx="11903">
                  <c:v>202340</c:v>
                </c:pt>
                <c:pt idx="11904">
                  <c:v>199990</c:v>
                </c:pt>
                <c:pt idx="11905">
                  <c:v>201090</c:v>
                </c:pt>
                <c:pt idx="11906">
                  <c:v>204190</c:v>
                </c:pt>
                <c:pt idx="11907">
                  <c:v>202440</c:v>
                </c:pt>
                <c:pt idx="11908">
                  <c:v>180440</c:v>
                </c:pt>
                <c:pt idx="11909">
                  <c:v>181730</c:v>
                </c:pt>
                <c:pt idx="11910">
                  <c:v>178390</c:v>
                </c:pt>
                <c:pt idx="11911">
                  <c:v>154210</c:v>
                </c:pt>
                <c:pt idx="11912">
                  <c:v>155370</c:v>
                </c:pt>
                <c:pt idx="11913">
                  <c:v>153940</c:v>
                </c:pt>
                <c:pt idx="11914">
                  <c:v>148840</c:v>
                </c:pt>
                <c:pt idx="11915">
                  <c:v>151660</c:v>
                </c:pt>
                <c:pt idx="11916">
                  <c:v>149570</c:v>
                </c:pt>
                <c:pt idx="11917">
                  <c:v>146850</c:v>
                </c:pt>
                <c:pt idx="11918">
                  <c:v>148360</c:v>
                </c:pt>
                <c:pt idx="11919">
                  <c:v>148470</c:v>
                </c:pt>
                <c:pt idx="11920">
                  <c:v>143820</c:v>
                </c:pt>
                <c:pt idx="11921">
                  <c:v>145360</c:v>
                </c:pt>
                <c:pt idx="11922">
                  <c:v>143340</c:v>
                </c:pt>
                <c:pt idx="11923">
                  <c:v>146710</c:v>
                </c:pt>
                <c:pt idx="11924">
                  <c:v>149280</c:v>
                </c:pt>
                <c:pt idx="11925">
                  <c:v>149800</c:v>
                </c:pt>
                <c:pt idx="11926">
                  <c:v>163560</c:v>
                </c:pt>
                <c:pt idx="11927">
                  <c:v>164640</c:v>
                </c:pt>
                <c:pt idx="11928">
                  <c:v>165270</c:v>
                </c:pt>
                <c:pt idx="11929">
                  <c:v>172990</c:v>
                </c:pt>
                <c:pt idx="11930">
                  <c:v>174500</c:v>
                </c:pt>
                <c:pt idx="11931">
                  <c:v>174240</c:v>
                </c:pt>
                <c:pt idx="11932">
                  <c:v>176610</c:v>
                </c:pt>
                <c:pt idx="11933">
                  <c:v>179600</c:v>
                </c:pt>
                <c:pt idx="11934">
                  <c:v>179010</c:v>
                </c:pt>
                <c:pt idx="11935">
                  <c:v>180360</c:v>
                </c:pt>
                <c:pt idx="11936">
                  <c:v>280190</c:v>
                </c:pt>
                <c:pt idx="11937">
                  <c:v>254690</c:v>
                </c:pt>
                <c:pt idx="11938">
                  <c:v>183420</c:v>
                </c:pt>
                <c:pt idx="11939">
                  <c:v>124610</c:v>
                </c:pt>
                <c:pt idx="11940">
                  <c:v>119710</c:v>
                </c:pt>
                <c:pt idx="11941">
                  <c:v>106090</c:v>
                </c:pt>
                <c:pt idx="11942">
                  <c:v>107410</c:v>
                </c:pt>
                <c:pt idx="11943">
                  <c:v>107320</c:v>
                </c:pt>
                <c:pt idx="11944">
                  <c:v>109850</c:v>
                </c:pt>
                <c:pt idx="11945">
                  <c:v>110410</c:v>
                </c:pt>
                <c:pt idx="11946">
                  <c:v>109290</c:v>
                </c:pt>
                <c:pt idx="11947">
                  <c:v>114350</c:v>
                </c:pt>
                <c:pt idx="11948">
                  <c:v>114490</c:v>
                </c:pt>
                <c:pt idx="11949">
                  <c:v>113870</c:v>
                </c:pt>
                <c:pt idx="11950">
                  <c:v>120440</c:v>
                </c:pt>
                <c:pt idx="11951">
                  <c:v>120970</c:v>
                </c:pt>
                <c:pt idx="11952">
                  <c:v>122260</c:v>
                </c:pt>
                <c:pt idx="11953">
                  <c:v>149400</c:v>
                </c:pt>
                <c:pt idx="11954">
                  <c:v>214880</c:v>
                </c:pt>
                <c:pt idx="11955">
                  <c:v>206540</c:v>
                </c:pt>
                <c:pt idx="11956">
                  <c:v>183270</c:v>
                </c:pt>
                <c:pt idx="11957">
                  <c:v>175610</c:v>
                </c:pt>
                <c:pt idx="11958">
                  <c:v>187160</c:v>
                </c:pt>
                <c:pt idx="11959">
                  <c:v>163980</c:v>
                </c:pt>
                <c:pt idx="11960">
                  <c:v>173520</c:v>
                </c:pt>
                <c:pt idx="11961">
                  <c:v>166030</c:v>
                </c:pt>
                <c:pt idx="11962">
                  <c:v>199270</c:v>
                </c:pt>
                <c:pt idx="11963">
                  <c:v>196720</c:v>
                </c:pt>
                <c:pt idx="11964">
                  <c:v>192430</c:v>
                </c:pt>
                <c:pt idx="11965">
                  <c:v>190660</c:v>
                </c:pt>
                <c:pt idx="11966">
                  <c:v>191200</c:v>
                </c:pt>
                <c:pt idx="11967">
                  <c:v>191650</c:v>
                </c:pt>
                <c:pt idx="11968">
                  <c:v>193860</c:v>
                </c:pt>
                <c:pt idx="11969">
                  <c:v>524010</c:v>
                </c:pt>
                <c:pt idx="11970">
                  <c:v>524470</c:v>
                </c:pt>
                <c:pt idx="11971">
                  <c:v>512910</c:v>
                </c:pt>
                <c:pt idx="11972">
                  <c:v>541480</c:v>
                </c:pt>
                <c:pt idx="11973">
                  <c:v>541320</c:v>
                </c:pt>
                <c:pt idx="11974">
                  <c:v>553250</c:v>
                </c:pt>
                <c:pt idx="11975">
                  <c:v>546100</c:v>
                </c:pt>
                <c:pt idx="11976">
                  <c:v>532280</c:v>
                </c:pt>
                <c:pt idx="11977">
                  <c:v>460650</c:v>
                </c:pt>
                <c:pt idx="11978">
                  <c:v>460400</c:v>
                </c:pt>
                <c:pt idx="11979">
                  <c:v>440160</c:v>
                </c:pt>
                <c:pt idx="11980">
                  <c:v>307830</c:v>
                </c:pt>
                <c:pt idx="11981">
                  <c:v>305430</c:v>
                </c:pt>
                <c:pt idx="11982">
                  <c:v>300570</c:v>
                </c:pt>
                <c:pt idx="11983">
                  <c:v>302630</c:v>
                </c:pt>
                <c:pt idx="11984">
                  <c:v>305230</c:v>
                </c:pt>
                <c:pt idx="11985">
                  <c:v>309140</c:v>
                </c:pt>
                <c:pt idx="11986">
                  <c:v>325740</c:v>
                </c:pt>
                <c:pt idx="11987">
                  <c:v>329530</c:v>
                </c:pt>
                <c:pt idx="11988">
                  <c:v>328600</c:v>
                </c:pt>
                <c:pt idx="11989">
                  <c:v>339590</c:v>
                </c:pt>
                <c:pt idx="11990">
                  <c:v>341650</c:v>
                </c:pt>
                <c:pt idx="11991">
                  <c:v>339960</c:v>
                </c:pt>
                <c:pt idx="11992">
                  <c:v>402960</c:v>
                </c:pt>
                <c:pt idx="11993">
                  <c:v>407600</c:v>
                </c:pt>
                <c:pt idx="11994">
                  <c:v>417230</c:v>
                </c:pt>
                <c:pt idx="11995">
                  <c:v>478460</c:v>
                </c:pt>
                <c:pt idx="11996">
                  <c:v>480560</c:v>
                </c:pt>
                <c:pt idx="11997">
                  <c:v>477670</c:v>
                </c:pt>
                <c:pt idx="11998">
                  <c:v>538120</c:v>
                </c:pt>
                <c:pt idx="11999">
                  <c:v>545750</c:v>
                </c:pt>
                <c:pt idx="12000">
                  <c:v>545200</c:v>
                </c:pt>
                <c:pt idx="12001">
                  <c:v>591940</c:v>
                </c:pt>
                <c:pt idx="12002">
                  <c:v>2182700</c:v>
                </c:pt>
                <c:pt idx="12003">
                  <c:v>1702700</c:v>
                </c:pt>
                <c:pt idx="12004">
                  <c:v>1130200</c:v>
                </c:pt>
                <c:pt idx="12005">
                  <c:v>1175400</c:v>
                </c:pt>
                <c:pt idx="12006">
                  <c:v>1163500</c:v>
                </c:pt>
                <c:pt idx="12007">
                  <c:v>1033400</c:v>
                </c:pt>
                <c:pt idx="12008">
                  <c:v>1035400</c:v>
                </c:pt>
                <c:pt idx="12009">
                  <c:v>1046100</c:v>
                </c:pt>
                <c:pt idx="12010">
                  <c:v>810340</c:v>
                </c:pt>
                <c:pt idx="12011">
                  <c:v>803210</c:v>
                </c:pt>
                <c:pt idx="12012">
                  <c:v>778940</c:v>
                </c:pt>
                <c:pt idx="12013">
                  <c:v>579260</c:v>
                </c:pt>
                <c:pt idx="12014">
                  <c:v>579680</c:v>
                </c:pt>
                <c:pt idx="12015">
                  <c:v>571980</c:v>
                </c:pt>
                <c:pt idx="12016">
                  <c:v>627490</c:v>
                </c:pt>
                <c:pt idx="12017">
                  <c:v>94472</c:v>
                </c:pt>
                <c:pt idx="12018">
                  <c:v>94605</c:v>
                </c:pt>
                <c:pt idx="12019">
                  <c:v>106340</c:v>
                </c:pt>
                <c:pt idx="12020">
                  <c:v>109180</c:v>
                </c:pt>
                <c:pt idx="12021">
                  <c:v>109040</c:v>
                </c:pt>
                <c:pt idx="12022">
                  <c:v>119670</c:v>
                </c:pt>
                <c:pt idx="12023">
                  <c:v>120430</c:v>
                </c:pt>
                <c:pt idx="12024">
                  <c:v>119360</c:v>
                </c:pt>
                <c:pt idx="12025">
                  <c:v>120530</c:v>
                </c:pt>
                <c:pt idx="12026">
                  <c:v>1360100</c:v>
                </c:pt>
                <c:pt idx="12027">
                  <c:v>1146100</c:v>
                </c:pt>
                <c:pt idx="12028">
                  <c:v>1046600</c:v>
                </c:pt>
                <c:pt idx="12029">
                  <c:v>1072200</c:v>
                </c:pt>
                <c:pt idx="12030">
                  <c:v>1143800</c:v>
                </c:pt>
                <c:pt idx="12031">
                  <c:v>1238300</c:v>
                </c:pt>
                <c:pt idx="12032">
                  <c:v>1241100</c:v>
                </c:pt>
                <c:pt idx="12033">
                  <c:v>1248500</c:v>
                </c:pt>
                <c:pt idx="12034">
                  <c:v>1078200</c:v>
                </c:pt>
                <c:pt idx="12035">
                  <c:v>1096600</c:v>
                </c:pt>
                <c:pt idx="12036">
                  <c:v>1042400</c:v>
                </c:pt>
                <c:pt idx="12037">
                  <c:v>904390</c:v>
                </c:pt>
                <c:pt idx="12038">
                  <c:v>903810</c:v>
                </c:pt>
                <c:pt idx="12039">
                  <c:v>827790</c:v>
                </c:pt>
                <c:pt idx="12040">
                  <c:v>880380</c:v>
                </c:pt>
                <c:pt idx="12041">
                  <c:v>884540</c:v>
                </c:pt>
                <c:pt idx="12042">
                  <c:v>825510</c:v>
                </c:pt>
                <c:pt idx="12043">
                  <c:v>999500</c:v>
                </c:pt>
                <c:pt idx="12044">
                  <c:v>1015800</c:v>
                </c:pt>
                <c:pt idx="12045">
                  <c:v>1034100</c:v>
                </c:pt>
                <c:pt idx="12046">
                  <c:v>1168500</c:v>
                </c:pt>
                <c:pt idx="12047">
                  <c:v>1151800</c:v>
                </c:pt>
                <c:pt idx="12048">
                  <c:v>1204700</c:v>
                </c:pt>
                <c:pt idx="12049">
                  <c:v>1649900</c:v>
                </c:pt>
                <c:pt idx="12050">
                  <c:v>221170</c:v>
                </c:pt>
                <c:pt idx="12051">
                  <c:v>212790</c:v>
                </c:pt>
                <c:pt idx="12052">
                  <c:v>239290</c:v>
                </c:pt>
                <c:pt idx="12053">
                  <c:v>254200</c:v>
                </c:pt>
                <c:pt idx="12054">
                  <c:v>254190</c:v>
                </c:pt>
                <c:pt idx="12055">
                  <c:v>265270</c:v>
                </c:pt>
                <c:pt idx="12056">
                  <c:v>263580</c:v>
                </c:pt>
                <c:pt idx="12057">
                  <c:v>263580</c:v>
                </c:pt>
                <c:pt idx="12058">
                  <c:v>266060</c:v>
                </c:pt>
                <c:pt idx="12059">
                  <c:v>269460</c:v>
                </c:pt>
                <c:pt idx="12060">
                  <c:v>261230</c:v>
                </c:pt>
                <c:pt idx="12061">
                  <c:v>251620</c:v>
                </c:pt>
                <c:pt idx="12062">
                  <c:v>253650</c:v>
                </c:pt>
                <c:pt idx="12063">
                  <c:v>242480</c:v>
                </c:pt>
                <c:pt idx="12064">
                  <c:v>223770</c:v>
                </c:pt>
                <c:pt idx="12065">
                  <c:v>225180</c:v>
                </c:pt>
                <c:pt idx="12066">
                  <c:v>214130</c:v>
                </c:pt>
                <c:pt idx="12067">
                  <c:v>196760</c:v>
                </c:pt>
                <c:pt idx="12068">
                  <c:v>187220</c:v>
                </c:pt>
                <c:pt idx="12069">
                  <c:v>185480</c:v>
                </c:pt>
                <c:pt idx="12070">
                  <c:v>163880</c:v>
                </c:pt>
                <c:pt idx="12071">
                  <c:v>165630</c:v>
                </c:pt>
                <c:pt idx="12072">
                  <c:v>159310</c:v>
                </c:pt>
                <c:pt idx="12073">
                  <c:v>1189400</c:v>
                </c:pt>
                <c:pt idx="12074">
                  <c:v>1364900</c:v>
                </c:pt>
                <c:pt idx="12075">
                  <c:v>1493700</c:v>
                </c:pt>
                <c:pt idx="12076">
                  <c:v>1509200</c:v>
                </c:pt>
                <c:pt idx="12077">
                  <c:v>1516600</c:v>
                </c:pt>
                <c:pt idx="12078">
                  <c:v>1730700</c:v>
                </c:pt>
                <c:pt idx="12079">
                  <c:v>1738200</c:v>
                </c:pt>
                <c:pt idx="12080">
                  <c:v>1745900</c:v>
                </c:pt>
                <c:pt idx="12081">
                  <c:v>1756800</c:v>
                </c:pt>
                <c:pt idx="12082">
                  <c:v>1764700</c:v>
                </c:pt>
                <c:pt idx="12083">
                  <c:v>1729200</c:v>
                </c:pt>
                <c:pt idx="12084">
                  <c:v>1350000</c:v>
                </c:pt>
                <c:pt idx="12085">
                  <c:v>1329400</c:v>
                </c:pt>
                <c:pt idx="12086">
                  <c:v>1303000</c:v>
                </c:pt>
                <c:pt idx="12087">
                  <c:v>1209300</c:v>
                </c:pt>
                <c:pt idx="12088">
                  <c:v>1207400</c:v>
                </c:pt>
                <c:pt idx="12089">
                  <c:v>1202600</c:v>
                </c:pt>
                <c:pt idx="12090">
                  <c:v>1233100</c:v>
                </c:pt>
                <c:pt idx="12091">
                  <c:v>1227400</c:v>
                </c:pt>
                <c:pt idx="12092">
                  <c:v>1231000</c:v>
                </c:pt>
                <c:pt idx="12093">
                  <c:v>1455100</c:v>
                </c:pt>
                <c:pt idx="12094">
                  <c:v>1473600</c:v>
                </c:pt>
                <c:pt idx="12095">
                  <c:v>1485600</c:v>
                </c:pt>
                <c:pt idx="12096">
                  <c:v>1857500</c:v>
                </c:pt>
                <c:pt idx="12097">
                  <c:v>245810</c:v>
                </c:pt>
                <c:pt idx="12098">
                  <c:v>246670</c:v>
                </c:pt>
                <c:pt idx="12099">
                  <c:v>272530</c:v>
                </c:pt>
                <c:pt idx="12100">
                  <c:v>280580</c:v>
                </c:pt>
                <c:pt idx="12101">
                  <c:v>286080</c:v>
                </c:pt>
                <c:pt idx="12102">
                  <c:v>314990</c:v>
                </c:pt>
                <c:pt idx="12103">
                  <c:v>306520</c:v>
                </c:pt>
                <c:pt idx="12104">
                  <c:v>300710</c:v>
                </c:pt>
                <c:pt idx="12105">
                  <c:v>317010</c:v>
                </c:pt>
                <c:pt idx="12106">
                  <c:v>315020</c:v>
                </c:pt>
                <c:pt idx="12107">
                  <c:v>312560</c:v>
                </c:pt>
                <c:pt idx="12108">
                  <c:v>310260</c:v>
                </c:pt>
                <c:pt idx="12109">
                  <c:v>1185400</c:v>
                </c:pt>
                <c:pt idx="12110">
                  <c:v>907440</c:v>
                </c:pt>
                <c:pt idx="12111">
                  <c:v>873120</c:v>
                </c:pt>
                <c:pt idx="12112">
                  <c:v>937350</c:v>
                </c:pt>
                <c:pt idx="12113">
                  <c:v>981870</c:v>
                </c:pt>
                <c:pt idx="12114">
                  <c:v>1005800</c:v>
                </c:pt>
                <c:pt idx="12115">
                  <c:v>1025700</c:v>
                </c:pt>
                <c:pt idx="12116">
                  <c:v>1189300</c:v>
                </c:pt>
                <c:pt idx="12117">
                  <c:v>1232900</c:v>
                </c:pt>
                <c:pt idx="12118">
                  <c:v>1142200</c:v>
                </c:pt>
                <c:pt idx="12119">
                  <c:v>1519300</c:v>
                </c:pt>
                <c:pt idx="12120">
                  <c:v>1580300</c:v>
                </c:pt>
                <c:pt idx="12121">
                  <c:v>1574400</c:v>
                </c:pt>
                <c:pt idx="12122">
                  <c:v>1645800</c:v>
                </c:pt>
                <c:pt idx="12123">
                  <c:v>1710000</c:v>
                </c:pt>
                <c:pt idx="12124">
                  <c:v>1701600</c:v>
                </c:pt>
                <c:pt idx="12125">
                  <c:v>1750400</c:v>
                </c:pt>
                <c:pt idx="12126">
                  <c:v>1750300</c:v>
                </c:pt>
                <c:pt idx="12127">
                  <c:v>1839600</c:v>
                </c:pt>
                <c:pt idx="12128">
                  <c:v>2169900</c:v>
                </c:pt>
                <c:pt idx="12129">
                  <c:v>2157200</c:v>
                </c:pt>
                <c:pt idx="12130">
                  <c:v>2164600</c:v>
                </c:pt>
                <c:pt idx="12131">
                  <c:v>1539500</c:v>
                </c:pt>
                <c:pt idx="12132">
                  <c:v>1655300</c:v>
                </c:pt>
                <c:pt idx="12133">
                  <c:v>1623400</c:v>
                </c:pt>
                <c:pt idx="12134">
                  <c:v>1526500</c:v>
                </c:pt>
                <c:pt idx="12135">
                  <c:v>197880</c:v>
                </c:pt>
                <c:pt idx="12136">
                  <c:v>159720</c:v>
                </c:pt>
                <c:pt idx="12137">
                  <c:v>178860</c:v>
                </c:pt>
                <c:pt idx="12138">
                  <c:v>179090</c:v>
                </c:pt>
                <c:pt idx="12139">
                  <c:v>163720</c:v>
                </c:pt>
                <c:pt idx="12140">
                  <c:v>188430</c:v>
                </c:pt>
                <c:pt idx="12141">
                  <c:v>189540</c:v>
                </c:pt>
                <c:pt idx="12142">
                  <c:v>188980</c:v>
                </c:pt>
                <c:pt idx="12143">
                  <c:v>182120</c:v>
                </c:pt>
                <c:pt idx="12144">
                  <c:v>176650</c:v>
                </c:pt>
                <c:pt idx="12145">
                  <c:v>169450</c:v>
                </c:pt>
                <c:pt idx="12146">
                  <c:v>202260</c:v>
                </c:pt>
                <c:pt idx="12147">
                  <c:v>211170</c:v>
                </c:pt>
                <c:pt idx="12148">
                  <c:v>212920</c:v>
                </c:pt>
                <c:pt idx="12149">
                  <c:v>226950</c:v>
                </c:pt>
                <c:pt idx="12150">
                  <c:v>231050</c:v>
                </c:pt>
                <c:pt idx="12151">
                  <c:v>225760</c:v>
                </c:pt>
                <c:pt idx="12152">
                  <c:v>250610</c:v>
                </c:pt>
                <c:pt idx="12153">
                  <c:v>258180</c:v>
                </c:pt>
                <c:pt idx="12154">
                  <c:v>258390</c:v>
                </c:pt>
                <c:pt idx="12155">
                  <c:v>286950</c:v>
                </c:pt>
                <c:pt idx="12156">
                  <c:v>291420</c:v>
                </c:pt>
                <c:pt idx="12157">
                  <c:v>302920</c:v>
                </c:pt>
                <c:pt idx="12158">
                  <c:v>335140</c:v>
                </c:pt>
                <c:pt idx="12159">
                  <c:v>341060</c:v>
                </c:pt>
                <c:pt idx="12160">
                  <c:v>340270</c:v>
                </c:pt>
                <c:pt idx="12161">
                  <c:v>359260</c:v>
                </c:pt>
                <c:pt idx="12162">
                  <c:v>2785700</c:v>
                </c:pt>
                <c:pt idx="12163">
                  <c:v>2842000</c:v>
                </c:pt>
                <c:pt idx="12164">
                  <c:v>2804100</c:v>
                </c:pt>
                <c:pt idx="12165">
                  <c:v>2767800</c:v>
                </c:pt>
                <c:pt idx="12166">
                  <c:v>2752100</c:v>
                </c:pt>
                <c:pt idx="12167">
                  <c:v>2279700</c:v>
                </c:pt>
                <c:pt idx="12168">
                  <c:v>2297200</c:v>
                </c:pt>
                <c:pt idx="12169">
                  <c:v>2198800</c:v>
                </c:pt>
                <c:pt idx="12170">
                  <c:v>1759100</c:v>
                </c:pt>
                <c:pt idx="12171">
                  <c:v>1788700</c:v>
                </c:pt>
                <c:pt idx="12172">
                  <c:v>1769700</c:v>
                </c:pt>
                <c:pt idx="12173">
                  <c:v>1379900</c:v>
                </c:pt>
                <c:pt idx="12174">
                  <c:v>1388900</c:v>
                </c:pt>
                <c:pt idx="12175">
                  <c:v>1305700</c:v>
                </c:pt>
                <c:pt idx="12176">
                  <c:v>1031000</c:v>
                </c:pt>
                <c:pt idx="12177">
                  <c:v>163480</c:v>
                </c:pt>
                <c:pt idx="12178">
                  <c:v>1350200</c:v>
                </c:pt>
                <c:pt idx="12179">
                  <c:v>156840</c:v>
                </c:pt>
                <c:pt idx="12180">
                  <c:v>159040</c:v>
                </c:pt>
                <c:pt idx="12181">
                  <c:v>1267800</c:v>
                </c:pt>
                <c:pt idx="12182">
                  <c:v>1521400</c:v>
                </c:pt>
                <c:pt idx="12183">
                  <c:v>176410</c:v>
                </c:pt>
                <c:pt idx="12184">
                  <c:v>166940</c:v>
                </c:pt>
                <c:pt idx="12185">
                  <c:v>189440</c:v>
                </c:pt>
                <c:pt idx="12186">
                  <c:v>190110</c:v>
                </c:pt>
                <c:pt idx="12187">
                  <c:v>184430</c:v>
                </c:pt>
                <c:pt idx="12188">
                  <c:v>198870</c:v>
                </c:pt>
                <c:pt idx="12189">
                  <c:v>214590</c:v>
                </c:pt>
                <c:pt idx="12190">
                  <c:v>230050</c:v>
                </c:pt>
                <c:pt idx="12191">
                  <c:v>260630</c:v>
                </c:pt>
                <c:pt idx="12192">
                  <c:v>270870</c:v>
                </c:pt>
                <c:pt idx="12193">
                  <c:v>270090</c:v>
                </c:pt>
                <c:pt idx="12194">
                  <c:v>249370</c:v>
                </c:pt>
                <c:pt idx="12195">
                  <c:v>258750</c:v>
                </c:pt>
                <c:pt idx="12196">
                  <c:v>262830</c:v>
                </c:pt>
                <c:pt idx="12197">
                  <c:v>254640</c:v>
                </c:pt>
                <c:pt idx="12198">
                  <c:v>2520700</c:v>
                </c:pt>
                <c:pt idx="12199">
                  <c:v>1805200</c:v>
                </c:pt>
                <c:pt idx="12200">
                  <c:v>1266000</c:v>
                </c:pt>
                <c:pt idx="12201">
                  <c:v>1306700</c:v>
                </c:pt>
                <c:pt idx="12202">
                  <c:v>1249000</c:v>
                </c:pt>
                <c:pt idx="12203">
                  <c:v>1133700</c:v>
                </c:pt>
                <c:pt idx="12204">
                  <c:v>1165300</c:v>
                </c:pt>
                <c:pt idx="12205">
                  <c:v>1121700</c:v>
                </c:pt>
                <c:pt idx="12206">
                  <c:v>1355700</c:v>
                </c:pt>
                <c:pt idx="12207">
                  <c:v>1394500</c:v>
                </c:pt>
                <c:pt idx="12208">
                  <c:v>1468400</c:v>
                </c:pt>
                <c:pt idx="12209">
                  <c:v>1947700</c:v>
                </c:pt>
                <c:pt idx="12210">
                  <c:v>1934800</c:v>
                </c:pt>
                <c:pt idx="12211">
                  <c:v>1975000</c:v>
                </c:pt>
                <c:pt idx="12212">
                  <c:v>2368900</c:v>
                </c:pt>
                <c:pt idx="12213">
                  <c:v>307350</c:v>
                </c:pt>
                <c:pt idx="12214">
                  <c:v>312100</c:v>
                </c:pt>
                <c:pt idx="12215">
                  <c:v>333330</c:v>
                </c:pt>
                <c:pt idx="12216">
                  <c:v>336450</c:v>
                </c:pt>
                <c:pt idx="12217">
                  <c:v>336480</c:v>
                </c:pt>
                <c:pt idx="12218">
                  <c:v>358680</c:v>
                </c:pt>
                <c:pt idx="12219">
                  <c:v>355070</c:v>
                </c:pt>
                <c:pt idx="12220">
                  <c:v>356990</c:v>
                </c:pt>
                <c:pt idx="12221">
                  <c:v>352690</c:v>
                </c:pt>
                <c:pt idx="12222">
                  <c:v>355660</c:v>
                </c:pt>
                <c:pt idx="12223">
                  <c:v>347270</c:v>
                </c:pt>
                <c:pt idx="12224">
                  <c:v>305090</c:v>
                </c:pt>
                <c:pt idx="12225">
                  <c:v>310290</c:v>
                </c:pt>
                <c:pt idx="12226">
                  <c:v>311060</c:v>
                </c:pt>
                <c:pt idx="12227">
                  <c:v>288490</c:v>
                </c:pt>
                <c:pt idx="12228">
                  <c:v>274520</c:v>
                </c:pt>
                <c:pt idx="12229">
                  <c:v>281360</c:v>
                </c:pt>
                <c:pt idx="12230">
                  <c:v>254300</c:v>
                </c:pt>
                <c:pt idx="12231">
                  <c:v>264100</c:v>
                </c:pt>
                <c:pt idx="12232">
                  <c:v>242180</c:v>
                </c:pt>
                <c:pt idx="12233">
                  <c:v>227660</c:v>
                </c:pt>
                <c:pt idx="12234">
                  <c:v>1736400</c:v>
                </c:pt>
                <c:pt idx="12235">
                  <c:v>1709400</c:v>
                </c:pt>
                <c:pt idx="12236">
                  <c:v>1362900</c:v>
                </c:pt>
                <c:pt idx="12237">
                  <c:v>1386500</c:v>
                </c:pt>
                <c:pt idx="12238">
                  <c:v>1351800</c:v>
                </c:pt>
                <c:pt idx="12239">
                  <c:v>1275500</c:v>
                </c:pt>
                <c:pt idx="12240">
                  <c:v>1214300</c:v>
                </c:pt>
                <c:pt idx="12241">
                  <c:v>1205400</c:v>
                </c:pt>
                <c:pt idx="12242">
                  <c:v>1348800</c:v>
                </c:pt>
                <c:pt idx="12243">
                  <c:v>1324600</c:v>
                </c:pt>
                <c:pt idx="12244">
                  <c:v>1391900</c:v>
                </c:pt>
                <c:pt idx="12245">
                  <c:v>1489800</c:v>
                </c:pt>
                <c:pt idx="12246">
                  <c:v>1543500</c:v>
                </c:pt>
                <c:pt idx="12247">
                  <c:v>1497200</c:v>
                </c:pt>
                <c:pt idx="12248">
                  <c:v>1732100</c:v>
                </c:pt>
                <c:pt idx="12249">
                  <c:v>1892000</c:v>
                </c:pt>
                <c:pt idx="12250">
                  <c:v>1752200</c:v>
                </c:pt>
                <c:pt idx="12251">
                  <c:v>2111700</c:v>
                </c:pt>
                <c:pt idx="12252">
                  <c:v>273150</c:v>
                </c:pt>
                <c:pt idx="12253">
                  <c:v>203150</c:v>
                </c:pt>
                <c:pt idx="12254">
                  <c:v>168850</c:v>
                </c:pt>
                <c:pt idx="12255">
                  <c:v>166020</c:v>
                </c:pt>
                <c:pt idx="12256">
                  <c:v>165540</c:v>
                </c:pt>
                <c:pt idx="12257">
                  <c:v>1371400</c:v>
                </c:pt>
                <c:pt idx="12258">
                  <c:v>1473300</c:v>
                </c:pt>
                <c:pt idx="12259">
                  <c:v>166520</c:v>
                </c:pt>
                <c:pt idx="12260">
                  <c:v>163500</c:v>
                </c:pt>
                <c:pt idx="12261">
                  <c:v>1286100</c:v>
                </c:pt>
                <c:pt idx="12262">
                  <c:v>1218700</c:v>
                </c:pt>
                <c:pt idx="12263">
                  <c:v>1258200</c:v>
                </c:pt>
                <c:pt idx="12264">
                  <c:v>1272800</c:v>
                </c:pt>
                <c:pt idx="12265">
                  <c:v>1299000</c:v>
                </c:pt>
                <c:pt idx="12266">
                  <c:v>1565500</c:v>
                </c:pt>
                <c:pt idx="12267">
                  <c:v>1539900</c:v>
                </c:pt>
                <c:pt idx="12268">
                  <c:v>1596000</c:v>
                </c:pt>
                <c:pt idx="12269">
                  <c:v>2365600</c:v>
                </c:pt>
                <c:pt idx="12270">
                  <c:v>2542700</c:v>
                </c:pt>
                <c:pt idx="12271">
                  <c:v>2437100</c:v>
                </c:pt>
                <c:pt idx="12272">
                  <c:v>2437000</c:v>
                </c:pt>
                <c:pt idx="12273">
                  <c:v>2442800</c:v>
                </c:pt>
                <c:pt idx="12274">
                  <c:v>2321100</c:v>
                </c:pt>
                <c:pt idx="12275">
                  <c:v>2319400</c:v>
                </c:pt>
                <c:pt idx="12276">
                  <c:v>2284200</c:v>
                </c:pt>
                <c:pt idx="12277">
                  <c:v>2003800</c:v>
                </c:pt>
                <c:pt idx="12278">
                  <c:v>1852400</c:v>
                </c:pt>
                <c:pt idx="12279">
                  <c:v>1956700</c:v>
                </c:pt>
                <c:pt idx="12280">
                  <c:v>1624100</c:v>
                </c:pt>
                <c:pt idx="12281">
                  <c:v>1593600</c:v>
                </c:pt>
                <c:pt idx="12282">
                  <c:v>1590000</c:v>
                </c:pt>
                <c:pt idx="12283">
                  <c:v>1146100</c:v>
                </c:pt>
                <c:pt idx="12284">
                  <c:v>1122400</c:v>
                </c:pt>
                <c:pt idx="12285">
                  <c:v>1080100</c:v>
                </c:pt>
                <c:pt idx="12286">
                  <c:v>1070300</c:v>
                </c:pt>
                <c:pt idx="12287">
                  <c:v>982970</c:v>
                </c:pt>
                <c:pt idx="12288">
                  <c:v>1112800</c:v>
                </c:pt>
                <c:pt idx="12289">
                  <c:v>1028200</c:v>
                </c:pt>
                <c:pt idx="12290">
                  <c:v>1089400</c:v>
                </c:pt>
                <c:pt idx="12291">
                  <c:v>1054600</c:v>
                </c:pt>
                <c:pt idx="12292">
                  <c:v>1238000</c:v>
                </c:pt>
                <c:pt idx="12293">
                  <c:v>1290500</c:v>
                </c:pt>
                <c:pt idx="12294">
                  <c:v>1197300</c:v>
                </c:pt>
                <c:pt idx="12295">
                  <c:v>1580200</c:v>
                </c:pt>
                <c:pt idx="12296">
                  <c:v>1565300</c:v>
                </c:pt>
                <c:pt idx="12297">
                  <c:v>1569200</c:v>
                </c:pt>
                <c:pt idx="12298">
                  <c:v>1617600</c:v>
                </c:pt>
                <c:pt idx="12299">
                  <c:v>1707900</c:v>
                </c:pt>
                <c:pt idx="12300">
                  <c:v>1636800</c:v>
                </c:pt>
                <c:pt idx="12301">
                  <c:v>1994200</c:v>
                </c:pt>
                <c:pt idx="12302">
                  <c:v>1901000</c:v>
                </c:pt>
                <c:pt idx="12303">
                  <c:v>1842100</c:v>
                </c:pt>
                <c:pt idx="12304">
                  <c:v>1491700</c:v>
                </c:pt>
                <c:pt idx="12305">
                  <c:v>1512100</c:v>
                </c:pt>
                <c:pt idx="12306">
                  <c:v>1390300</c:v>
                </c:pt>
                <c:pt idx="12307">
                  <c:v>1170600</c:v>
                </c:pt>
                <c:pt idx="12308">
                  <c:v>1134000</c:v>
                </c:pt>
                <c:pt idx="12309">
                  <c:v>1158100</c:v>
                </c:pt>
                <c:pt idx="12310">
                  <c:v>1104300</c:v>
                </c:pt>
                <c:pt idx="12311">
                  <c:v>1113200</c:v>
                </c:pt>
                <c:pt idx="12312">
                  <c:v>1096100</c:v>
                </c:pt>
                <c:pt idx="12313">
                  <c:v>1115000</c:v>
                </c:pt>
                <c:pt idx="12314">
                  <c:v>1117100</c:v>
                </c:pt>
                <c:pt idx="12315">
                  <c:v>1092000</c:v>
                </c:pt>
                <c:pt idx="12316">
                  <c:v>1232800</c:v>
                </c:pt>
                <c:pt idx="12317">
                  <c:v>1416800</c:v>
                </c:pt>
                <c:pt idx="12318">
                  <c:v>1329600</c:v>
                </c:pt>
                <c:pt idx="12319">
                  <c:v>1355000</c:v>
                </c:pt>
                <c:pt idx="12320">
                  <c:v>1355000</c:v>
                </c:pt>
                <c:pt idx="12321">
                  <c:v>1349300</c:v>
                </c:pt>
                <c:pt idx="12322">
                  <c:v>1185800</c:v>
                </c:pt>
                <c:pt idx="12323">
                  <c:v>1194300</c:v>
                </c:pt>
                <c:pt idx="12324">
                  <c:v>1163800</c:v>
                </c:pt>
                <c:pt idx="12325">
                  <c:v>798680</c:v>
                </c:pt>
                <c:pt idx="12326">
                  <c:v>806780</c:v>
                </c:pt>
                <c:pt idx="12327">
                  <c:v>800050</c:v>
                </c:pt>
                <c:pt idx="12328">
                  <c:v>797460</c:v>
                </c:pt>
                <c:pt idx="12329">
                  <c:v>799250</c:v>
                </c:pt>
                <c:pt idx="12330">
                  <c:v>824670</c:v>
                </c:pt>
                <c:pt idx="12331">
                  <c:v>875920</c:v>
                </c:pt>
                <c:pt idx="12332">
                  <c:v>873260</c:v>
                </c:pt>
                <c:pt idx="12333">
                  <c:v>831130</c:v>
                </c:pt>
                <c:pt idx="12334">
                  <c:v>946890</c:v>
                </c:pt>
                <c:pt idx="12335">
                  <c:v>952010</c:v>
                </c:pt>
                <c:pt idx="12336">
                  <c:v>869930</c:v>
                </c:pt>
                <c:pt idx="12337">
                  <c:v>1191800</c:v>
                </c:pt>
                <c:pt idx="12338">
                  <c:v>1180400</c:v>
                </c:pt>
                <c:pt idx="12339">
                  <c:v>1135900</c:v>
                </c:pt>
                <c:pt idx="12340">
                  <c:v>1167700</c:v>
                </c:pt>
                <c:pt idx="12341">
                  <c:v>1236000</c:v>
                </c:pt>
                <c:pt idx="12342">
                  <c:v>1186800</c:v>
                </c:pt>
                <c:pt idx="12343">
                  <c:v>1616300</c:v>
                </c:pt>
                <c:pt idx="12344">
                  <c:v>1597200</c:v>
                </c:pt>
                <c:pt idx="12345">
                  <c:v>1536400</c:v>
                </c:pt>
                <c:pt idx="12346">
                  <c:v>1276400</c:v>
                </c:pt>
                <c:pt idx="12347">
                  <c:v>1288900</c:v>
                </c:pt>
                <c:pt idx="12348">
                  <c:v>1255100</c:v>
                </c:pt>
                <c:pt idx="12349">
                  <c:v>1034000</c:v>
                </c:pt>
                <c:pt idx="12350">
                  <c:v>150110</c:v>
                </c:pt>
                <c:pt idx="12351">
                  <c:v>147090</c:v>
                </c:pt>
                <c:pt idx="12352">
                  <c:v>134970</c:v>
                </c:pt>
                <c:pt idx="12353">
                  <c:v>143890</c:v>
                </c:pt>
                <c:pt idx="12354">
                  <c:v>117640</c:v>
                </c:pt>
                <c:pt idx="12355">
                  <c:v>116990</c:v>
                </c:pt>
                <c:pt idx="12356">
                  <c:v>131710</c:v>
                </c:pt>
                <c:pt idx="12357">
                  <c:v>133930</c:v>
                </c:pt>
                <c:pt idx="12358">
                  <c:v>159990</c:v>
                </c:pt>
                <c:pt idx="12359">
                  <c:v>157060</c:v>
                </c:pt>
                <c:pt idx="12360">
                  <c:v>166620</c:v>
                </c:pt>
                <c:pt idx="12361">
                  <c:v>1337000</c:v>
                </c:pt>
                <c:pt idx="12362">
                  <c:v>1209400</c:v>
                </c:pt>
                <c:pt idx="12363">
                  <c:v>1328300</c:v>
                </c:pt>
                <c:pt idx="12364">
                  <c:v>172420</c:v>
                </c:pt>
                <c:pt idx="12365">
                  <c:v>176550</c:v>
                </c:pt>
                <c:pt idx="12366">
                  <c:v>183810</c:v>
                </c:pt>
                <c:pt idx="12367">
                  <c:v>196060</c:v>
                </c:pt>
                <c:pt idx="12368">
                  <c:v>1500700</c:v>
                </c:pt>
                <c:pt idx="12369">
                  <c:v>1568200</c:v>
                </c:pt>
                <c:pt idx="12370">
                  <c:v>1447700</c:v>
                </c:pt>
                <c:pt idx="12371">
                  <c:v>1386000</c:v>
                </c:pt>
                <c:pt idx="12372">
                  <c:v>1331400</c:v>
                </c:pt>
                <c:pt idx="12373">
                  <c:v>1331800</c:v>
                </c:pt>
                <c:pt idx="12374">
                  <c:v>1308900</c:v>
                </c:pt>
                <c:pt idx="12375">
                  <c:v>1315400</c:v>
                </c:pt>
                <c:pt idx="12376">
                  <c:v>1128800</c:v>
                </c:pt>
                <c:pt idx="12377">
                  <c:v>1074500</c:v>
                </c:pt>
                <c:pt idx="12378">
                  <c:v>1070900</c:v>
                </c:pt>
                <c:pt idx="12379">
                  <c:v>717480</c:v>
                </c:pt>
                <c:pt idx="12380">
                  <c:v>708290</c:v>
                </c:pt>
                <c:pt idx="12381">
                  <c:v>678510</c:v>
                </c:pt>
                <c:pt idx="12382">
                  <c:v>610920</c:v>
                </c:pt>
                <c:pt idx="12383">
                  <c:v>617830</c:v>
                </c:pt>
                <c:pt idx="12384">
                  <c:v>619040</c:v>
                </c:pt>
                <c:pt idx="12385">
                  <c:v>831060</c:v>
                </c:pt>
                <c:pt idx="12386">
                  <c:v>833570</c:v>
                </c:pt>
                <c:pt idx="12387">
                  <c:v>844910</c:v>
                </c:pt>
                <c:pt idx="12388">
                  <c:v>1004100</c:v>
                </c:pt>
                <c:pt idx="12389">
                  <c:v>1024300</c:v>
                </c:pt>
                <c:pt idx="12390">
                  <c:v>1026300</c:v>
                </c:pt>
                <c:pt idx="12391">
                  <c:v>1150300</c:v>
                </c:pt>
                <c:pt idx="12392">
                  <c:v>1208800</c:v>
                </c:pt>
                <c:pt idx="12393">
                  <c:v>1128200</c:v>
                </c:pt>
                <c:pt idx="12394">
                  <c:v>1259000</c:v>
                </c:pt>
                <c:pt idx="12395">
                  <c:v>3451700</c:v>
                </c:pt>
                <c:pt idx="12396">
                  <c:v>2348900</c:v>
                </c:pt>
                <c:pt idx="12397">
                  <c:v>1482600</c:v>
                </c:pt>
                <c:pt idx="12398">
                  <c:v>1146800</c:v>
                </c:pt>
                <c:pt idx="12399">
                  <c:v>1158000</c:v>
                </c:pt>
                <c:pt idx="12400">
                  <c:v>1101100</c:v>
                </c:pt>
                <c:pt idx="12401">
                  <c:v>1095700</c:v>
                </c:pt>
                <c:pt idx="12402">
                  <c:v>1063500</c:v>
                </c:pt>
                <c:pt idx="12403">
                  <c:v>940230</c:v>
                </c:pt>
                <c:pt idx="12404">
                  <c:v>937820</c:v>
                </c:pt>
                <c:pt idx="12405">
                  <c:v>914360</c:v>
                </c:pt>
                <c:pt idx="12406">
                  <c:v>802730</c:v>
                </c:pt>
                <c:pt idx="12407">
                  <c:v>800740</c:v>
                </c:pt>
                <c:pt idx="12408">
                  <c:v>774590</c:v>
                </c:pt>
                <c:pt idx="12409">
                  <c:v>563820</c:v>
                </c:pt>
                <c:pt idx="12410">
                  <c:v>565810</c:v>
                </c:pt>
                <c:pt idx="12411">
                  <c:v>555080</c:v>
                </c:pt>
                <c:pt idx="12412">
                  <c:v>542010</c:v>
                </c:pt>
                <c:pt idx="12413">
                  <c:v>545870</c:v>
                </c:pt>
                <c:pt idx="12414">
                  <c:v>545050</c:v>
                </c:pt>
                <c:pt idx="12415">
                  <c:v>731090</c:v>
                </c:pt>
                <c:pt idx="12416">
                  <c:v>742980</c:v>
                </c:pt>
                <c:pt idx="12417">
                  <c:v>758570</c:v>
                </c:pt>
                <c:pt idx="12418">
                  <c:v>920790</c:v>
                </c:pt>
                <c:pt idx="12419">
                  <c:v>1515200</c:v>
                </c:pt>
                <c:pt idx="12420">
                  <c:v>1245100</c:v>
                </c:pt>
                <c:pt idx="12421">
                  <c:v>1134600</c:v>
                </c:pt>
                <c:pt idx="12422">
                  <c:v>1182100</c:v>
                </c:pt>
                <c:pt idx="12423">
                  <c:v>1168300</c:v>
                </c:pt>
                <c:pt idx="12424">
                  <c:v>1154000</c:v>
                </c:pt>
                <c:pt idx="12425">
                  <c:v>1108100</c:v>
                </c:pt>
                <c:pt idx="12426">
                  <c:v>1133600</c:v>
                </c:pt>
                <c:pt idx="12427">
                  <c:v>1001600</c:v>
                </c:pt>
                <c:pt idx="12428">
                  <c:v>998630</c:v>
                </c:pt>
                <c:pt idx="12429">
                  <c:v>972060</c:v>
                </c:pt>
                <c:pt idx="12430">
                  <c:v>878750</c:v>
                </c:pt>
                <c:pt idx="12431">
                  <c:v>877220</c:v>
                </c:pt>
                <c:pt idx="12432">
                  <c:v>849470</c:v>
                </c:pt>
                <c:pt idx="12433">
                  <c:v>718940</c:v>
                </c:pt>
                <c:pt idx="12434">
                  <c:v>721960</c:v>
                </c:pt>
                <c:pt idx="12435">
                  <c:v>710020</c:v>
                </c:pt>
                <c:pt idx="12436">
                  <c:v>729170</c:v>
                </c:pt>
                <c:pt idx="12437">
                  <c:v>738380</c:v>
                </c:pt>
                <c:pt idx="12438">
                  <c:v>743250</c:v>
                </c:pt>
                <c:pt idx="12439">
                  <c:v>907510</c:v>
                </c:pt>
                <c:pt idx="12440">
                  <c:v>913750</c:v>
                </c:pt>
                <c:pt idx="12441">
                  <c:v>925050</c:v>
                </c:pt>
                <c:pt idx="12442">
                  <c:v>1026400</c:v>
                </c:pt>
                <c:pt idx="12443">
                  <c:v>1045000</c:v>
                </c:pt>
                <c:pt idx="12444">
                  <c:v>1074000</c:v>
                </c:pt>
                <c:pt idx="12445">
                  <c:v>1491900</c:v>
                </c:pt>
                <c:pt idx="12446">
                  <c:v>1509900</c:v>
                </c:pt>
                <c:pt idx="12447">
                  <c:v>1523000</c:v>
                </c:pt>
                <c:pt idx="12448">
                  <c:v>1659900</c:v>
                </c:pt>
                <c:pt idx="12449">
                  <c:v>1678400</c:v>
                </c:pt>
                <c:pt idx="12450">
                  <c:v>1642000</c:v>
                </c:pt>
                <c:pt idx="12451">
                  <c:v>1660600</c:v>
                </c:pt>
                <c:pt idx="12452">
                  <c:v>1659900</c:v>
                </c:pt>
                <c:pt idx="12453">
                  <c:v>1645900</c:v>
                </c:pt>
                <c:pt idx="12454">
                  <c:v>1597700</c:v>
                </c:pt>
                <c:pt idx="12455">
                  <c:v>1610300</c:v>
                </c:pt>
                <c:pt idx="12456">
                  <c:v>1592300</c:v>
                </c:pt>
                <c:pt idx="12457">
                  <c:v>1472500</c:v>
                </c:pt>
                <c:pt idx="12458">
                  <c:v>1466600</c:v>
                </c:pt>
                <c:pt idx="12459">
                  <c:v>1432500</c:v>
                </c:pt>
                <c:pt idx="12460">
                  <c:v>1328300</c:v>
                </c:pt>
                <c:pt idx="12461">
                  <c:v>1332200</c:v>
                </c:pt>
                <c:pt idx="12462">
                  <c:v>1291200</c:v>
                </c:pt>
                <c:pt idx="12463">
                  <c:v>1137300</c:v>
                </c:pt>
                <c:pt idx="12464">
                  <c:v>1096300</c:v>
                </c:pt>
                <c:pt idx="12465">
                  <c:v>1090100</c:v>
                </c:pt>
                <c:pt idx="12466">
                  <c:v>822660</c:v>
                </c:pt>
                <c:pt idx="12467">
                  <c:v>1046900</c:v>
                </c:pt>
                <c:pt idx="12468">
                  <c:v>876180</c:v>
                </c:pt>
                <c:pt idx="12469">
                  <c:v>815130</c:v>
                </c:pt>
                <c:pt idx="12470">
                  <c:v>863450</c:v>
                </c:pt>
                <c:pt idx="12471">
                  <c:v>863390</c:v>
                </c:pt>
                <c:pt idx="12472">
                  <c:v>930860</c:v>
                </c:pt>
                <c:pt idx="12473">
                  <c:v>942800</c:v>
                </c:pt>
                <c:pt idx="12474">
                  <c:v>946810</c:v>
                </c:pt>
                <c:pt idx="12475">
                  <c:v>1046200</c:v>
                </c:pt>
                <c:pt idx="12476">
                  <c:v>1050900</c:v>
                </c:pt>
                <c:pt idx="12477">
                  <c:v>1043100</c:v>
                </c:pt>
                <c:pt idx="12478">
                  <c:v>1130500</c:v>
                </c:pt>
                <c:pt idx="12479">
                  <c:v>1116300</c:v>
                </c:pt>
                <c:pt idx="12480">
                  <c:v>1163600</c:v>
                </c:pt>
                <c:pt idx="12481">
                  <c:v>1208400</c:v>
                </c:pt>
                <c:pt idx="12482">
                  <c:v>1267300</c:v>
                </c:pt>
                <c:pt idx="12483">
                  <c:v>1196400</c:v>
                </c:pt>
                <c:pt idx="12484">
                  <c:v>1199600</c:v>
                </c:pt>
                <c:pt idx="12485">
                  <c:v>1149300</c:v>
                </c:pt>
                <c:pt idx="12486">
                  <c:v>1146500</c:v>
                </c:pt>
                <c:pt idx="12487">
                  <c:v>1004300</c:v>
                </c:pt>
                <c:pt idx="12488">
                  <c:v>1001800</c:v>
                </c:pt>
                <c:pt idx="12489">
                  <c:v>967770</c:v>
                </c:pt>
                <c:pt idx="12490">
                  <c:v>881740</c:v>
                </c:pt>
                <c:pt idx="12491">
                  <c:v>872620</c:v>
                </c:pt>
                <c:pt idx="12492">
                  <c:v>843200</c:v>
                </c:pt>
                <c:pt idx="12493">
                  <c:v>757270</c:v>
                </c:pt>
                <c:pt idx="12494">
                  <c:v>750750</c:v>
                </c:pt>
                <c:pt idx="12495">
                  <c:v>745330</c:v>
                </c:pt>
                <c:pt idx="12496">
                  <c:v>765730</c:v>
                </c:pt>
                <c:pt idx="12497">
                  <c:v>773560</c:v>
                </c:pt>
                <c:pt idx="12498">
                  <c:v>780040</c:v>
                </c:pt>
                <c:pt idx="12499">
                  <c:v>952620</c:v>
                </c:pt>
                <c:pt idx="12500">
                  <c:v>946080</c:v>
                </c:pt>
                <c:pt idx="12501">
                  <c:v>962070</c:v>
                </c:pt>
                <c:pt idx="12502">
                  <c:v>1080400</c:v>
                </c:pt>
                <c:pt idx="12503">
                  <c:v>1105900</c:v>
                </c:pt>
                <c:pt idx="12504">
                  <c:v>1121600</c:v>
                </c:pt>
                <c:pt idx="12505">
                  <c:v>1398400</c:v>
                </c:pt>
                <c:pt idx="12506">
                  <c:v>1399300</c:v>
                </c:pt>
                <c:pt idx="12507">
                  <c:v>1401600</c:v>
                </c:pt>
                <c:pt idx="12508">
                  <c:v>1477100</c:v>
                </c:pt>
                <c:pt idx="12509">
                  <c:v>1486900</c:v>
                </c:pt>
                <c:pt idx="12510">
                  <c:v>1454400</c:v>
                </c:pt>
                <c:pt idx="12511">
                  <c:v>1478500</c:v>
                </c:pt>
                <c:pt idx="12512">
                  <c:v>1503300</c:v>
                </c:pt>
                <c:pt idx="12513">
                  <c:v>1465800</c:v>
                </c:pt>
                <c:pt idx="12514">
                  <c:v>1282400</c:v>
                </c:pt>
                <c:pt idx="12515">
                  <c:v>1073500</c:v>
                </c:pt>
                <c:pt idx="12516">
                  <c:v>715540</c:v>
                </c:pt>
                <c:pt idx="12517">
                  <c:v>701950</c:v>
                </c:pt>
                <c:pt idx="12518">
                  <c:v>669190</c:v>
                </c:pt>
                <c:pt idx="12519">
                  <c:v>654730</c:v>
                </c:pt>
                <c:pt idx="12520">
                  <c:v>664670</c:v>
                </c:pt>
                <c:pt idx="12521">
                  <c:v>654490</c:v>
                </c:pt>
                <c:pt idx="12522">
                  <c:v>690060</c:v>
                </c:pt>
                <c:pt idx="12523">
                  <c:v>701150</c:v>
                </c:pt>
                <c:pt idx="12524">
                  <c:v>716030</c:v>
                </c:pt>
                <c:pt idx="12525">
                  <c:v>786280</c:v>
                </c:pt>
                <c:pt idx="12526">
                  <c:v>807810</c:v>
                </c:pt>
                <c:pt idx="12527">
                  <c:v>810030</c:v>
                </c:pt>
                <c:pt idx="12528">
                  <c:v>879760</c:v>
                </c:pt>
                <c:pt idx="12529">
                  <c:v>890140</c:v>
                </c:pt>
                <c:pt idx="12530">
                  <c:v>894660</c:v>
                </c:pt>
                <c:pt idx="12531">
                  <c:v>936840</c:v>
                </c:pt>
                <c:pt idx="12532">
                  <c:v>953370</c:v>
                </c:pt>
                <c:pt idx="12533">
                  <c:v>953460</c:v>
                </c:pt>
                <c:pt idx="12534">
                  <c:v>1000700</c:v>
                </c:pt>
                <c:pt idx="12535">
                  <c:v>1007400</c:v>
                </c:pt>
                <c:pt idx="12536">
                  <c:v>1005300</c:v>
                </c:pt>
                <c:pt idx="12537">
                  <c:v>1075600</c:v>
                </c:pt>
                <c:pt idx="12538">
                  <c:v>1072800</c:v>
                </c:pt>
                <c:pt idx="12539">
                  <c:v>1083900</c:v>
                </c:pt>
                <c:pt idx="12540">
                  <c:v>1089800</c:v>
                </c:pt>
                <c:pt idx="12541">
                  <c:v>1151300</c:v>
                </c:pt>
                <c:pt idx="12542">
                  <c:v>1137500</c:v>
                </c:pt>
                <c:pt idx="12543">
                  <c:v>1073100</c:v>
                </c:pt>
                <c:pt idx="12544">
                  <c:v>1082600</c:v>
                </c:pt>
                <c:pt idx="12545">
                  <c:v>1043000</c:v>
                </c:pt>
                <c:pt idx="12546">
                  <c:v>894950</c:v>
                </c:pt>
                <c:pt idx="12547">
                  <c:v>922020</c:v>
                </c:pt>
                <c:pt idx="12548">
                  <c:v>879750</c:v>
                </c:pt>
                <c:pt idx="12549">
                  <c:v>822490</c:v>
                </c:pt>
                <c:pt idx="12550">
                  <c:v>819000</c:v>
                </c:pt>
                <c:pt idx="12551">
                  <c:v>789410</c:v>
                </c:pt>
                <c:pt idx="12552">
                  <c:v>742260</c:v>
                </c:pt>
                <c:pt idx="12553">
                  <c:v>743290</c:v>
                </c:pt>
                <c:pt idx="12554">
                  <c:v>745210</c:v>
                </c:pt>
                <c:pt idx="12555">
                  <c:v>792400</c:v>
                </c:pt>
                <c:pt idx="12556">
                  <c:v>801730</c:v>
                </c:pt>
                <c:pt idx="12557">
                  <c:v>808660</c:v>
                </c:pt>
                <c:pt idx="12558">
                  <c:v>1037200</c:v>
                </c:pt>
                <c:pt idx="12559">
                  <c:v>1057600</c:v>
                </c:pt>
                <c:pt idx="12560">
                  <c:v>1064400</c:v>
                </c:pt>
                <c:pt idx="12561">
                  <c:v>1286200</c:v>
                </c:pt>
                <c:pt idx="12562">
                  <c:v>1917300</c:v>
                </c:pt>
                <c:pt idx="12563">
                  <c:v>1424900</c:v>
                </c:pt>
                <c:pt idx="12564">
                  <c:v>1143300</c:v>
                </c:pt>
                <c:pt idx="12565">
                  <c:v>1112400</c:v>
                </c:pt>
                <c:pt idx="12566">
                  <c:v>1123300</c:v>
                </c:pt>
                <c:pt idx="12567">
                  <c:v>1120600</c:v>
                </c:pt>
                <c:pt idx="12568">
                  <c:v>1120500</c:v>
                </c:pt>
                <c:pt idx="12569">
                  <c:v>1117600</c:v>
                </c:pt>
                <c:pt idx="12570">
                  <c:v>1040900</c:v>
                </c:pt>
                <c:pt idx="12571">
                  <c:v>1034700</c:v>
                </c:pt>
                <c:pt idx="12572">
                  <c:v>1014300</c:v>
                </c:pt>
                <c:pt idx="12573">
                  <c:v>967960</c:v>
                </c:pt>
                <c:pt idx="12574">
                  <c:v>965020</c:v>
                </c:pt>
                <c:pt idx="12575">
                  <c:v>950650</c:v>
                </c:pt>
                <c:pt idx="12576">
                  <c:v>803860</c:v>
                </c:pt>
                <c:pt idx="12577">
                  <c:v>807650</c:v>
                </c:pt>
                <c:pt idx="12578">
                  <c:v>781310</c:v>
                </c:pt>
                <c:pt idx="12579">
                  <c:v>756010</c:v>
                </c:pt>
                <c:pt idx="12580">
                  <c:v>755840</c:v>
                </c:pt>
                <c:pt idx="12581">
                  <c:v>748310</c:v>
                </c:pt>
                <c:pt idx="12582">
                  <c:v>773880</c:v>
                </c:pt>
                <c:pt idx="12583">
                  <c:v>779170</c:v>
                </c:pt>
                <c:pt idx="12584">
                  <c:v>787980</c:v>
                </c:pt>
                <c:pt idx="12585">
                  <c:v>866460</c:v>
                </c:pt>
                <c:pt idx="12586">
                  <c:v>881320</c:v>
                </c:pt>
                <c:pt idx="12587">
                  <c:v>884820</c:v>
                </c:pt>
                <c:pt idx="12588">
                  <c:v>922440</c:v>
                </c:pt>
                <c:pt idx="12589">
                  <c:v>922710</c:v>
                </c:pt>
                <c:pt idx="12590">
                  <c:v>909900</c:v>
                </c:pt>
                <c:pt idx="12591">
                  <c:v>913650</c:v>
                </c:pt>
                <c:pt idx="12592">
                  <c:v>920350</c:v>
                </c:pt>
                <c:pt idx="12593">
                  <c:v>901490</c:v>
                </c:pt>
                <c:pt idx="12594">
                  <c:v>899030</c:v>
                </c:pt>
                <c:pt idx="12595">
                  <c:v>896450</c:v>
                </c:pt>
                <c:pt idx="12596">
                  <c:v>890680</c:v>
                </c:pt>
                <c:pt idx="12597">
                  <c:v>923320</c:v>
                </c:pt>
                <c:pt idx="12598">
                  <c:v>927860</c:v>
                </c:pt>
                <c:pt idx="12599">
                  <c:v>932940</c:v>
                </c:pt>
                <c:pt idx="12600">
                  <c:v>983780</c:v>
                </c:pt>
                <c:pt idx="12601">
                  <c:v>960970</c:v>
                </c:pt>
                <c:pt idx="12602">
                  <c:v>911760</c:v>
                </c:pt>
                <c:pt idx="12603">
                  <c:v>912460</c:v>
                </c:pt>
                <c:pt idx="12604">
                  <c:v>892640</c:v>
                </c:pt>
                <c:pt idx="12605">
                  <c:v>796620</c:v>
                </c:pt>
                <c:pt idx="12606">
                  <c:v>801350</c:v>
                </c:pt>
                <c:pt idx="12607">
                  <c:v>787990</c:v>
                </c:pt>
                <c:pt idx="12608">
                  <c:v>705480</c:v>
                </c:pt>
                <c:pt idx="12609">
                  <c:v>1307100</c:v>
                </c:pt>
                <c:pt idx="12610">
                  <c:v>1011900</c:v>
                </c:pt>
                <c:pt idx="12611">
                  <c:v>1057600</c:v>
                </c:pt>
                <c:pt idx="12612">
                  <c:v>1066100</c:v>
                </c:pt>
                <c:pt idx="12613">
                  <c:v>1091600</c:v>
                </c:pt>
                <c:pt idx="12614">
                  <c:v>1145000</c:v>
                </c:pt>
                <c:pt idx="12615">
                  <c:v>1107900</c:v>
                </c:pt>
                <c:pt idx="12616">
                  <c:v>1192900</c:v>
                </c:pt>
                <c:pt idx="12617">
                  <c:v>1152700</c:v>
                </c:pt>
                <c:pt idx="12618">
                  <c:v>1187300</c:v>
                </c:pt>
                <c:pt idx="12619">
                  <c:v>1161300</c:v>
                </c:pt>
                <c:pt idx="12620">
                  <c:v>1199700</c:v>
                </c:pt>
                <c:pt idx="12621">
                  <c:v>1162800</c:v>
                </c:pt>
                <c:pt idx="12622">
                  <c:v>1157500</c:v>
                </c:pt>
                <c:pt idx="12623">
                  <c:v>1162800</c:v>
                </c:pt>
                <c:pt idx="12624">
                  <c:v>1187200</c:v>
                </c:pt>
                <c:pt idx="12625">
                  <c:v>1083900</c:v>
                </c:pt>
                <c:pt idx="12626">
                  <c:v>1139800</c:v>
                </c:pt>
                <c:pt idx="12627">
                  <c:v>1126400</c:v>
                </c:pt>
                <c:pt idx="12628">
                  <c:v>1028000</c:v>
                </c:pt>
                <c:pt idx="12629">
                  <c:v>1034600</c:v>
                </c:pt>
                <c:pt idx="12630">
                  <c:v>1011200</c:v>
                </c:pt>
                <c:pt idx="12631">
                  <c:v>956210</c:v>
                </c:pt>
                <c:pt idx="12632">
                  <c:v>950450</c:v>
                </c:pt>
                <c:pt idx="12633">
                  <c:v>930530</c:v>
                </c:pt>
                <c:pt idx="12634">
                  <c:v>804940</c:v>
                </c:pt>
                <c:pt idx="12635">
                  <c:v>799840</c:v>
                </c:pt>
                <c:pt idx="12636">
                  <c:v>783420</c:v>
                </c:pt>
                <c:pt idx="12637">
                  <c:v>751920</c:v>
                </c:pt>
                <c:pt idx="12638">
                  <c:v>758480</c:v>
                </c:pt>
                <c:pt idx="12639">
                  <c:v>741100</c:v>
                </c:pt>
                <c:pt idx="12640">
                  <c:v>744340</c:v>
                </c:pt>
                <c:pt idx="12641">
                  <c:v>747770</c:v>
                </c:pt>
                <c:pt idx="12642">
                  <c:v>758990</c:v>
                </c:pt>
                <c:pt idx="12643">
                  <c:v>838360</c:v>
                </c:pt>
                <c:pt idx="12644">
                  <c:v>853370</c:v>
                </c:pt>
                <c:pt idx="12645">
                  <c:v>861140</c:v>
                </c:pt>
                <c:pt idx="12646">
                  <c:v>872730</c:v>
                </c:pt>
                <c:pt idx="12647">
                  <c:v>872520</c:v>
                </c:pt>
                <c:pt idx="12648">
                  <c:v>865610</c:v>
                </c:pt>
                <c:pt idx="12649">
                  <c:v>842150</c:v>
                </c:pt>
                <c:pt idx="12650">
                  <c:v>848040</c:v>
                </c:pt>
                <c:pt idx="12651">
                  <c:v>829020</c:v>
                </c:pt>
                <c:pt idx="12652">
                  <c:v>765710</c:v>
                </c:pt>
                <c:pt idx="12653">
                  <c:v>764590</c:v>
                </c:pt>
                <c:pt idx="12654">
                  <c:v>758610</c:v>
                </c:pt>
                <c:pt idx="12655">
                  <c:v>732960</c:v>
                </c:pt>
                <c:pt idx="12656">
                  <c:v>1736300</c:v>
                </c:pt>
                <c:pt idx="12657">
                  <c:v>1744800</c:v>
                </c:pt>
                <c:pt idx="12658">
                  <c:v>1097600</c:v>
                </c:pt>
                <c:pt idx="12659">
                  <c:v>1109400</c:v>
                </c:pt>
                <c:pt idx="12660">
                  <c:v>855390</c:v>
                </c:pt>
                <c:pt idx="12661">
                  <c:v>911420</c:v>
                </c:pt>
                <c:pt idx="12662">
                  <c:v>921670</c:v>
                </c:pt>
                <c:pt idx="12663">
                  <c:v>935050</c:v>
                </c:pt>
                <c:pt idx="12664">
                  <c:v>962560</c:v>
                </c:pt>
                <c:pt idx="12665">
                  <c:v>968190</c:v>
                </c:pt>
                <c:pt idx="12666">
                  <c:v>969130</c:v>
                </c:pt>
                <c:pt idx="12667">
                  <c:v>956700</c:v>
                </c:pt>
                <c:pt idx="12668">
                  <c:v>994930</c:v>
                </c:pt>
                <c:pt idx="12669">
                  <c:v>961100</c:v>
                </c:pt>
                <c:pt idx="12670">
                  <c:v>1065800</c:v>
                </c:pt>
                <c:pt idx="12671">
                  <c:v>1036200</c:v>
                </c:pt>
                <c:pt idx="12672">
                  <c:v>1076900</c:v>
                </c:pt>
                <c:pt idx="12673">
                  <c:v>1068100</c:v>
                </c:pt>
                <c:pt idx="12674">
                  <c:v>1120800</c:v>
                </c:pt>
                <c:pt idx="12675">
                  <c:v>1068700</c:v>
                </c:pt>
                <c:pt idx="12676">
                  <c:v>951040</c:v>
                </c:pt>
                <c:pt idx="12677">
                  <c:v>925780</c:v>
                </c:pt>
                <c:pt idx="12678">
                  <c:v>930600</c:v>
                </c:pt>
                <c:pt idx="12679">
                  <c:v>926090</c:v>
                </c:pt>
                <c:pt idx="12680">
                  <c:v>929670</c:v>
                </c:pt>
                <c:pt idx="12681">
                  <c:v>1469700</c:v>
                </c:pt>
                <c:pt idx="12682">
                  <c:v>1125100</c:v>
                </c:pt>
                <c:pt idx="12683">
                  <c:v>869940</c:v>
                </c:pt>
                <c:pt idx="12684">
                  <c:v>885950</c:v>
                </c:pt>
                <c:pt idx="12685">
                  <c:v>877010</c:v>
                </c:pt>
                <c:pt idx="12686">
                  <c:v>892240</c:v>
                </c:pt>
                <c:pt idx="12687">
                  <c:v>900750</c:v>
                </c:pt>
                <c:pt idx="12688">
                  <c:v>890980</c:v>
                </c:pt>
                <c:pt idx="12689">
                  <c:v>883480</c:v>
                </c:pt>
                <c:pt idx="12690">
                  <c:v>896930</c:v>
                </c:pt>
                <c:pt idx="12691">
                  <c:v>882880</c:v>
                </c:pt>
                <c:pt idx="12692">
                  <c:v>847430</c:v>
                </c:pt>
                <c:pt idx="12693">
                  <c:v>882950</c:v>
                </c:pt>
                <c:pt idx="12694">
                  <c:v>908640</c:v>
                </c:pt>
                <c:pt idx="12695">
                  <c:v>1016300</c:v>
                </c:pt>
                <c:pt idx="12696">
                  <c:v>1028200</c:v>
                </c:pt>
                <c:pt idx="12697">
                  <c:v>1015800</c:v>
                </c:pt>
                <c:pt idx="12698">
                  <c:v>1034400</c:v>
                </c:pt>
                <c:pt idx="12699">
                  <c:v>1040700</c:v>
                </c:pt>
                <c:pt idx="12700">
                  <c:v>1027600</c:v>
                </c:pt>
                <c:pt idx="12701">
                  <c:v>1006200</c:v>
                </c:pt>
                <c:pt idx="12702">
                  <c:v>1008300</c:v>
                </c:pt>
                <c:pt idx="12703">
                  <c:v>1002200</c:v>
                </c:pt>
                <c:pt idx="12704">
                  <c:v>975220</c:v>
                </c:pt>
                <c:pt idx="12705">
                  <c:v>979050</c:v>
                </c:pt>
                <c:pt idx="12706">
                  <c:v>969950</c:v>
                </c:pt>
                <c:pt idx="12707">
                  <c:v>924920</c:v>
                </c:pt>
                <c:pt idx="12708">
                  <c:v>923680</c:v>
                </c:pt>
                <c:pt idx="12709">
                  <c:v>918940</c:v>
                </c:pt>
                <c:pt idx="12710">
                  <c:v>982990</c:v>
                </c:pt>
                <c:pt idx="12711">
                  <c:v>987810</c:v>
                </c:pt>
                <c:pt idx="12712">
                  <c:v>995050</c:v>
                </c:pt>
                <c:pt idx="12713">
                  <c:v>1157000</c:v>
                </c:pt>
                <c:pt idx="12714">
                  <c:v>1115900</c:v>
                </c:pt>
                <c:pt idx="12715">
                  <c:v>-9.9990000000000006</c:v>
                </c:pt>
                <c:pt idx="12716">
                  <c:v>-9.9990000000000006</c:v>
                </c:pt>
                <c:pt idx="12717">
                  <c:v>1237500</c:v>
                </c:pt>
                <c:pt idx="12718">
                  <c:v>1196600</c:v>
                </c:pt>
                <c:pt idx="12719">
                  <c:v>1222700</c:v>
                </c:pt>
                <c:pt idx="12720">
                  <c:v>1157200</c:v>
                </c:pt>
                <c:pt idx="12721">
                  <c:v>1212900</c:v>
                </c:pt>
                <c:pt idx="12722">
                  <c:v>1153400</c:v>
                </c:pt>
                <c:pt idx="12723">
                  <c:v>1291900</c:v>
                </c:pt>
                <c:pt idx="12724">
                  <c:v>1276500</c:v>
                </c:pt>
                <c:pt idx="12725">
                  <c:v>1289500</c:v>
                </c:pt>
                <c:pt idx="12726">
                  <c:v>1364000</c:v>
                </c:pt>
                <c:pt idx="12727">
                  <c:v>1844200</c:v>
                </c:pt>
                <c:pt idx="12728">
                  <c:v>1399600</c:v>
                </c:pt>
                <c:pt idx="12729">
                  <c:v>1208400</c:v>
                </c:pt>
                <c:pt idx="12730">
                  <c:v>1185500</c:v>
                </c:pt>
                <c:pt idx="12731">
                  <c:v>1226600</c:v>
                </c:pt>
                <c:pt idx="12732">
                  <c:v>1251600</c:v>
                </c:pt>
                <c:pt idx="12733">
                  <c:v>1279800</c:v>
                </c:pt>
                <c:pt idx="12734">
                  <c:v>1295000</c:v>
                </c:pt>
                <c:pt idx="12735">
                  <c:v>1407300</c:v>
                </c:pt>
                <c:pt idx="12736">
                  <c:v>1406100</c:v>
                </c:pt>
                <c:pt idx="12737">
                  <c:v>1383800</c:v>
                </c:pt>
                <c:pt idx="12738">
                  <c:v>1405400</c:v>
                </c:pt>
                <c:pt idx="12739">
                  <c:v>1445200</c:v>
                </c:pt>
                <c:pt idx="12740">
                  <c:v>1432800</c:v>
                </c:pt>
                <c:pt idx="12741">
                  <c:v>1485300</c:v>
                </c:pt>
                <c:pt idx="12742">
                  <c:v>1476500</c:v>
                </c:pt>
                <c:pt idx="12743">
                  <c:v>1482600</c:v>
                </c:pt>
                <c:pt idx="12744">
                  <c:v>1461600</c:v>
                </c:pt>
                <c:pt idx="12745">
                  <c:v>1468400</c:v>
                </c:pt>
                <c:pt idx="12746">
                  <c:v>1447400</c:v>
                </c:pt>
                <c:pt idx="12747">
                  <c:v>1391100</c:v>
                </c:pt>
                <c:pt idx="12748">
                  <c:v>1398500</c:v>
                </c:pt>
                <c:pt idx="12749">
                  <c:v>1379300</c:v>
                </c:pt>
                <c:pt idx="12750">
                  <c:v>1336800</c:v>
                </c:pt>
                <c:pt idx="12751">
                  <c:v>1362300</c:v>
                </c:pt>
                <c:pt idx="12752">
                  <c:v>1324200</c:v>
                </c:pt>
                <c:pt idx="12753">
                  <c:v>1289600</c:v>
                </c:pt>
                <c:pt idx="12754">
                  <c:v>1294200</c:v>
                </c:pt>
                <c:pt idx="12755">
                  <c:v>1294700</c:v>
                </c:pt>
                <c:pt idx="12756">
                  <c:v>1338000</c:v>
                </c:pt>
                <c:pt idx="12757">
                  <c:v>1346100</c:v>
                </c:pt>
                <c:pt idx="12758">
                  <c:v>1312800</c:v>
                </c:pt>
                <c:pt idx="12759">
                  <c:v>1238500</c:v>
                </c:pt>
                <c:pt idx="12760">
                  <c:v>1251900</c:v>
                </c:pt>
                <c:pt idx="12761">
                  <c:v>1223600</c:v>
                </c:pt>
                <c:pt idx="12762">
                  <c:v>1200800</c:v>
                </c:pt>
                <c:pt idx="12763">
                  <c:v>1242400</c:v>
                </c:pt>
                <c:pt idx="12764">
                  <c:v>1178400</c:v>
                </c:pt>
                <c:pt idx="12765">
                  <c:v>1196700</c:v>
                </c:pt>
                <c:pt idx="12766">
                  <c:v>1145900</c:v>
                </c:pt>
                <c:pt idx="12767">
                  <c:v>1187100</c:v>
                </c:pt>
                <c:pt idx="12768">
                  <c:v>1131900</c:v>
                </c:pt>
                <c:pt idx="12769">
                  <c:v>1185800</c:v>
                </c:pt>
                <c:pt idx="12770">
                  <c:v>1154800</c:v>
                </c:pt>
                <c:pt idx="12771">
                  <c:v>1288000</c:v>
                </c:pt>
                <c:pt idx="12772">
                  <c:v>1312700</c:v>
                </c:pt>
                <c:pt idx="12773">
                  <c:v>1338700</c:v>
                </c:pt>
                <c:pt idx="12774">
                  <c:v>1479400</c:v>
                </c:pt>
                <c:pt idx="12775">
                  <c:v>1949600</c:v>
                </c:pt>
                <c:pt idx="12776">
                  <c:v>1457100</c:v>
                </c:pt>
                <c:pt idx="12777">
                  <c:v>1227700</c:v>
                </c:pt>
                <c:pt idx="12778">
                  <c:v>1308700</c:v>
                </c:pt>
                <c:pt idx="12779">
                  <c:v>1304600</c:v>
                </c:pt>
                <c:pt idx="12780">
                  <c:v>1360100</c:v>
                </c:pt>
                <c:pt idx="12781">
                  <c:v>1351400</c:v>
                </c:pt>
                <c:pt idx="12782">
                  <c:v>1346300</c:v>
                </c:pt>
                <c:pt idx="12783">
                  <c:v>1395800</c:v>
                </c:pt>
                <c:pt idx="12784">
                  <c:v>1394500</c:v>
                </c:pt>
                <c:pt idx="12785">
                  <c:v>1390100</c:v>
                </c:pt>
                <c:pt idx="12786">
                  <c:v>1437900</c:v>
                </c:pt>
                <c:pt idx="12787">
                  <c:v>1400000</c:v>
                </c:pt>
                <c:pt idx="12788">
                  <c:v>1379000</c:v>
                </c:pt>
                <c:pt idx="12789">
                  <c:v>1514000</c:v>
                </c:pt>
                <c:pt idx="12790">
                  <c:v>1475500</c:v>
                </c:pt>
                <c:pt idx="12791">
                  <c:v>1491500</c:v>
                </c:pt>
                <c:pt idx="12792">
                  <c:v>1588300</c:v>
                </c:pt>
                <c:pt idx="12793">
                  <c:v>1607900</c:v>
                </c:pt>
                <c:pt idx="12794">
                  <c:v>1538600</c:v>
                </c:pt>
                <c:pt idx="12795">
                  <c:v>1711400</c:v>
                </c:pt>
                <c:pt idx="12796">
                  <c:v>1722500</c:v>
                </c:pt>
                <c:pt idx="12797">
                  <c:v>1702700</c:v>
                </c:pt>
                <c:pt idx="12798">
                  <c:v>1674300</c:v>
                </c:pt>
                <c:pt idx="12799">
                  <c:v>1682600</c:v>
                </c:pt>
                <c:pt idx="12800">
                  <c:v>1719600</c:v>
                </c:pt>
                <c:pt idx="12801">
                  <c:v>1729000</c:v>
                </c:pt>
                <c:pt idx="12802">
                  <c:v>1704900</c:v>
                </c:pt>
                <c:pt idx="12803">
                  <c:v>1702900</c:v>
                </c:pt>
                <c:pt idx="12804">
                  <c:v>1828000</c:v>
                </c:pt>
                <c:pt idx="12805">
                  <c:v>1840100</c:v>
                </c:pt>
                <c:pt idx="12806">
                  <c:v>1800600</c:v>
                </c:pt>
                <c:pt idx="12807">
                  <c:v>1682900</c:v>
                </c:pt>
                <c:pt idx="12808">
                  <c:v>1702600</c:v>
                </c:pt>
                <c:pt idx="12809">
                  <c:v>1722900</c:v>
                </c:pt>
                <c:pt idx="12810">
                  <c:v>1655900</c:v>
                </c:pt>
                <c:pt idx="12811">
                  <c:v>1674800</c:v>
                </c:pt>
                <c:pt idx="12812">
                  <c:v>1646800</c:v>
                </c:pt>
                <c:pt idx="12813">
                  <c:v>1646300</c:v>
                </c:pt>
                <c:pt idx="12814">
                  <c:v>1642800</c:v>
                </c:pt>
                <c:pt idx="12815">
                  <c:v>1619800</c:v>
                </c:pt>
                <c:pt idx="12816">
                  <c:v>1632100</c:v>
                </c:pt>
                <c:pt idx="12817">
                  <c:v>1630800</c:v>
                </c:pt>
                <c:pt idx="12818">
                  <c:v>1620900</c:v>
                </c:pt>
                <c:pt idx="12819">
                  <c:v>1466200</c:v>
                </c:pt>
                <c:pt idx="12820">
                  <c:v>1466200</c:v>
                </c:pt>
                <c:pt idx="12821">
                  <c:v>1422500</c:v>
                </c:pt>
                <c:pt idx="12822">
                  <c:v>1370900</c:v>
                </c:pt>
                <c:pt idx="12823">
                  <c:v>1552400</c:v>
                </c:pt>
                <c:pt idx="12824">
                  <c:v>1228400</c:v>
                </c:pt>
                <c:pt idx="12825">
                  <c:v>1209500</c:v>
                </c:pt>
                <c:pt idx="12826">
                  <c:v>1391200</c:v>
                </c:pt>
                <c:pt idx="12827">
                  <c:v>1379100</c:v>
                </c:pt>
                <c:pt idx="12828">
                  <c:v>1345600</c:v>
                </c:pt>
                <c:pt idx="12829">
                  <c:v>1371200</c:v>
                </c:pt>
                <c:pt idx="12830">
                  <c:v>1333900</c:v>
                </c:pt>
                <c:pt idx="12831">
                  <c:v>1343500</c:v>
                </c:pt>
                <c:pt idx="12832">
                  <c:v>1411500</c:v>
                </c:pt>
                <c:pt idx="12833">
                  <c:v>1404600</c:v>
                </c:pt>
                <c:pt idx="12834">
                  <c:v>1594700</c:v>
                </c:pt>
                <c:pt idx="12835">
                  <c:v>1595200</c:v>
                </c:pt>
                <c:pt idx="12836">
                  <c:v>1559200</c:v>
                </c:pt>
                <c:pt idx="12837">
                  <c:v>1540500</c:v>
                </c:pt>
                <c:pt idx="12838">
                  <c:v>1574600</c:v>
                </c:pt>
                <c:pt idx="12839">
                  <c:v>1518400</c:v>
                </c:pt>
                <c:pt idx="12840">
                  <c:v>1498600</c:v>
                </c:pt>
                <c:pt idx="12841">
                  <c:v>1533500</c:v>
                </c:pt>
                <c:pt idx="12842">
                  <c:v>1519100</c:v>
                </c:pt>
                <c:pt idx="12843">
                  <c:v>1593300</c:v>
                </c:pt>
                <c:pt idx="12844">
                  <c:v>1636100</c:v>
                </c:pt>
                <c:pt idx="12845">
                  <c:v>1628400</c:v>
                </c:pt>
                <c:pt idx="12846">
                  <c:v>1964700</c:v>
                </c:pt>
                <c:pt idx="12847">
                  <c:v>1958300</c:v>
                </c:pt>
                <c:pt idx="12848">
                  <c:v>1901100</c:v>
                </c:pt>
                <c:pt idx="12849">
                  <c:v>1926100</c:v>
                </c:pt>
                <c:pt idx="12850">
                  <c:v>1938800</c:v>
                </c:pt>
                <c:pt idx="12851">
                  <c:v>1928500</c:v>
                </c:pt>
                <c:pt idx="12852">
                  <c:v>1924300</c:v>
                </c:pt>
                <c:pt idx="12853">
                  <c:v>1966600</c:v>
                </c:pt>
                <c:pt idx="12854">
                  <c:v>1939800</c:v>
                </c:pt>
                <c:pt idx="12855">
                  <c:v>1824400</c:v>
                </c:pt>
                <c:pt idx="12856">
                  <c:v>1841600</c:v>
                </c:pt>
                <c:pt idx="12857">
                  <c:v>1828900</c:v>
                </c:pt>
                <c:pt idx="12858">
                  <c:v>1696100</c:v>
                </c:pt>
                <c:pt idx="12859">
                  <c:v>1705600</c:v>
                </c:pt>
                <c:pt idx="12860">
                  <c:v>1666900</c:v>
                </c:pt>
                <c:pt idx="12861">
                  <c:v>1557700</c:v>
                </c:pt>
                <c:pt idx="12862">
                  <c:v>1552200</c:v>
                </c:pt>
                <c:pt idx="12863">
                  <c:v>1515500</c:v>
                </c:pt>
                <c:pt idx="12864">
                  <c:v>1335800</c:v>
                </c:pt>
                <c:pt idx="12865">
                  <c:v>1320100</c:v>
                </c:pt>
                <c:pt idx="12866">
                  <c:v>1268100</c:v>
                </c:pt>
                <c:pt idx="12867">
                  <c:v>1255600</c:v>
                </c:pt>
                <c:pt idx="12868">
                  <c:v>1275800</c:v>
                </c:pt>
                <c:pt idx="12869">
                  <c:v>1245800</c:v>
                </c:pt>
                <c:pt idx="12870">
                  <c:v>1339500</c:v>
                </c:pt>
                <c:pt idx="12871">
                  <c:v>1424500</c:v>
                </c:pt>
                <c:pt idx="12872">
                  <c:v>1435200</c:v>
                </c:pt>
                <c:pt idx="12873">
                  <c:v>1509500</c:v>
                </c:pt>
                <c:pt idx="12874">
                  <c:v>1204000</c:v>
                </c:pt>
                <c:pt idx="12875">
                  <c:v>1161700</c:v>
                </c:pt>
                <c:pt idx="12876">
                  <c:v>1432200</c:v>
                </c:pt>
                <c:pt idx="12877">
                  <c:v>1420300</c:v>
                </c:pt>
                <c:pt idx="12878">
                  <c:v>1464700</c:v>
                </c:pt>
                <c:pt idx="12879">
                  <c:v>1642400</c:v>
                </c:pt>
                <c:pt idx="12880">
                  <c:v>1627900</c:v>
                </c:pt>
                <c:pt idx="12881">
                  <c:v>1568100</c:v>
                </c:pt>
                <c:pt idx="12882">
                  <c:v>1596400</c:v>
                </c:pt>
                <c:pt idx="12883">
                  <c:v>1613000</c:v>
                </c:pt>
                <c:pt idx="12884">
                  <c:v>1567900</c:v>
                </c:pt>
                <c:pt idx="12885">
                  <c:v>1558300</c:v>
                </c:pt>
                <c:pt idx="12886">
                  <c:v>1528100</c:v>
                </c:pt>
                <c:pt idx="12887">
                  <c:v>1573000</c:v>
                </c:pt>
                <c:pt idx="12888">
                  <c:v>1695900</c:v>
                </c:pt>
                <c:pt idx="12889">
                  <c:v>1695300</c:v>
                </c:pt>
                <c:pt idx="12890">
                  <c:v>1680200</c:v>
                </c:pt>
                <c:pt idx="12891">
                  <c:v>1599000</c:v>
                </c:pt>
                <c:pt idx="12892">
                  <c:v>1029500</c:v>
                </c:pt>
                <c:pt idx="12893">
                  <c:v>857420</c:v>
                </c:pt>
                <c:pt idx="12894">
                  <c:v>854190</c:v>
                </c:pt>
                <c:pt idx="12895">
                  <c:v>846090</c:v>
                </c:pt>
                <c:pt idx="12896">
                  <c:v>891860</c:v>
                </c:pt>
                <c:pt idx="12897">
                  <c:v>907740</c:v>
                </c:pt>
                <c:pt idx="12898">
                  <c:v>889040</c:v>
                </c:pt>
                <c:pt idx="12899">
                  <c:v>1004900</c:v>
                </c:pt>
                <c:pt idx="12900">
                  <c:v>1021200</c:v>
                </c:pt>
                <c:pt idx="12901">
                  <c:v>1015600</c:v>
                </c:pt>
                <c:pt idx="12902">
                  <c:v>1098500</c:v>
                </c:pt>
                <c:pt idx="12903">
                  <c:v>1104500</c:v>
                </c:pt>
                <c:pt idx="12904">
                  <c:v>1119000</c:v>
                </c:pt>
                <c:pt idx="12905">
                  <c:v>1269400</c:v>
                </c:pt>
                <c:pt idx="12906">
                  <c:v>1306400</c:v>
                </c:pt>
                <c:pt idx="12907">
                  <c:v>1270200</c:v>
                </c:pt>
                <c:pt idx="12908">
                  <c:v>1291300</c:v>
                </c:pt>
                <c:pt idx="12909">
                  <c:v>1305200</c:v>
                </c:pt>
                <c:pt idx="12910">
                  <c:v>1309700</c:v>
                </c:pt>
                <c:pt idx="12911">
                  <c:v>1283000</c:v>
                </c:pt>
                <c:pt idx="12912">
                  <c:v>1280600</c:v>
                </c:pt>
                <c:pt idx="12913">
                  <c:v>1248000</c:v>
                </c:pt>
                <c:pt idx="12914">
                  <c:v>1286400</c:v>
                </c:pt>
                <c:pt idx="12915">
                  <c:v>1290300</c:v>
                </c:pt>
                <c:pt idx="12916">
                  <c:v>1274800</c:v>
                </c:pt>
                <c:pt idx="12917">
                  <c:v>1286600</c:v>
                </c:pt>
                <c:pt idx="12918">
                  <c:v>1298600</c:v>
                </c:pt>
                <c:pt idx="12919">
                  <c:v>1299700</c:v>
                </c:pt>
                <c:pt idx="12920">
                  <c:v>1270700</c:v>
                </c:pt>
                <c:pt idx="12921">
                  <c:v>1283200</c:v>
                </c:pt>
                <c:pt idx="12922">
                  <c:v>1304200</c:v>
                </c:pt>
                <c:pt idx="12923">
                  <c:v>1254800</c:v>
                </c:pt>
                <c:pt idx="12924">
                  <c:v>1254500</c:v>
                </c:pt>
                <c:pt idx="12925">
                  <c:v>1288800</c:v>
                </c:pt>
                <c:pt idx="12926">
                  <c:v>1203000</c:v>
                </c:pt>
                <c:pt idx="12927">
                  <c:v>1247900</c:v>
                </c:pt>
                <c:pt idx="12928">
                  <c:v>1214800</c:v>
                </c:pt>
                <c:pt idx="12929">
                  <c:v>1193300</c:v>
                </c:pt>
                <c:pt idx="12930">
                  <c:v>1188600</c:v>
                </c:pt>
                <c:pt idx="12931">
                  <c:v>1196800</c:v>
                </c:pt>
                <c:pt idx="12932">
                  <c:v>1453000</c:v>
                </c:pt>
                <c:pt idx="12933">
                  <c:v>1478400</c:v>
                </c:pt>
                <c:pt idx="12934">
                  <c:v>1454400</c:v>
                </c:pt>
                <c:pt idx="12935">
                  <c:v>1649800</c:v>
                </c:pt>
                <c:pt idx="12936">
                  <c:v>1152600</c:v>
                </c:pt>
                <c:pt idx="12937">
                  <c:v>754520</c:v>
                </c:pt>
                <c:pt idx="12938">
                  <c:v>732380</c:v>
                </c:pt>
                <c:pt idx="12939">
                  <c:v>720790</c:v>
                </c:pt>
                <c:pt idx="12940">
                  <c:v>703720</c:v>
                </c:pt>
                <c:pt idx="12941">
                  <c:v>696550</c:v>
                </c:pt>
                <c:pt idx="12942">
                  <c:v>692860</c:v>
                </c:pt>
                <c:pt idx="12943">
                  <c:v>687340</c:v>
                </c:pt>
                <c:pt idx="12944">
                  <c:v>674800</c:v>
                </c:pt>
                <c:pt idx="12945">
                  <c:v>667260</c:v>
                </c:pt>
                <c:pt idx="12946">
                  <c:v>657850</c:v>
                </c:pt>
                <c:pt idx="12947">
                  <c:v>634880</c:v>
                </c:pt>
                <c:pt idx="12948">
                  <c:v>624580</c:v>
                </c:pt>
                <c:pt idx="12949">
                  <c:v>611030</c:v>
                </c:pt>
                <c:pt idx="12950">
                  <c:v>604160</c:v>
                </c:pt>
                <c:pt idx="12951">
                  <c:v>593180</c:v>
                </c:pt>
                <c:pt idx="12952">
                  <c:v>413090</c:v>
                </c:pt>
                <c:pt idx="12953">
                  <c:v>430680</c:v>
                </c:pt>
                <c:pt idx="12954">
                  <c:v>431250</c:v>
                </c:pt>
                <c:pt idx="12955">
                  <c:v>430620</c:v>
                </c:pt>
                <c:pt idx="12956">
                  <c:v>430880</c:v>
                </c:pt>
                <c:pt idx="12957">
                  <c:v>420750</c:v>
                </c:pt>
                <c:pt idx="12958">
                  <c:v>412400</c:v>
                </c:pt>
                <c:pt idx="12959">
                  <c:v>399040</c:v>
                </c:pt>
                <c:pt idx="12960">
                  <c:v>390560</c:v>
                </c:pt>
                <c:pt idx="12961">
                  <c:v>382970</c:v>
                </c:pt>
                <c:pt idx="12962">
                  <c:v>371950</c:v>
                </c:pt>
                <c:pt idx="12963">
                  <c:v>369390</c:v>
                </c:pt>
                <c:pt idx="12964">
                  <c:v>400580</c:v>
                </c:pt>
                <c:pt idx="12965">
                  <c:v>393570</c:v>
                </c:pt>
                <c:pt idx="12966">
                  <c:v>386700</c:v>
                </c:pt>
                <c:pt idx="12967">
                  <c:v>383730</c:v>
                </c:pt>
                <c:pt idx="12968">
                  <c:v>382430</c:v>
                </c:pt>
                <c:pt idx="12969">
                  <c:v>383450</c:v>
                </c:pt>
                <c:pt idx="12970">
                  <c:v>399140</c:v>
                </c:pt>
                <c:pt idx="12971">
                  <c:v>423080</c:v>
                </c:pt>
                <c:pt idx="12972">
                  <c:v>584030</c:v>
                </c:pt>
                <c:pt idx="12973">
                  <c:v>738090</c:v>
                </c:pt>
                <c:pt idx="12974">
                  <c:v>791850</c:v>
                </c:pt>
                <c:pt idx="12975">
                  <c:v>825760</c:v>
                </c:pt>
                <c:pt idx="12976">
                  <c:v>831550</c:v>
                </c:pt>
                <c:pt idx="12977">
                  <c:v>847170</c:v>
                </c:pt>
                <c:pt idx="12978">
                  <c:v>842720</c:v>
                </c:pt>
                <c:pt idx="12979">
                  <c:v>835210</c:v>
                </c:pt>
                <c:pt idx="12980">
                  <c:v>860020</c:v>
                </c:pt>
                <c:pt idx="12981">
                  <c:v>846000</c:v>
                </c:pt>
                <c:pt idx="12982">
                  <c:v>849930</c:v>
                </c:pt>
                <c:pt idx="12983">
                  <c:v>835630</c:v>
                </c:pt>
                <c:pt idx="12984">
                  <c:v>841080</c:v>
                </c:pt>
                <c:pt idx="12985">
                  <c:v>845290</c:v>
                </c:pt>
                <c:pt idx="12986">
                  <c:v>832870</c:v>
                </c:pt>
                <c:pt idx="12987">
                  <c:v>865200</c:v>
                </c:pt>
                <c:pt idx="12988">
                  <c:v>870090</c:v>
                </c:pt>
                <c:pt idx="12989">
                  <c:v>885180</c:v>
                </c:pt>
                <c:pt idx="12990">
                  <c:v>875500</c:v>
                </c:pt>
                <c:pt idx="12991">
                  <c:v>864420</c:v>
                </c:pt>
                <c:pt idx="12992">
                  <c:v>832680</c:v>
                </c:pt>
                <c:pt idx="12993">
                  <c:v>808900</c:v>
                </c:pt>
                <c:pt idx="12994">
                  <c:v>849390</c:v>
                </c:pt>
                <c:pt idx="12995">
                  <c:v>856770</c:v>
                </c:pt>
                <c:pt idx="12996">
                  <c:v>904790</c:v>
                </c:pt>
                <c:pt idx="12997">
                  <c:v>902890</c:v>
                </c:pt>
                <c:pt idx="12998">
                  <c:v>905480</c:v>
                </c:pt>
                <c:pt idx="12999">
                  <c:v>908780</c:v>
                </c:pt>
                <c:pt idx="13000">
                  <c:v>911780</c:v>
                </c:pt>
                <c:pt idx="13001">
                  <c:v>935570</c:v>
                </c:pt>
                <c:pt idx="13002">
                  <c:v>907660</c:v>
                </c:pt>
                <c:pt idx="13003">
                  <c:v>947490</c:v>
                </c:pt>
                <c:pt idx="13004">
                  <c:v>940650</c:v>
                </c:pt>
                <c:pt idx="13005">
                  <c:v>941730</c:v>
                </c:pt>
                <c:pt idx="13006">
                  <c:v>954550</c:v>
                </c:pt>
                <c:pt idx="13007">
                  <c:v>934020</c:v>
                </c:pt>
                <c:pt idx="13008">
                  <c:v>931900</c:v>
                </c:pt>
                <c:pt idx="13009">
                  <c:v>924510</c:v>
                </c:pt>
                <c:pt idx="13010">
                  <c:v>931020</c:v>
                </c:pt>
                <c:pt idx="13011">
                  <c:v>949750</c:v>
                </c:pt>
                <c:pt idx="13012">
                  <c:v>924960</c:v>
                </c:pt>
                <c:pt idx="13013">
                  <c:v>932760</c:v>
                </c:pt>
                <c:pt idx="13014">
                  <c:v>926800</c:v>
                </c:pt>
                <c:pt idx="13015">
                  <c:v>896170</c:v>
                </c:pt>
                <c:pt idx="13016">
                  <c:v>883910</c:v>
                </c:pt>
                <c:pt idx="13017">
                  <c:v>850160</c:v>
                </c:pt>
                <c:pt idx="13018">
                  <c:v>868630</c:v>
                </c:pt>
                <c:pt idx="13019">
                  <c:v>871480</c:v>
                </c:pt>
                <c:pt idx="13020">
                  <c:v>850570</c:v>
                </c:pt>
                <c:pt idx="13021">
                  <c:v>852750</c:v>
                </c:pt>
                <c:pt idx="13022">
                  <c:v>871550</c:v>
                </c:pt>
                <c:pt idx="13023">
                  <c:v>871140</c:v>
                </c:pt>
                <c:pt idx="13024">
                  <c:v>881100</c:v>
                </c:pt>
                <c:pt idx="13025">
                  <c:v>865310</c:v>
                </c:pt>
                <c:pt idx="13026">
                  <c:v>867410</c:v>
                </c:pt>
                <c:pt idx="13027">
                  <c:v>882650</c:v>
                </c:pt>
                <c:pt idx="13028">
                  <c:v>867660</c:v>
                </c:pt>
                <c:pt idx="13029">
                  <c:v>883270</c:v>
                </c:pt>
                <c:pt idx="13030">
                  <c:v>890310</c:v>
                </c:pt>
                <c:pt idx="13031">
                  <c:v>919600</c:v>
                </c:pt>
                <c:pt idx="13032">
                  <c:v>929010</c:v>
                </c:pt>
                <c:pt idx="13033">
                  <c:v>893280</c:v>
                </c:pt>
                <c:pt idx="13034">
                  <c:v>923680</c:v>
                </c:pt>
                <c:pt idx="13035">
                  <c:v>950860</c:v>
                </c:pt>
                <c:pt idx="13036">
                  <c:v>961570</c:v>
                </c:pt>
                <c:pt idx="13037">
                  <c:v>974370</c:v>
                </c:pt>
                <c:pt idx="13038">
                  <c:v>997330</c:v>
                </c:pt>
                <c:pt idx="13039">
                  <c:v>1001400</c:v>
                </c:pt>
                <c:pt idx="13040">
                  <c:v>1008500</c:v>
                </c:pt>
                <c:pt idx="13041">
                  <c:v>1049500</c:v>
                </c:pt>
                <c:pt idx="13042">
                  <c:v>1038700</c:v>
                </c:pt>
                <c:pt idx="13043">
                  <c:v>1043100</c:v>
                </c:pt>
                <c:pt idx="13044">
                  <c:v>1032300</c:v>
                </c:pt>
                <c:pt idx="13045">
                  <c:v>1062700</c:v>
                </c:pt>
                <c:pt idx="13046">
                  <c:v>1068500</c:v>
                </c:pt>
                <c:pt idx="13047">
                  <c:v>1095000</c:v>
                </c:pt>
                <c:pt idx="13048">
                  <c:v>1154900</c:v>
                </c:pt>
                <c:pt idx="13049">
                  <c:v>1124900</c:v>
                </c:pt>
                <c:pt idx="13050">
                  <c:v>1148500</c:v>
                </c:pt>
                <c:pt idx="13051">
                  <c:v>1161800</c:v>
                </c:pt>
                <c:pt idx="13052">
                  <c:v>1153400</c:v>
                </c:pt>
                <c:pt idx="13053">
                  <c:v>1166400</c:v>
                </c:pt>
                <c:pt idx="13054">
                  <c:v>1187700</c:v>
                </c:pt>
                <c:pt idx="13055">
                  <c:v>1195300</c:v>
                </c:pt>
                <c:pt idx="13056">
                  <c:v>1197900</c:v>
                </c:pt>
                <c:pt idx="13057">
                  <c:v>1211500</c:v>
                </c:pt>
                <c:pt idx="13058">
                  <c:v>1208800</c:v>
                </c:pt>
                <c:pt idx="13059">
                  <c:v>1224900</c:v>
                </c:pt>
                <c:pt idx="13060">
                  <c:v>1224000</c:v>
                </c:pt>
                <c:pt idx="13061">
                  <c:v>1227700</c:v>
                </c:pt>
                <c:pt idx="13062">
                  <c:v>1225200</c:v>
                </c:pt>
                <c:pt idx="13063">
                  <c:v>1223100</c:v>
                </c:pt>
                <c:pt idx="13064">
                  <c:v>1230200</c:v>
                </c:pt>
                <c:pt idx="13065">
                  <c:v>1222600</c:v>
                </c:pt>
                <c:pt idx="13066">
                  <c:v>1217800</c:v>
                </c:pt>
                <c:pt idx="13067">
                  <c:v>1209600</c:v>
                </c:pt>
                <c:pt idx="13068">
                  <c:v>1227100</c:v>
                </c:pt>
                <c:pt idx="13069">
                  <c:v>1228300</c:v>
                </c:pt>
                <c:pt idx="13070">
                  <c:v>1239400</c:v>
                </c:pt>
                <c:pt idx="13071">
                  <c:v>1244400</c:v>
                </c:pt>
                <c:pt idx="13072">
                  <c:v>1206300</c:v>
                </c:pt>
                <c:pt idx="13073">
                  <c:v>1235100</c:v>
                </c:pt>
                <c:pt idx="13074">
                  <c:v>1238500</c:v>
                </c:pt>
                <c:pt idx="13075">
                  <c:v>1219100</c:v>
                </c:pt>
                <c:pt idx="13076">
                  <c:v>1231000</c:v>
                </c:pt>
                <c:pt idx="13077">
                  <c:v>1237200</c:v>
                </c:pt>
                <c:pt idx="13078">
                  <c:v>1240500</c:v>
                </c:pt>
                <c:pt idx="13079">
                  <c:v>1229800</c:v>
                </c:pt>
                <c:pt idx="13080">
                  <c:v>1213600</c:v>
                </c:pt>
                <c:pt idx="13081">
                  <c:v>1185500</c:v>
                </c:pt>
                <c:pt idx="13082">
                  <c:v>1227000</c:v>
                </c:pt>
                <c:pt idx="13083">
                  <c:v>1241200</c:v>
                </c:pt>
                <c:pt idx="13084">
                  <c:v>1238400</c:v>
                </c:pt>
                <c:pt idx="13085">
                  <c:v>1250100</c:v>
                </c:pt>
                <c:pt idx="13086">
                  <c:v>1251400</c:v>
                </c:pt>
                <c:pt idx="13087">
                  <c:v>1223900</c:v>
                </c:pt>
                <c:pt idx="13088">
                  <c:v>1240400</c:v>
                </c:pt>
                <c:pt idx="13089">
                  <c:v>1263800</c:v>
                </c:pt>
                <c:pt idx="13090">
                  <c:v>1267600</c:v>
                </c:pt>
                <c:pt idx="13091">
                  <c:v>1262700</c:v>
                </c:pt>
                <c:pt idx="13092">
                  <c:v>1260700</c:v>
                </c:pt>
                <c:pt idx="13093">
                  <c:v>1243600</c:v>
                </c:pt>
                <c:pt idx="13094">
                  <c:v>1247400</c:v>
                </c:pt>
                <c:pt idx="13095">
                  <c:v>1216100</c:v>
                </c:pt>
                <c:pt idx="13096">
                  <c:v>1155900</c:v>
                </c:pt>
                <c:pt idx="13097">
                  <c:v>1195200</c:v>
                </c:pt>
                <c:pt idx="13098">
                  <c:v>1201100</c:v>
                </c:pt>
                <c:pt idx="13099">
                  <c:v>1122800</c:v>
                </c:pt>
                <c:pt idx="13100">
                  <c:v>1101800</c:v>
                </c:pt>
                <c:pt idx="13101">
                  <c:v>772220</c:v>
                </c:pt>
                <c:pt idx="13102">
                  <c:v>749630</c:v>
                </c:pt>
                <c:pt idx="13103">
                  <c:v>745430</c:v>
                </c:pt>
                <c:pt idx="13104">
                  <c:v>761300</c:v>
                </c:pt>
                <c:pt idx="13105">
                  <c:v>759550</c:v>
                </c:pt>
                <c:pt idx="13106">
                  <c:v>730500</c:v>
                </c:pt>
                <c:pt idx="13107">
                  <c:v>760620</c:v>
                </c:pt>
                <c:pt idx="13108">
                  <c:v>752930</c:v>
                </c:pt>
                <c:pt idx="13109">
                  <c:v>718810</c:v>
                </c:pt>
                <c:pt idx="13110">
                  <c:v>720790</c:v>
                </c:pt>
                <c:pt idx="13111">
                  <c:v>714600</c:v>
                </c:pt>
                <c:pt idx="13112">
                  <c:v>740710</c:v>
                </c:pt>
                <c:pt idx="13113">
                  <c:v>753260</c:v>
                </c:pt>
                <c:pt idx="13114">
                  <c:v>804060</c:v>
                </c:pt>
                <c:pt idx="13115">
                  <c:v>810040</c:v>
                </c:pt>
                <c:pt idx="13116">
                  <c:v>781110</c:v>
                </c:pt>
                <c:pt idx="13117">
                  <c:v>789980</c:v>
                </c:pt>
                <c:pt idx="13118">
                  <c:v>742400</c:v>
                </c:pt>
                <c:pt idx="13119">
                  <c:v>778940</c:v>
                </c:pt>
                <c:pt idx="13120">
                  <c:v>818790</c:v>
                </c:pt>
                <c:pt idx="13121">
                  <c:v>838460</c:v>
                </c:pt>
                <c:pt idx="13122">
                  <c:v>750520</c:v>
                </c:pt>
                <c:pt idx="13123">
                  <c:v>824910</c:v>
                </c:pt>
                <c:pt idx="13124">
                  <c:v>861830</c:v>
                </c:pt>
                <c:pt idx="13125">
                  <c:v>873580</c:v>
                </c:pt>
                <c:pt idx="13126">
                  <c:v>767140</c:v>
                </c:pt>
                <c:pt idx="13127">
                  <c:v>861790</c:v>
                </c:pt>
                <c:pt idx="13128">
                  <c:v>841660</c:v>
                </c:pt>
                <c:pt idx="13129">
                  <c:v>880860</c:v>
                </c:pt>
                <c:pt idx="13130">
                  <c:v>894030</c:v>
                </c:pt>
                <c:pt idx="13131">
                  <c:v>866110</c:v>
                </c:pt>
                <c:pt idx="13132">
                  <c:v>888070</c:v>
                </c:pt>
                <c:pt idx="13133">
                  <c:v>881640</c:v>
                </c:pt>
                <c:pt idx="13134">
                  <c:v>888920</c:v>
                </c:pt>
                <c:pt idx="13135">
                  <c:v>905060</c:v>
                </c:pt>
                <c:pt idx="13136">
                  <c:v>909940</c:v>
                </c:pt>
                <c:pt idx="13137">
                  <c:v>925550</c:v>
                </c:pt>
                <c:pt idx="13138">
                  <c:v>936370</c:v>
                </c:pt>
                <c:pt idx="13139">
                  <c:v>930980</c:v>
                </c:pt>
                <c:pt idx="13140">
                  <c:v>933090</c:v>
                </c:pt>
                <c:pt idx="13141">
                  <c:v>963610</c:v>
                </c:pt>
                <c:pt idx="13142">
                  <c:v>971980</c:v>
                </c:pt>
                <c:pt idx="13143">
                  <c:v>956090</c:v>
                </c:pt>
                <c:pt idx="13144">
                  <c:v>995820</c:v>
                </c:pt>
                <c:pt idx="13145">
                  <c:v>990740</c:v>
                </c:pt>
                <c:pt idx="13146">
                  <c:v>1033100</c:v>
                </c:pt>
                <c:pt idx="13147">
                  <c:v>1033800</c:v>
                </c:pt>
                <c:pt idx="13148">
                  <c:v>1046800</c:v>
                </c:pt>
                <c:pt idx="13149">
                  <c:v>1069600</c:v>
                </c:pt>
                <c:pt idx="13150">
                  <c:v>1082600</c:v>
                </c:pt>
                <c:pt idx="13151">
                  <c:v>1071700</c:v>
                </c:pt>
                <c:pt idx="13152">
                  <c:v>1068200</c:v>
                </c:pt>
                <c:pt idx="13153">
                  <c:v>1108100</c:v>
                </c:pt>
                <c:pt idx="13154">
                  <c:v>1120400</c:v>
                </c:pt>
                <c:pt idx="13155">
                  <c:v>1095000</c:v>
                </c:pt>
                <c:pt idx="13156">
                  <c:v>1075600</c:v>
                </c:pt>
                <c:pt idx="13157">
                  <c:v>1079000</c:v>
                </c:pt>
                <c:pt idx="13158">
                  <c:v>1142700</c:v>
                </c:pt>
                <c:pt idx="13159">
                  <c:v>1168500</c:v>
                </c:pt>
                <c:pt idx="13160">
                  <c:v>1150700</c:v>
                </c:pt>
                <c:pt idx="13161">
                  <c:v>1216900</c:v>
                </c:pt>
                <c:pt idx="13162">
                  <c:v>1173800</c:v>
                </c:pt>
                <c:pt idx="13163">
                  <c:v>1181400</c:v>
                </c:pt>
                <c:pt idx="13164">
                  <c:v>1120700</c:v>
                </c:pt>
                <c:pt idx="13165">
                  <c:v>1174600</c:v>
                </c:pt>
                <c:pt idx="13166">
                  <c:v>1221400</c:v>
                </c:pt>
                <c:pt idx="13167">
                  <c:v>1234500</c:v>
                </c:pt>
                <c:pt idx="13168">
                  <c:v>1263400</c:v>
                </c:pt>
                <c:pt idx="13169">
                  <c:v>1322700</c:v>
                </c:pt>
                <c:pt idx="13170">
                  <c:v>1278700</c:v>
                </c:pt>
                <c:pt idx="13171">
                  <c:v>1277300</c:v>
                </c:pt>
                <c:pt idx="13172">
                  <c:v>1258000</c:v>
                </c:pt>
                <c:pt idx="13173">
                  <c:v>1293300</c:v>
                </c:pt>
                <c:pt idx="13174">
                  <c:v>1352200</c:v>
                </c:pt>
                <c:pt idx="13175">
                  <c:v>1320700</c:v>
                </c:pt>
                <c:pt idx="13176">
                  <c:v>1358900</c:v>
                </c:pt>
                <c:pt idx="13177">
                  <c:v>1426400</c:v>
                </c:pt>
                <c:pt idx="13178">
                  <c:v>1426300</c:v>
                </c:pt>
                <c:pt idx="13179">
                  <c:v>1459900</c:v>
                </c:pt>
                <c:pt idx="13180">
                  <c:v>1490900</c:v>
                </c:pt>
                <c:pt idx="13181">
                  <c:v>1511000</c:v>
                </c:pt>
                <c:pt idx="13182">
                  <c:v>1515100</c:v>
                </c:pt>
                <c:pt idx="13183">
                  <c:v>1533800</c:v>
                </c:pt>
                <c:pt idx="13184">
                  <c:v>1519000</c:v>
                </c:pt>
                <c:pt idx="13185">
                  <c:v>1542200</c:v>
                </c:pt>
                <c:pt idx="13186">
                  <c:v>1570500</c:v>
                </c:pt>
                <c:pt idx="13187">
                  <c:v>1547500</c:v>
                </c:pt>
                <c:pt idx="13188">
                  <c:v>1585700</c:v>
                </c:pt>
                <c:pt idx="13189">
                  <c:v>1559800</c:v>
                </c:pt>
                <c:pt idx="13190">
                  <c:v>1444000</c:v>
                </c:pt>
                <c:pt idx="13191">
                  <c:v>1477500</c:v>
                </c:pt>
                <c:pt idx="13192">
                  <c:v>1516800</c:v>
                </c:pt>
                <c:pt idx="13193">
                  <c:v>1561800</c:v>
                </c:pt>
                <c:pt idx="13194">
                  <c:v>1516700</c:v>
                </c:pt>
                <c:pt idx="13195">
                  <c:v>1555100</c:v>
                </c:pt>
                <c:pt idx="13196">
                  <c:v>1504500</c:v>
                </c:pt>
                <c:pt idx="13197">
                  <c:v>1494300</c:v>
                </c:pt>
                <c:pt idx="13198">
                  <c:v>1515400</c:v>
                </c:pt>
                <c:pt idx="13199">
                  <c:v>1495300</c:v>
                </c:pt>
                <c:pt idx="13200">
                  <c:v>1469700</c:v>
                </c:pt>
                <c:pt idx="13201">
                  <c:v>1463500</c:v>
                </c:pt>
                <c:pt idx="13202">
                  <c:v>1446700</c:v>
                </c:pt>
                <c:pt idx="13203">
                  <c:v>1429400</c:v>
                </c:pt>
                <c:pt idx="13204">
                  <c:v>1452400</c:v>
                </c:pt>
                <c:pt idx="13205">
                  <c:v>1453500</c:v>
                </c:pt>
                <c:pt idx="13206">
                  <c:v>1307200</c:v>
                </c:pt>
                <c:pt idx="13207">
                  <c:v>1308300</c:v>
                </c:pt>
                <c:pt idx="13208">
                  <c:v>1324700</c:v>
                </c:pt>
                <c:pt idx="13209">
                  <c:v>1333200</c:v>
                </c:pt>
                <c:pt idx="13210">
                  <c:v>1275500</c:v>
                </c:pt>
                <c:pt idx="13211">
                  <c:v>1253200</c:v>
                </c:pt>
                <c:pt idx="13212">
                  <c:v>1156200</c:v>
                </c:pt>
                <c:pt idx="13213">
                  <c:v>1233300</c:v>
                </c:pt>
                <c:pt idx="13214">
                  <c:v>1171700</c:v>
                </c:pt>
                <c:pt idx="13215">
                  <c:v>1173000</c:v>
                </c:pt>
                <c:pt idx="13216">
                  <c:v>1123600</c:v>
                </c:pt>
                <c:pt idx="13217">
                  <c:v>1111300</c:v>
                </c:pt>
                <c:pt idx="13218">
                  <c:v>1050200</c:v>
                </c:pt>
                <c:pt idx="13219">
                  <c:v>1086400</c:v>
                </c:pt>
                <c:pt idx="13220">
                  <c:v>1090400</c:v>
                </c:pt>
                <c:pt idx="13221">
                  <c:v>1025300</c:v>
                </c:pt>
                <c:pt idx="13222">
                  <c:v>1011100</c:v>
                </c:pt>
                <c:pt idx="13223">
                  <c:v>1003700</c:v>
                </c:pt>
                <c:pt idx="13224">
                  <c:v>995500</c:v>
                </c:pt>
                <c:pt idx="13225">
                  <c:v>940720</c:v>
                </c:pt>
                <c:pt idx="13226">
                  <c:v>928100</c:v>
                </c:pt>
                <c:pt idx="13227">
                  <c:v>880110</c:v>
                </c:pt>
                <c:pt idx="13228">
                  <c:v>891110</c:v>
                </c:pt>
                <c:pt idx="13229">
                  <c:v>842830</c:v>
                </c:pt>
                <c:pt idx="13230">
                  <c:v>821580</c:v>
                </c:pt>
                <c:pt idx="13231">
                  <c:v>811870</c:v>
                </c:pt>
                <c:pt idx="13232">
                  <c:v>822290</c:v>
                </c:pt>
                <c:pt idx="13233">
                  <c:v>807880</c:v>
                </c:pt>
                <c:pt idx="13234">
                  <c:v>775690</c:v>
                </c:pt>
                <c:pt idx="13235">
                  <c:v>759810</c:v>
                </c:pt>
                <c:pt idx="13236">
                  <c:v>713530</c:v>
                </c:pt>
                <c:pt idx="13237">
                  <c:v>738670</c:v>
                </c:pt>
                <c:pt idx="13238">
                  <c:v>768330</c:v>
                </c:pt>
                <c:pt idx="13239">
                  <c:v>761700</c:v>
                </c:pt>
                <c:pt idx="13240">
                  <c:v>727240</c:v>
                </c:pt>
                <c:pt idx="13241">
                  <c:v>716020</c:v>
                </c:pt>
                <c:pt idx="13242">
                  <c:v>684610</c:v>
                </c:pt>
                <c:pt idx="13243">
                  <c:v>705590</c:v>
                </c:pt>
                <c:pt idx="13244">
                  <c:v>706360</c:v>
                </c:pt>
                <c:pt idx="13245">
                  <c:v>677610</c:v>
                </c:pt>
                <c:pt idx="13246">
                  <c:v>684070</c:v>
                </c:pt>
                <c:pt idx="13247">
                  <c:v>684280</c:v>
                </c:pt>
                <c:pt idx="13248">
                  <c:v>699820</c:v>
                </c:pt>
                <c:pt idx="13249">
                  <c:v>705330</c:v>
                </c:pt>
                <c:pt idx="13250">
                  <c:v>722680</c:v>
                </c:pt>
                <c:pt idx="13251">
                  <c:v>748810</c:v>
                </c:pt>
                <c:pt idx="13252">
                  <c:v>758780</c:v>
                </c:pt>
                <c:pt idx="13253">
                  <c:v>779740</c:v>
                </c:pt>
                <c:pt idx="13254">
                  <c:v>775210</c:v>
                </c:pt>
                <c:pt idx="13255">
                  <c:v>808070</c:v>
                </c:pt>
                <c:pt idx="13256">
                  <c:v>809440</c:v>
                </c:pt>
                <c:pt idx="13257">
                  <c:v>806880</c:v>
                </c:pt>
                <c:pt idx="13258">
                  <c:v>829550</c:v>
                </c:pt>
                <c:pt idx="13259">
                  <c:v>831460</c:v>
                </c:pt>
                <c:pt idx="13260">
                  <c:v>829850</c:v>
                </c:pt>
                <c:pt idx="13261">
                  <c:v>813760</c:v>
                </c:pt>
                <c:pt idx="13262">
                  <c:v>827870</c:v>
                </c:pt>
                <c:pt idx="13263">
                  <c:v>839230</c:v>
                </c:pt>
                <c:pt idx="13264">
                  <c:v>856600</c:v>
                </c:pt>
                <c:pt idx="13265">
                  <c:v>886100</c:v>
                </c:pt>
                <c:pt idx="13266">
                  <c:v>886450</c:v>
                </c:pt>
                <c:pt idx="13267">
                  <c:v>858810</c:v>
                </c:pt>
                <c:pt idx="13268">
                  <c:v>881270</c:v>
                </c:pt>
                <c:pt idx="13269">
                  <c:v>904170</c:v>
                </c:pt>
                <c:pt idx="13270">
                  <c:v>918420</c:v>
                </c:pt>
                <c:pt idx="13271">
                  <c:v>937130</c:v>
                </c:pt>
                <c:pt idx="13272">
                  <c:v>969030</c:v>
                </c:pt>
                <c:pt idx="13273">
                  <c:v>960260</c:v>
                </c:pt>
                <c:pt idx="13274">
                  <c:v>971180</c:v>
                </c:pt>
                <c:pt idx="13275">
                  <c:v>965810</c:v>
                </c:pt>
                <c:pt idx="13276">
                  <c:v>955400</c:v>
                </c:pt>
                <c:pt idx="13277">
                  <c:v>943380</c:v>
                </c:pt>
                <c:pt idx="13278">
                  <c:v>959560</c:v>
                </c:pt>
                <c:pt idx="13279">
                  <c:v>921230</c:v>
                </c:pt>
                <c:pt idx="13280">
                  <c:v>948040</c:v>
                </c:pt>
                <c:pt idx="13281">
                  <c:v>895040</c:v>
                </c:pt>
                <c:pt idx="13282">
                  <c:v>917500</c:v>
                </c:pt>
                <c:pt idx="13283">
                  <c:v>910850</c:v>
                </c:pt>
                <c:pt idx="13284">
                  <c:v>904010</c:v>
                </c:pt>
                <c:pt idx="13285">
                  <c:v>928930</c:v>
                </c:pt>
                <c:pt idx="13286">
                  <c:v>931450</c:v>
                </c:pt>
                <c:pt idx="13287">
                  <c:v>1311400</c:v>
                </c:pt>
                <c:pt idx="13288">
                  <c:v>1300800</c:v>
                </c:pt>
                <c:pt idx="13289">
                  <c:v>1291400</c:v>
                </c:pt>
                <c:pt idx="13290">
                  <c:v>1310900</c:v>
                </c:pt>
                <c:pt idx="13291">
                  <c:v>1247400</c:v>
                </c:pt>
                <c:pt idx="13292">
                  <c:v>1282800</c:v>
                </c:pt>
                <c:pt idx="13293">
                  <c:v>1131300</c:v>
                </c:pt>
                <c:pt idx="13294">
                  <c:v>1258300</c:v>
                </c:pt>
                <c:pt idx="13295">
                  <c:v>1135900</c:v>
                </c:pt>
                <c:pt idx="13296">
                  <c:v>1157200</c:v>
                </c:pt>
                <c:pt idx="13297">
                  <c:v>1129200</c:v>
                </c:pt>
                <c:pt idx="13298">
                  <c:v>1012400</c:v>
                </c:pt>
                <c:pt idx="13299">
                  <c:v>1003200</c:v>
                </c:pt>
                <c:pt idx="13300">
                  <c:v>976760</c:v>
                </c:pt>
                <c:pt idx="13301">
                  <c:v>850320</c:v>
                </c:pt>
                <c:pt idx="13302">
                  <c:v>837460</c:v>
                </c:pt>
                <c:pt idx="13303">
                  <c:v>801150</c:v>
                </c:pt>
                <c:pt idx="13304">
                  <c:v>661790</c:v>
                </c:pt>
                <c:pt idx="13305">
                  <c:v>677840</c:v>
                </c:pt>
                <c:pt idx="13306">
                  <c:v>650190</c:v>
                </c:pt>
                <c:pt idx="13307">
                  <c:v>629170</c:v>
                </c:pt>
                <c:pt idx="13308">
                  <c:v>627110</c:v>
                </c:pt>
                <c:pt idx="13309">
                  <c:v>598140</c:v>
                </c:pt>
                <c:pt idx="13310">
                  <c:v>637930</c:v>
                </c:pt>
                <c:pt idx="13311">
                  <c:v>660390</c:v>
                </c:pt>
                <c:pt idx="13312">
                  <c:v>658210</c:v>
                </c:pt>
                <c:pt idx="13313">
                  <c:v>760400</c:v>
                </c:pt>
                <c:pt idx="13314">
                  <c:v>1090900</c:v>
                </c:pt>
                <c:pt idx="13315">
                  <c:v>856790</c:v>
                </c:pt>
                <c:pt idx="13316">
                  <c:v>774400</c:v>
                </c:pt>
                <c:pt idx="13317">
                  <c:v>815530</c:v>
                </c:pt>
                <c:pt idx="13318">
                  <c:v>861410</c:v>
                </c:pt>
                <c:pt idx="13319">
                  <c:v>950770</c:v>
                </c:pt>
                <c:pt idx="13320">
                  <c:v>957190</c:v>
                </c:pt>
                <c:pt idx="13321">
                  <c:v>962370</c:v>
                </c:pt>
                <c:pt idx="13322">
                  <c:v>1005200</c:v>
                </c:pt>
                <c:pt idx="13323">
                  <c:v>1031700</c:v>
                </c:pt>
                <c:pt idx="13324">
                  <c:v>1015000</c:v>
                </c:pt>
                <c:pt idx="13325">
                  <c:v>1066100</c:v>
                </c:pt>
                <c:pt idx="13326">
                  <c:v>1074000</c:v>
                </c:pt>
                <c:pt idx="13327">
                  <c:v>1081600</c:v>
                </c:pt>
                <c:pt idx="13328">
                  <c:v>1145600</c:v>
                </c:pt>
                <c:pt idx="13329">
                  <c:v>1157600</c:v>
                </c:pt>
                <c:pt idx="13330">
                  <c:v>1182400</c:v>
                </c:pt>
                <c:pt idx="13331">
                  <c:v>1177800</c:v>
                </c:pt>
                <c:pt idx="13332">
                  <c:v>1196000</c:v>
                </c:pt>
                <c:pt idx="13333">
                  <c:v>1156300</c:v>
                </c:pt>
                <c:pt idx="13334">
                  <c:v>1204800</c:v>
                </c:pt>
                <c:pt idx="13335">
                  <c:v>1216700</c:v>
                </c:pt>
                <c:pt idx="13336">
                  <c:v>1171300</c:v>
                </c:pt>
                <c:pt idx="13337">
                  <c:v>1104500</c:v>
                </c:pt>
                <c:pt idx="13338">
                  <c:v>1134500</c:v>
                </c:pt>
                <c:pt idx="13339">
                  <c:v>1095100</c:v>
                </c:pt>
                <c:pt idx="13340">
                  <c:v>993570</c:v>
                </c:pt>
                <c:pt idx="13341">
                  <c:v>955090</c:v>
                </c:pt>
                <c:pt idx="13342">
                  <c:v>941640</c:v>
                </c:pt>
                <c:pt idx="13343">
                  <c:v>845820</c:v>
                </c:pt>
                <c:pt idx="13344">
                  <c:v>872400</c:v>
                </c:pt>
                <c:pt idx="13345">
                  <c:v>833070</c:v>
                </c:pt>
                <c:pt idx="13346">
                  <c:v>775470</c:v>
                </c:pt>
                <c:pt idx="13347">
                  <c:v>783150</c:v>
                </c:pt>
                <c:pt idx="13348">
                  <c:v>759650</c:v>
                </c:pt>
                <c:pt idx="13349">
                  <c:v>772700</c:v>
                </c:pt>
                <c:pt idx="13350">
                  <c:v>776380</c:v>
                </c:pt>
                <c:pt idx="13351">
                  <c:v>767240</c:v>
                </c:pt>
                <c:pt idx="13352">
                  <c:v>774740</c:v>
                </c:pt>
                <c:pt idx="13353">
                  <c:v>788420</c:v>
                </c:pt>
                <c:pt idx="13354">
                  <c:v>763500</c:v>
                </c:pt>
                <c:pt idx="13355">
                  <c:v>784210</c:v>
                </c:pt>
                <c:pt idx="13356">
                  <c:v>788640</c:v>
                </c:pt>
                <c:pt idx="13357">
                  <c:v>787500</c:v>
                </c:pt>
                <c:pt idx="13358">
                  <c:v>819980</c:v>
                </c:pt>
                <c:pt idx="13359">
                  <c:v>837130</c:v>
                </c:pt>
                <c:pt idx="13360">
                  <c:v>848250</c:v>
                </c:pt>
                <c:pt idx="13361">
                  <c:v>872610</c:v>
                </c:pt>
                <c:pt idx="13362">
                  <c:v>875280</c:v>
                </c:pt>
                <c:pt idx="13363">
                  <c:v>964160</c:v>
                </c:pt>
                <c:pt idx="13364">
                  <c:v>721090</c:v>
                </c:pt>
                <c:pt idx="13365">
                  <c:v>565040</c:v>
                </c:pt>
                <c:pt idx="13366">
                  <c:v>564400</c:v>
                </c:pt>
                <c:pt idx="13367">
                  <c:v>784510</c:v>
                </c:pt>
                <c:pt idx="13368">
                  <c:v>796000</c:v>
                </c:pt>
                <c:pt idx="13369">
                  <c:v>902130</c:v>
                </c:pt>
                <c:pt idx="13370">
                  <c:v>1012200</c:v>
                </c:pt>
                <c:pt idx="13371">
                  <c:v>1019400</c:v>
                </c:pt>
                <c:pt idx="13372">
                  <c:v>1170200</c:v>
                </c:pt>
                <c:pt idx="13373">
                  <c:v>984700</c:v>
                </c:pt>
                <c:pt idx="13374">
                  <c:v>956780</c:v>
                </c:pt>
                <c:pt idx="13375">
                  <c:v>679140</c:v>
                </c:pt>
                <c:pt idx="13376">
                  <c:v>660180</c:v>
                </c:pt>
                <c:pt idx="13377">
                  <c:v>651960</c:v>
                </c:pt>
                <c:pt idx="13378">
                  <c:v>635580</c:v>
                </c:pt>
                <c:pt idx="13379">
                  <c:v>621880</c:v>
                </c:pt>
                <c:pt idx="13380">
                  <c:v>618260</c:v>
                </c:pt>
                <c:pt idx="13381">
                  <c:v>603730</c:v>
                </c:pt>
                <c:pt idx="13382">
                  <c:v>597290</c:v>
                </c:pt>
                <c:pt idx="13383">
                  <c:v>594980</c:v>
                </c:pt>
                <c:pt idx="13384">
                  <c:v>579600</c:v>
                </c:pt>
                <c:pt idx="13385">
                  <c:v>573480</c:v>
                </c:pt>
                <c:pt idx="13386">
                  <c:v>574800</c:v>
                </c:pt>
                <c:pt idx="13387">
                  <c:v>565460</c:v>
                </c:pt>
                <c:pt idx="13388">
                  <c:v>561270</c:v>
                </c:pt>
                <c:pt idx="13389">
                  <c:v>559820</c:v>
                </c:pt>
                <c:pt idx="13390">
                  <c:v>544820</c:v>
                </c:pt>
                <c:pt idx="13391">
                  <c:v>541960</c:v>
                </c:pt>
                <c:pt idx="13392">
                  <c:v>547720</c:v>
                </c:pt>
                <c:pt idx="13393">
                  <c:v>545880</c:v>
                </c:pt>
                <c:pt idx="13394">
                  <c:v>550740</c:v>
                </c:pt>
                <c:pt idx="13395">
                  <c:v>554630</c:v>
                </c:pt>
                <c:pt idx="13396">
                  <c:v>551880</c:v>
                </c:pt>
                <c:pt idx="13397">
                  <c:v>561970</c:v>
                </c:pt>
                <c:pt idx="13398">
                  <c:v>566020</c:v>
                </c:pt>
                <c:pt idx="13399">
                  <c:v>563290</c:v>
                </c:pt>
                <c:pt idx="13400">
                  <c:v>570790</c:v>
                </c:pt>
                <c:pt idx="13401">
                  <c:v>573830</c:v>
                </c:pt>
                <c:pt idx="13402">
                  <c:v>578120</c:v>
                </c:pt>
                <c:pt idx="13403">
                  <c:v>575890</c:v>
                </c:pt>
                <c:pt idx="13404">
                  <c:v>584120</c:v>
                </c:pt>
                <c:pt idx="13405">
                  <c:v>589160</c:v>
                </c:pt>
                <c:pt idx="13406">
                  <c:v>590930</c:v>
                </c:pt>
                <c:pt idx="13407">
                  <c:v>603610</c:v>
                </c:pt>
                <c:pt idx="13408">
                  <c:v>604610</c:v>
                </c:pt>
                <c:pt idx="13409">
                  <c:v>612530</c:v>
                </c:pt>
                <c:pt idx="13410">
                  <c:v>622970</c:v>
                </c:pt>
                <c:pt idx="13411">
                  <c:v>623290</c:v>
                </c:pt>
                <c:pt idx="13412">
                  <c:v>630090</c:v>
                </c:pt>
                <c:pt idx="13413">
                  <c:v>635330</c:v>
                </c:pt>
                <c:pt idx="13414">
                  <c:v>647970</c:v>
                </c:pt>
                <c:pt idx="13415">
                  <c:v>652940</c:v>
                </c:pt>
                <c:pt idx="13416">
                  <c:v>654130</c:v>
                </c:pt>
                <c:pt idx="13417">
                  <c:v>675930</c:v>
                </c:pt>
                <c:pt idx="13418">
                  <c:v>688430</c:v>
                </c:pt>
                <c:pt idx="13419">
                  <c:v>687590</c:v>
                </c:pt>
                <c:pt idx="13420">
                  <c:v>713590</c:v>
                </c:pt>
                <c:pt idx="13421">
                  <c:v>719850</c:v>
                </c:pt>
                <c:pt idx="13422">
                  <c:v>727510</c:v>
                </c:pt>
                <c:pt idx="13423">
                  <c:v>754300</c:v>
                </c:pt>
                <c:pt idx="13424">
                  <c:v>770770</c:v>
                </c:pt>
                <c:pt idx="13425">
                  <c:v>790300</c:v>
                </c:pt>
                <c:pt idx="13426">
                  <c:v>813620</c:v>
                </c:pt>
                <c:pt idx="13427">
                  <c:v>832010</c:v>
                </c:pt>
                <c:pt idx="13428">
                  <c:v>854780</c:v>
                </c:pt>
                <c:pt idx="13429">
                  <c:v>883390</c:v>
                </c:pt>
                <c:pt idx="13430">
                  <c:v>902840</c:v>
                </c:pt>
                <c:pt idx="13431">
                  <c:v>939540</c:v>
                </c:pt>
                <c:pt idx="13432">
                  <c:v>963320</c:v>
                </c:pt>
                <c:pt idx="13433">
                  <c:v>987400</c:v>
                </c:pt>
                <c:pt idx="13434">
                  <c:v>1033200</c:v>
                </c:pt>
                <c:pt idx="13435">
                  <c:v>1037200</c:v>
                </c:pt>
                <c:pt idx="13436">
                  <c:v>1069100</c:v>
                </c:pt>
                <c:pt idx="13437">
                  <c:v>1107400</c:v>
                </c:pt>
                <c:pt idx="13438">
                  <c:v>1115800</c:v>
                </c:pt>
                <c:pt idx="13439">
                  <c:v>1139700</c:v>
                </c:pt>
                <c:pt idx="13440">
                  <c:v>1205600</c:v>
                </c:pt>
                <c:pt idx="13441">
                  <c:v>1196000</c:v>
                </c:pt>
                <c:pt idx="13442">
                  <c:v>1255100</c:v>
                </c:pt>
                <c:pt idx="13443">
                  <c:v>1139400</c:v>
                </c:pt>
                <c:pt idx="13444">
                  <c:v>1074500</c:v>
                </c:pt>
                <c:pt idx="13445">
                  <c:v>1048200</c:v>
                </c:pt>
                <c:pt idx="13446">
                  <c:v>1021200</c:v>
                </c:pt>
                <c:pt idx="13447">
                  <c:v>1015200</c:v>
                </c:pt>
                <c:pt idx="13448">
                  <c:v>982540</c:v>
                </c:pt>
                <c:pt idx="13449">
                  <c:v>959390</c:v>
                </c:pt>
                <c:pt idx="13450">
                  <c:v>957240</c:v>
                </c:pt>
                <c:pt idx="13451">
                  <c:v>932890</c:v>
                </c:pt>
                <c:pt idx="13452">
                  <c:v>916670</c:v>
                </c:pt>
                <c:pt idx="13453">
                  <c:v>908270</c:v>
                </c:pt>
                <c:pt idx="13454">
                  <c:v>876590</c:v>
                </c:pt>
                <c:pt idx="13455">
                  <c:v>869250</c:v>
                </c:pt>
                <c:pt idx="13456">
                  <c:v>857660</c:v>
                </c:pt>
                <c:pt idx="13457">
                  <c:v>831770</c:v>
                </c:pt>
                <c:pt idx="13458">
                  <c:v>823080</c:v>
                </c:pt>
                <c:pt idx="13459">
                  <c:v>799990</c:v>
                </c:pt>
                <c:pt idx="13460">
                  <c:v>770760</c:v>
                </c:pt>
                <c:pt idx="13461">
                  <c:v>760520</c:v>
                </c:pt>
                <c:pt idx="13462">
                  <c:v>734560</c:v>
                </c:pt>
                <c:pt idx="13463">
                  <c:v>511000</c:v>
                </c:pt>
                <c:pt idx="13464">
                  <c:v>492620</c:v>
                </c:pt>
                <c:pt idx="13465">
                  <c:v>485860</c:v>
                </c:pt>
                <c:pt idx="13466">
                  <c:v>471070</c:v>
                </c:pt>
                <c:pt idx="13467">
                  <c:v>461320</c:v>
                </c:pt>
                <c:pt idx="13468">
                  <c:v>450420</c:v>
                </c:pt>
                <c:pt idx="13469">
                  <c:v>435790</c:v>
                </c:pt>
                <c:pt idx="13470">
                  <c:v>431160</c:v>
                </c:pt>
                <c:pt idx="13471">
                  <c:v>478580</c:v>
                </c:pt>
                <c:pt idx="13472">
                  <c:v>467370</c:v>
                </c:pt>
                <c:pt idx="13473">
                  <c:v>456290</c:v>
                </c:pt>
                <c:pt idx="13474">
                  <c:v>454030</c:v>
                </c:pt>
                <c:pt idx="13475">
                  <c:v>453970</c:v>
                </c:pt>
                <c:pt idx="13476">
                  <c:v>451250</c:v>
                </c:pt>
                <c:pt idx="13477">
                  <c:v>456810</c:v>
                </c:pt>
                <c:pt idx="13478">
                  <c:v>461880</c:v>
                </c:pt>
                <c:pt idx="13479">
                  <c:v>463030</c:v>
                </c:pt>
                <c:pt idx="13480">
                  <c:v>471520</c:v>
                </c:pt>
                <c:pt idx="13481">
                  <c:v>479600</c:v>
                </c:pt>
                <c:pt idx="13482">
                  <c:v>482390</c:v>
                </c:pt>
                <c:pt idx="13483">
                  <c:v>490160</c:v>
                </c:pt>
                <c:pt idx="13484">
                  <c:v>454310</c:v>
                </c:pt>
                <c:pt idx="13485">
                  <c:v>466610</c:v>
                </c:pt>
                <c:pt idx="13486">
                  <c:v>484460</c:v>
                </c:pt>
                <c:pt idx="13487">
                  <c:v>497400</c:v>
                </c:pt>
                <c:pt idx="13488">
                  <c:v>511900</c:v>
                </c:pt>
                <c:pt idx="13489">
                  <c:v>527910</c:v>
                </c:pt>
                <c:pt idx="13490">
                  <c:v>536840</c:v>
                </c:pt>
                <c:pt idx="13491">
                  <c:v>559590</c:v>
                </c:pt>
                <c:pt idx="13492">
                  <c:v>563390</c:v>
                </c:pt>
                <c:pt idx="13493">
                  <c:v>575250</c:v>
                </c:pt>
                <c:pt idx="13494">
                  <c:v>591980</c:v>
                </c:pt>
                <c:pt idx="13495">
                  <c:v>610850</c:v>
                </c:pt>
                <c:pt idx="13496">
                  <c:v>627320</c:v>
                </c:pt>
                <c:pt idx="13497">
                  <c:v>652110</c:v>
                </c:pt>
                <c:pt idx="13498">
                  <c:v>667970</c:v>
                </c:pt>
                <c:pt idx="13499">
                  <c:v>689950</c:v>
                </c:pt>
                <c:pt idx="13500">
                  <c:v>698820</c:v>
                </c:pt>
                <c:pt idx="13501">
                  <c:v>706790</c:v>
                </c:pt>
                <c:pt idx="13502">
                  <c:v>725460</c:v>
                </c:pt>
                <c:pt idx="13503">
                  <c:v>738940</c:v>
                </c:pt>
                <c:pt idx="13504">
                  <c:v>752520</c:v>
                </c:pt>
                <c:pt idx="13505">
                  <c:v>770280</c:v>
                </c:pt>
                <c:pt idx="13506">
                  <c:v>785240</c:v>
                </c:pt>
                <c:pt idx="13507">
                  <c:v>795600</c:v>
                </c:pt>
                <c:pt idx="13508">
                  <c:v>818780</c:v>
                </c:pt>
                <c:pt idx="13509">
                  <c:v>817320</c:v>
                </c:pt>
                <c:pt idx="13510">
                  <c:v>829410</c:v>
                </c:pt>
                <c:pt idx="13511">
                  <c:v>822230</c:v>
                </c:pt>
                <c:pt idx="13512">
                  <c:v>827670</c:v>
                </c:pt>
                <c:pt idx="13513">
                  <c:v>837000</c:v>
                </c:pt>
                <c:pt idx="13514">
                  <c:v>847750</c:v>
                </c:pt>
                <c:pt idx="13515">
                  <c:v>850610</c:v>
                </c:pt>
                <c:pt idx="13516">
                  <c:v>845650</c:v>
                </c:pt>
                <c:pt idx="13517">
                  <c:v>851630</c:v>
                </c:pt>
                <c:pt idx="13518">
                  <c:v>846910</c:v>
                </c:pt>
                <c:pt idx="13519">
                  <c:v>859900</c:v>
                </c:pt>
                <c:pt idx="13520">
                  <c:v>851930</c:v>
                </c:pt>
                <c:pt idx="13521">
                  <c:v>852460</c:v>
                </c:pt>
                <c:pt idx="13522">
                  <c:v>851850</c:v>
                </c:pt>
                <c:pt idx="13523">
                  <c:v>854850</c:v>
                </c:pt>
                <c:pt idx="13524">
                  <c:v>862240</c:v>
                </c:pt>
                <c:pt idx="13525">
                  <c:v>857740</c:v>
                </c:pt>
                <c:pt idx="13526">
                  <c:v>860460</c:v>
                </c:pt>
                <c:pt idx="13527">
                  <c:v>866470</c:v>
                </c:pt>
                <c:pt idx="13528">
                  <c:v>862550</c:v>
                </c:pt>
                <c:pt idx="13529">
                  <c:v>856450</c:v>
                </c:pt>
                <c:pt idx="13530">
                  <c:v>866920</c:v>
                </c:pt>
                <c:pt idx="13531">
                  <c:v>869370</c:v>
                </c:pt>
                <c:pt idx="13532">
                  <c:v>874460</c:v>
                </c:pt>
                <c:pt idx="13533">
                  <c:v>879260</c:v>
                </c:pt>
                <c:pt idx="13534">
                  <c:v>877470</c:v>
                </c:pt>
                <c:pt idx="13535">
                  <c:v>886330</c:v>
                </c:pt>
                <c:pt idx="13536">
                  <c:v>893250</c:v>
                </c:pt>
                <c:pt idx="13537">
                  <c:v>898780</c:v>
                </c:pt>
                <c:pt idx="13538">
                  <c:v>908380</c:v>
                </c:pt>
                <c:pt idx="13539">
                  <c:v>916720</c:v>
                </c:pt>
                <c:pt idx="13540">
                  <c:v>906880</c:v>
                </c:pt>
                <c:pt idx="13541">
                  <c:v>915030</c:v>
                </c:pt>
                <c:pt idx="13542">
                  <c:v>937420</c:v>
                </c:pt>
                <c:pt idx="13543">
                  <c:v>944920</c:v>
                </c:pt>
                <c:pt idx="13544">
                  <c:v>939820</c:v>
                </c:pt>
                <c:pt idx="13545">
                  <c:v>943610</c:v>
                </c:pt>
                <c:pt idx="13546">
                  <c:v>918960</c:v>
                </c:pt>
                <c:pt idx="13547">
                  <c:v>926140</c:v>
                </c:pt>
                <c:pt idx="13548">
                  <c:v>925040</c:v>
                </c:pt>
                <c:pt idx="13549">
                  <c:v>925670</c:v>
                </c:pt>
                <c:pt idx="13550">
                  <c:v>926330</c:v>
                </c:pt>
                <c:pt idx="13551">
                  <c:v>923820</c:v>
                </c:pt>
                <c:pt idx="13552">
                  <c:v>924850</c:v>
                </c:pt>
                <c:pt idx="13553">
                  <c:v>933700</c:v>
                </c:pt>
                <c:pt idx="13554">
                  <c:v>939070</c:v>
                </c:pt>
                <c:pt idx="13555">
                  <c:v>938020</c:v>
                </c:pt>
                <c:pt idx="13556">
                  <c:v>944000</c:v>
                </c:pt>
                <c:pt idx="13557">
                  <c:v>955380</c:v>
                </c:pt>
                <c:pt idx="13558">
                  <c:v>963990</c:v>
                </c:pt>
                <c:pt idx="13559">
                  <c:v>968140</c:v>
                </c:pt>
                <c:pt idx="13560">
                  <c:v>980380</c:v>
                </c:pt>
                <c:pt idx="13561">
                  <c:v>984500</c:v>
                </c:pt>
                <c:pt idx="13562">
                  <c:v>993010</c:v>
                </c:pt>
                <c:pt idx="13563">
                  <c:v>998940</c:v>
                </c:pt>
                <c:pt idx="13564">
                  <c:v>1008000</c:v>
                </c:pt>
                <c:pt idx="13565">
                  <c:v>1021900</c:v>
                </c:pt>
                <c:pt idx="13566">
                  <c:v>1017700</c:v>
                </c:pt>
                <c:pt idx="13567">
                  <c:v>1021100</c:v>
                </c:pt>
                <c:pt idx="13568">
                  <c:v>1037700</c:v>
                </c:pt>
                <c:pt idx="13569">
                  <c:v>1046200</c:v>
                </c:pt>
                <c:pt idx="13570">
                  <c:v>1042900</c:v>
                </c:pt>
                <c:pt idx="13571">
                  <c:v>1047700</c:v>
                </c:pt>
                <c:pt idx="13572">
                  <c:v>1060100</c:v>
                </c:pt>
                <c:pt idx="13573">
                  <c:v>1066200</c:v>
                </c:pt>
                <c:pt idx="13574">
                  <c:v>1073800</c:v>
                </c:pt>
                <c:pt idx="13575">
                  <c:v>1083300</c:v>
                </c:pt>
                <c:pt idx="13576">
                  <c:v>1078600</c:v>
                </c:pt>
                <c:pt idx="13577">
                  <c:v>1081900</c:v>
                </c:pt>
                <c:pt idx="13578">
                  <c:v>1080400</c:v>
                </c:pt>
                <c:pt idx="13579">
                  <c:v>1064700</c:v>
                </c:pt>
                <c:pt idx="13580">
                  <c:v>1068200</c:v>
                </c:pt>
                <c:pt idx="13581">
                  <c:v>1075800</c:v>
                </c:pt>
                <c:pt idx="13582">
                  <c:v>1079200</c:v>
                </c:pt>
                <c:pt idx="13583">
                  <c:v>1077600</c:v>
                </c:pt>
                <c:pt idx="13584">
                  <c:v>1071400</c:v>
                </c:pt>
                <c:pt idx="13585">
                  <c:v>1065800</c:v>
                </c:pt>
                <c:pt idx="13586">
                  <c:v>1049300</c:v>
                </c:pt>
                <c:pt idx="13587">
                  <c:v>1050900</c:v>
                </c:pt>
                <c:pt idx="13588">
                  <c:v>1033800</c:v>
                </c:pt>
                <c:pt idx="13589">
                  <c:v>1018300</c:v>
                </c:pt>
                <c:pt idx="13590">
                  <c:v>991500</c:v>
                </c:pt>
                <c:pt idx="13591">
                  <c:v>978250</c:v>
                </c:pt>
                <c:pt idx="13592">
                  <c:v>966420</c:v>
                </c:pt>
                <c:pt idx="13593">
                  <c:v>950070</c:v>
                </c:pt>
                <c:pt idx="13594">
                  <c:v>932110</c:v>
                </c:pt>
                <c:pt idx="13595">
                  <c:v>910300</c:v>
                </c:pt>
                <c:pt idx="13596">
                  <c:v>882980</c:v>
                </c:pt>
                <c:pt idx="13597">
                  <c:v>862820</c:v>
                </c:pt>
                <c:pt idx="13598">
                  <c:v>842150</c:v>
                </c:pt>
                <c:pt idx="13599">
                  <c:v>821600</c:v>
                </c:pt>
                <c:pt idx="13600">
                  <c:v>803090</c:v>
                </c:pt>
                <c:pt idx="13601">
                  <c:v>773830</c:v>
                </c:pt>
                <c:pt idx="13602">
                  <c:v>754310</c:v>
                </c:pt>
                <c:pt idx="13603">
                  <c:v>735370</c:v>
                </c:pt>
                <c:pt idx="13604">
                  <c:v>707670</c:v>
                </c:pt>
                <c:pt idx="13605">
                  <c:v>685250</c:v>
                </c:pt>
                <c:pt idx="13606">
                  <c:v>665040</c:v>
                </c:pt>
                <c:pt idx="13607">
                  <c:v>637950</c:v>
                </c:pt>
                <c:pt idx="13608">
                  <c:v>619510</c:v>
                </c:pt>
                <c:pt idx="13609">
                  <c:v>595320</c:v>
                </c:pt>
                <c:pt idx="13610">
                  <c:v>575830</c:v>
                </c:pt>
                <c:pt idx="13611">
                  <c:v>558830</c:v>
                </c:pt>
                <c:pt idx="13612">
                  <c:v>546860</c:v>
                </c:pt>
                <c:pt idx="13613">
                  <c:v>525500</c:v>
                </c:pt>
                <c:pt idx="13614">
                  <c:v>519560</c:v>
                </c:pt>
                <c:pt idx="13615">
                  <c:v>506570</c:v>
                </c:pt>
                <c:pt idx="13616">
                  <c:v>493260</c:v>
                </c:pt>
                <c:pt idx="13617">
                  <c:v>480870</c:v>
                </c:pt>
                <c:pt idx="13618">
                  <c:v>462190</c:v>
                </c:pt>
                <c:pt idx="13619">
                  <c:v>450890</c:v>
                </c:pt>
                <c:pt idx="13620">
                  <c:v>443460</c:v>
                </c:pt>
                <c:pt idx="13621">
                  <c:v>433620</c:v>
                </c:pt>
                <c:pt idx="13622">
                  <c:v>432290</c:v>
                </c:pt>
                <c:pt idx="13623">
                  <c:v>474940</c:v>
                </c:pt>
                <c:pt idx="13624">
                  <c:v>468300</c:v>
                </c:pt>
                <c:pt idx="13625">
                  <c:v>462020</c:v>
                </c:pt>
                <c:pt idx="13626">
                  <c:v>455850</c:v>
                </c:pt>
                <c:pt idx="13627">
                  <c:v>453630</c:v>
                </c:pt>
                <c:pt idx="13628">
                  <c:v>450240</c:v>
                </c:pt>
                <c:pt idx="13629">
                  <c:v>450580</c:v>
                </c:pt>
                <c:pt idx="13630">
                  <c:v>883590</c:v>
                </c:pt>
                <c:pt idx="13631">
                  <c:v>681110</c:v>
                </c:pt>
                <c:pt idx="13632">
                  <c:v>640980</c:v>
                </c:pt>
                <c:pt idx="13633">
                  <c:v>644650</c:v>
                </c:pt>
                <c:pt idx="13634">
                  <c:v>647560</c:v>
                </c:pt>
                <c:pt idx="13635">
                  <c:v>657480</c:v>
                </c:pt>
                <c:pt idx="13636">
                  <c:v>660940</c:v>
                </c:pt>
                <c:pt idx="13637">
                  <c:v>674480</c:v>
                </c:pt>
                <c:pt idx="13638">
                  <c:v>689370</c:v>
                </c:pt>
                <c:pt idx="13639">
                  <c:v>705270</c:v>
                </c:pt>
                <c:pt idx="13640">
                  <c:v>724220</c:v>
                </c:pt>
                <c:pt idx="13641">
                  <c:v>744350</c:v>
                </c:pt>
                <c:pt idx="13642">
                  <c:v>764160</c:v>
                </c:pt>
                <c:pt idx="13643">
                  <c:v>780700</c:v>
                </c:pt>
                <c:pt idx="13644">
                  <c:v>806340</c:v>
                </c:pt>
                <c:pt idx="13645">
                  <c:v>827070</c:v>
                </c:pt>
                <c:pt idx="13646">
                  <c:v>851670</c:v>
                </c:pt>
                <c:pt idx="13647">
                  <c:v>875350</c:v>
                </c:pt>
                <c:pt idx="13648">
                  <c:v>896560</c:v>
                </c:pt>
                <c:pt idx="13649">
                  <c:v>904930</c:v>
                </c:pt>
                <c:pt idx="13650">
                  <c:v>929560</c:v>
                </c:pt>
                <c:pt idx="13651">
                  <c:v>939590</c:v>
                </c:pt>
                <c:pt idx="13652">
                  <c:v>963260</c:v>
                </c:pt>
                <c:pt idx="13653">
                  <c:v>987540</c:v>
                </c:pt>
                <c:pt idx="13654">
                  <c:v>1002800</c:v>
                </c:pt>
                <c:pt idx="13655">
                  <c:v>1026200</c:v>
                </c:pt>
                <c:pt idx="13656">
                  <c:v>1038700</c:v>
                </c:pt>
                <c:pt idx="13657">
                  <c:v>1057900</c:v>
                </c:pt>
                <c:pt idx="13658">
                  <c:v>1074500</c:v>
                </c:pt>
                <c:pt idx="13659">
                  <c:v>1083200</c:v>
                </c:pt>
                <c:pt idx="13660">
                  <c:v>1093200</c:v>
                </c:pt>
                <c:pt idx="13661">
                  <c:v>1105200</c:v>
                </c:pt>
                <c:pt idx="13662">
                  <c:v>1123900</c:v>
                </c:pt>
                <c:pt idx="13663">
                  <c:v>1125200</c:v>
                </c:pt>
                <c:pt idx="13664">
                  <c:v>1129900</c:v>
                </c:pt>
                <c:pt idx="13665">
                  <c:v>1142600</c:v>
                </c:pt>
                <c:pt idx="13666">
                  <c:v>1123800</c:v>
                </c:pt>
                <c:pt idx="13667">
                  <c:v>1151300</c:v>
                </c:pt>
                <c:pt idx="13668">
                  <c:v>1121700</c:v>
                </c:pt>
                <c:pt idx="13669">
                  <c:v>1117800</c:v>
                </c:pt>
                <c:pt idx="13670">
                  <c:v>1118200</c:v>
                </c:pt>
                <c:pt idx="13671">
                  <c:v>1139000</c:v>
                </c:pt>
                <c:pt idx="13672">
                  <c:v>1121900</c:v>
                </c:pt>
                <c:pt idx="13673">
                  <c:v>1118100</c:v>
                </c:pt>
                <c:pt idx="13674">
                  <c:v>1105600</c:v>
                </c:pt>
                <c:pt idx="13675">
                  <c:v>1089700</c:v>
                </c:pt>
                <c:pt idx="13676">
                  <c:v>1079700</c:v>
                </c:pt>
                <c:pt idx="13677">
                  <c:v>1068400</c:v>
                </c:pt>
                <c:pt idx="13678">
                  <c:v>1069500</c:v>
                </c:pt>
                <c:pt idx="13679">
                  <c:v>1044000</c:v>
                </c:pt>
                <c:pt idx="13680">
                  <c:v>1031500</c:v>
                </c:pt>
                <c:pt idx="13681">
                  <c:v>1027900</c:v>
                </c:pt>
                <c:pt idx="13682">
                  <c:v>1013600</c:v>
                </c:pt>
                <c:pt idx="13683">
                  <c:v>1000100</c:v>
                </c:pt>
                <c:pt idx="13684">
                  <c:v>965370</c:v>
                </c:pt>
                <c:pt idx="13685">
                  <c:v>957740</c:v>
                </c:pt>
                <c:pt idx="13686">
                  <c:v>927230</c:v>
                </c:pt>
                <c:pt idx="13687">
                  <c:v>924460</c:v>
                </c:pt>
                <c:pt idx="13688">
                  <c:v>910040</c:v>
                </c:pt>
                <c:pt idx="13689">
                  <c:v>901530</c:v>
                </c:pt>
                <c:pt idx="13690">
                  <c:v>891410</c:v>
                </c:pt>
                <c:pt idx="13691">
                  <c:v>874460</c:v>
                </c:pt>
                <c:pt idx="13692">
                  <c:v>846740</c:v>
                </c:pt>
                <c:pt idx="13693">
                  <c:v>826240</c:v>
                </c:pt>
                <c:pt idx="13694">
                  <c:v>805880</c:v>
                </c:pt>
                <c:pt idx="13695">
                  <c:v>782320</c:v>
                </c:pt>
                <c:pt idx="13696">
                  <c:v>756000</c:v>
                </c:pt>
                <c:pt idx="13697">
                  <c:v>724980</c:v>
                </c:pt>
                <c:pt idx="13698">
                  <c:v>701000</c:v>
                </c:pt>
                <c:pt idx="13699">
                  <c:v>675520</c:v>
                </c:pt>
                <c:pt idx="13700">
                  <c:v>648800</c:v>
                </c:pt>
                <c:pt idx="13701">
                  <c:v>625070</c:v>
                </c:pt>
                <c:pt idx="13702">
                  <c:v>591390</c:v>
                </c:pt>
                <c:pt idx="13703">
                  <c:v>562880</c:v>
                </c:pt>
                <c:pt idx="13704">
                  <c:v>538630</c:v>
                </c:pt>
                <c:pt idx="13705">
                  <c:v>520900</c:v>
                </c:pt>
                <c:pt idx="13706">
                  <c:v>503920</c:v>
                </c:pt>
                <c:pt idx="13707">
                  <c:v>489360</c:v>
                </c:pt>
                <c:pt idx="13708">
                  <c:v>475410</c:v>
                </c:pt>
                <c:pt idx="13709">
                  <c:v>457650</c:v>
                </c:pt>
                <c:pt idx="13710">
                  <c:v>439550</c:v>
                </c:pt>
                <c:pt idx="13711">
                  <c:v>476790</c:v>
                </c:pt>
                <c:pt idx="13712">
                  <c:v>460150</c:v>
                </c:pt>
                <c:pt idx="13713">
                  <c:v>444760</c:v>
                </c:pt>
                <c:pt idx="13714">
                  <c:v>330860</c:v>
                </c:pt>
                <c:pt idx="13715">
                  <c:v>307820</c:v>
                </c:pt>
                <c:pt idx="13716">
                  <c:v>293250</c:v>
                </c:pt>
                <c:pt idx="13717">
                  <c:v>285490</c:v>
                </c:pt>
                <c:pt idx="13718">
                  <c:v>300570</c:v>
                </c:pt>
                <c:pt idx="13719">
                  <c:v>314900</c:v>
                </c:pt>
                <c:pt idx="13720">
                  <c:v>332660</c:v>
                </c:pt>
                <c:pt idx="13721">
                  <c:v>342340</c:v>
                </c:pt>
                <c:pt idx="13722">
                  <c:v>347920</c:v>
                </c:pt>
                <c:pt idx="13723">
                  <c:v>367330</c:v>
                </c:pt>
                <c:pt idx="13724">
                  <c:v>388820</c:v>
                </c:pt>
                <c:pt idx="13725">
                  <c:v>412130</c:v>
                </c:pt>
                <c:pt idx="13726">
                  <c:v>432550</c:v>
                </c:pt>
                <c:pt idx="13727">
                  <c:v>450070</c:v>
                </c:pt>
                <c:pt idx="13728">
                  <c:v>469720</c:v>
                </c:pt>
                <c:pt idx="13729">
                  <c:v>484700</c:v>
                </c:pt>
                <c:pt idx="13730">
                  <c:v>452740</c:v>
                </c:pt>
                <c:pt idx="13731">
                  <c:v>468610</c:v>
                </c:pt>
                <c:pt idx="13732">
                  <c:v>482690</c:v>
                </c:pt>
                <c:pt idx="13733">
                  <c:v>495640</c:v>
                </c:pt>
                <c:pt idx="13734">
                  <c:v>512330</c:v>
                </c:pt>
                <c:pt idx="13735">
                  <c:v>532350</c:v>
                </c:pt>
                <c:pt idx="13736">
                  <c:v>548820</c:v>
                </c:pt>
                <c:pt idx="13737">
                  <c:v>568180</c:v>
                </c:pt>
                <c:pt idx="13738">
                  <c:v>578400</c:v>
                </c:pt>
                <c:pt idx="13739">
                  <c:v>597220</c:v>
                </c:pt>
                <c:pt idx="13740">
                  <c:v>623040</c:v>
                </c:pt>
                <c:pt idx="13741">
                  <c:v>633590</c:v>
                </c:pt>
                <c:pt idx="13742">
                  <c:v>652170</c:v>
                </c:pt>
                <c:pt idx="13743">
                  <c:v>668630</c:v>
                </c:pt>
                <c:pt idx="13744">
                  <c:v>689600</c:v>
                </c:pt>
                <c:pt idx="13745">
                  <c:v>705420</c:v>
                </c:pt>
                <c:pt idx="13746">
                  <c:v>719420</c:v>
                </c:pt>
                <c:pt idx="13747">
                  <c:v>746900</c:v>
                </c:pt>
                <c:pt idx="13748">
                  <c:v>760660</c:v>
                </c:pt>
                <c:pt idx="13749">
                  <c:v>771320</c:v>
                </c:pt>
                <c:pt idx="13750">
                  <c:v>783530</c:v>
                </c:pt>
                <c:pt idx="13751">
                  <c:v>794150</c:v>
                </c:pt>
                <c:pt idx="13752">
                  <c:v>800300</c:v>
                </c:pt>
                <c:pt idx="13753">
                  <c:v>806870</c:v>
                </c:pt>
                <c:pt idx="13754">
                  <c:v>815420</c:v>
                </c:pt>
                <c:pt idx="13755">
                  <c:v>814520</c:v>
                </c:pt>
                <c:pt idx="13756">
                  <c:v>821650</c:v>
                </c:pt>
                <c:pt idx="13757">
                  <c:v>828480</c:v>
                </c:pt>
                <c:pt idx="13758">
                  <c:v>825610</c:v>
                </c:pt>
                <c:pt idx="13759">
                  <c:v>832460</c:v>
                </c:pt>
                <c:pt idx="13760">
                  <c:v>829100</c:v>
                </c:pt>
                <c:pt idx="13761">
                  <c:v>829420</c:v>
                </c:pt>
                <c:pt idx="13762">
                  <c:v>825280</c:v>
                </c:pt>
                <c:pt idx="13763">
                  <c:v>818960</c:v>
                </c:pt>
                <c:pt idx="13764">
                  <c:v>817390</c:v>
                </c:pt>
                <c:pt idx="13765">
                  <c:v>813040</c:v>
                </c:pt>
                <c:pt idx="13766">
                  <c:v>808660</c:v>
                </c:pt>
                <c:pt idx="13767">
                  <c:v>805200</c:v>
                </c:pt>
                <c:pt idx="13768">
                  <c:v>797360</c:v>
                </c:pt>
                <c:pt idx="13769">
                  <c:v>790220</c:v>
                </c:pt>
                <c:pt idx="13770">
                  <c:v>789480</c:v>
                </c:pt>
                <c:pt idx="13771">
                  <c:v>786910</c:v>
                </c:pt>
                <c:pt idx="13772">
                  <c:v>787690</c:v>
                </c:pt>
                <c:pt idx="13773">
                  <c:v>783090</c:v>
                </c:pt>
                <c:pt idx="13774">
                  <c:v>781040</c:v>
                </c:pt>
                <c:pt idx="13775">
                  <c:v>775400</c:v>
                </c:pt>
                <c:pt idx="13776">
                  <c:v>778060</c:v>
                </c:pt>
                <c:pt idx="13777">
                  <c:v>775010</c:v>
                </c:pt>
                <c:pt idx="13778">
                  <c:v>774360</c:v>
                </c:pt>
                <c:pt idx="13779">
                  <c:v>773170</c:v>
                </c:pt>
                <c:pt idx="13780">
                  <c:v>774910</c:v>
                </c:pt>
                <c:pt idx="13781">
                  <c:v>772180</c:v>
                </c:pt>
                <c:pt idx="13782">
                  <c:v>766830</c:v>
                </c:pt>
                <c:pt idx="13783">
                  <c:v>769700</c:v>
                </c:pt>
                <c:pt idx="13784">
                  <c:v>763180</c:v>
                </c:pt>
                <c:pt idx="13785">
                  <c:v>765100</c:v>
                </c:pt>
                <c:pt idx="13786">
                  <c:v>756920</c:v>
                </c:pt>
                <c:pt idx="13787">
                  <c:v>759800</c:v>
                </c:pt>
                <c:pt idx="13788">
                  <c:v>761660</c:v>
                </c:pt>
                <c:pt idx="13789">
                  <c:v>761700</c:v>
                </c:pt>
                <c:pt idx="13790">
                  <c:v>759040</c:v>
                </c:pt>
                <c:pt idx="13791">
                  <c:v>764100</c:v>
                </c:pt>
                <c:pt idx="13792">
                  <c:v>760120</c:v>
                </c:pt>
                <c:pt idx="13793">
                  <c:v>754670</c:v>
                </c:pt>
                <c:pt idx="13794">
                  <c:v>755060</c:v>
                </c:pt>
                <c:pt idx="13795">
                  <c:v>750680</c:v>
                </c:pt>
                <c:pt idx="13796">
                  <c:v>742790</c:v>
                </c:pt>
                <c:pt idx="13797">
                  <c:v>742510</c:v>
                </c:pt>
                <c:pt idx="13798">
                  <c:v>774110</c:v>
                </c:pt>
                <c:pt idx="13799">
                  <c:v>783220</c:v>
                </c:pt>
                <c:pt idx="13800">
                  <c:v>781290</c:v>
                </c:pt>
                <c:pt idx="13801">
                  <c:v>788170</c:v>
                </c:pt>
                <c:pt idx="13802">
                  <c:v>791330</c:v>
                </c:pt>
                <c:pt idx="13803">
                  <c:v>802010</c:v>
                </c:pt>
                <c:pt idx="13804">
                  <c:v>800570</c:v>
                </c:pt>
                <c:pt idx="13805">
                  <c:v>811200</c:v>
                </c:pt>
                <c:pt idx="13806">
                  <c:v>809120</c:v>
                </c:pt>
                <c:pt idx="13807">
                  <c:v>819340</c:v>
                </c:pt>
                <c:pt idx="13808">
                  <c:v>828490</c:v>
                </c:pt>
                <c:pt idx="13809">
                  <c:v>831240</c:v>
                </c:pt>
                <c:pt idx="13810">
                  <c:v>833520</c:v>
                </c:pt>
                <c:pt idx="13811">
                  <c:v>836080</c:v>
                </c:pt>
                <c:pt idx="13812">
                  <c:v>849450</c:v>
                </c:pt>
                <c:pt idx="13813">
                  <c:v>842840</c:v>
                </c:pt>
                <c:pt idx="13814">
                  <c:v>836760</c:v>
                </c:pt>
                <c:pt idx="13815">
                  <c:v>847480</c:v>
                </c:pt>
                <c:pt idx="13816">
                  <c:v>858610</c:v>
                </c:pt>
                <c:pt idx="13817">
                  <c:v>862070</c:v>
                </c:pt>
                <c:pt idx="13818">
                  <c:v>864940</c:v>
                </c:pt>
                <c:pt idx="13819">
                  <c:v>867100</c:v>
                </c:pt>
                <c:pt idx="13820">
                  <c:v>870460</c:v>
                </c:pt>
                <c:pt idx="13821">
                  <c:v>869260</c:v>
                </c:pt>
                <c:pt idx="13822">
                  <c:v>338340</c:v>
                </c:pt>
                <c:pt idx="13823">
                  <c:v>332290</c:v>
                </c:pt>
                <c:pt idx="13824">
                  <c:v>439270</c:v>
                </c:pt>
                <c:pt idx="13825">
                  <c:v>457290</c:v>
                </c:pt>
                <c:pt idx="13826">
                  <c:v>463240</c:v>
                </c:pt>
                <c:pt idx="13827">
                  <c:v>640360</c:v>
                </c:pt>
                <c:pt idx="13828">
                  <c:v>709600</c:v>
                </c:pt>
                <c:pt idx="13829">
                  <c:v>741560</c:v>
                </c:pt>
                <c:pt idx="13830">
                  <c:v>1144400</c:v>
                </c:pt>
                <c:pt idx="13831">
                  <c:v>1196100</c:v>
                </c:pt>
                <c:pt idx="13832">
                  <c:v>1186400</c:v>
                </c:pt>
                <c:pt idx="13833">
                  <c:v>1173400</c:v>
                </c:pt>
                <c:pt idx="13834">
                  <c:v>693610</c:v>
                </c:pt>
                <c:pt idx="13835">
                  <c:v>564680</c:v>
                </c:pt>
                <c:pt idx="13836">
                  <c:v>485850</c:v>
                </c:pt>
                <c:pt idx="13837">
                  <c:v>687020</c:v>
                </c:pt>
                <c:pt idx="13838">
                  <c:v>715590</c:v>
                </c:pt>
                <c:pt idx="13839">
                  <c:v>982330</c:v>
                </c:pt>
                <c:pt idx="13840">
                  <c:v>1007000</c:v>
                </c:pt>
                <c:pt idx="13841">
                  <c:v>1009100</c:v>
                </c:pt>
                <c:pt idx="13842">
                  <c:v>1041000</c:v>
                </c:pt>
                <c:pt idx="13843">
                  <c:v>1039300</c:v>
                </c:pt>
                <c:pt idx="13844">
                  <c:v>1030500</c:v>
                </c:pt>
                <c:pt idx="13845">
                  <c:v>987090</c:v>
                </c:pt>
                <c:pt idx="13846">
                  <c:v>997460</c:v>
                </c:pt>
                <c:pt idx="13847">
                  <c:v>990510</c:v>
                </c:pt>
                <c:pt idx="13848">
                  <c:v>1124900</c:v>
                </c:pt>
                <c:pt idx="13849">
                  <c:v>1152100</c:v>
                </c:pt>
                <c:pt idx="13850">
                  <c:v>1192700</c:v>
                </c:pt>
                <c:pt idx="13851">
                  <c:v>947370</c:v>
                </c:pt>
                <c:pt idx="13852">
                  <c:v>922650</c:v>
                </c:pt>
                <c:pt idx="13853">
                  <c:v>878060</c:v>
                </c:pt>
                <c:pt idx="13854">
                  <c:v>554460</c:v>
                </c:pt>
                <c:pt idx="13855">
                  <c:v>515760</c:v>
                </c:pt>
                <c:pt idx="13856">
                  <c:v>489620</c:v>
                </c:pt>
                <c:pt idx="13857">
                  <c:v>462340</c:v>
                </c:pt>
                <c:pt idx="13858">
                  <c:v>468030</c:v>
                </c:pt>
                <c:pt idx="13859">
                  <c:v>469250</c:v>
                </c:pt>
                <c:pt idx="13860">
                  <c:v>644590</c:v>
                </c:pt>
                <c:pt idx="13861">
                  <c:v>1576000</c:v>
                </c:pt>
                <c:pt idx="13862">
                  <c:v>656100</c:v>
                </c:pt>
                <c:pt idx="13863">
                  <c:v>524270</c:v>
                </c:pt>
                <c:pt idx="13864">
                  <c:v>509290</c:v>
                </c:pt>
                <c:pt idx="13865">
                  <c:v>395520</c:v>
                </c:pt>
                <c:pt idx="13866">
                  <c:v>406460</c:v>
                </c:pt>
                <c:pt idx="13867">
                  <c:v>398400</c:v>
                </c:pt>
                <c:pt idx="13868">
                  <c:v>560910</c:v>
                </c:pt>
                <c:pt idx="13869">
                  <c:v>602700</c:v>
                </c:pt>
                <c:pt idx="13870">
                  <c:v>635660</c:v>
                </c:pt>
                <c:pt idx="13871">
                  <c:v>955300</c:v>
                </c:pt>
                <c:pt idx="13872">
                  <c:v>996890</c:v>
                </c:pt>
                <c:pt idx="13873">
                  <c:v>1030400</c:v>
                </c:pt>
                <c:pt idx="13874">
                  <c:v>1084400</c:v>
                </c:pt>
                <c:pt idx="13875">
                  <c:v>1071000</c:v>
                </c:pt>
                <c:pt idx="13876">
                  <c:v>1012600</c:v>
                </c:pt>
                <c:pt idx="13877">
                  <c:v>1021400</c:v>
                </c:pt>
                <c:pt idx="13878">
                  <c:v>1040000</c:v>
                </c:pt>
                <c:pt idx="13879">
                  <c:v>1038500</c:v>
                </c:pt>
                <c:pt idx="13880">
                  <c:v>1055300</c:v>
                </c:pt>
                <c:pt idx="13881">
                  <c:v>1135000</c:v>
                </c:pt>
                <c:pt idx="13882">
                  <c:v>1149000</c:v>
                </c:pt>
                <c:pt idx="13883">
                  <c:v>1024800</c:v>
                </c:pt>
                <c:pt idx="13884">
                  <c:v>1007700</c:v>
                </c:pt>
                <c:pt idx="13885">
                  <c:v>934360</c:v>
                </c:pt>
                <c:pt idx="13886">
                  <c:v>636140</c:v>
                </c:pt>
                <c:pt idx="13887">
                  <c:v>1088300</c:v>
                </c:pt>
                <c:pt idx="13888">
                  <c:v>898560</c:v>
                </c:pt>
                <c:pt idx="13889">
                  <c:v>1142200</c:v>
                </c:pt>
                <c:pt idx="13890">
                  <c:v>1238300</c:v>
                </c:pt>
                <c:pt idx="13891">
                  <c:v>1270400</c:v>
                </c:pt>
                <c:pt idx="13892">
                  <c:v>1159000</c:v>
                </c:pt>
                <c:pt idx="13893">
                  <c:v>1195800</c:v>
                </c:pt>
                <c:pt idx="13894">
                  <c:v>1130400</c:v>
                </c:pt>
                <c:pt idx="13895">
                  <c:v>830290</c:v>
                </c:pt>
                <c:pt idx="13896">
                  <c:v>773370</c:v>
                </c:pt>
                <c:pt idx="13897">
                  <c:v>723320</c:v>
                </c:pt>
                <c:pt idx="13898">
                  <c:v>435730</c:v>
                </c:pt>
                <c:pt idx="13899">
                  <c:v>488460</c:v>
                </c:pt>
                <c:pt idx="13900">
                  <c:v>449130</c:v>
                </c:pt>
                <c:pt idx="13901">
                  <c:v>708440</c:v>
                </c:pt>
                <c:pt idx="13902">
                  <c:v>756560</c:v>
                </c:pt>
                <c:pt idx="13903">
                  <c:v>773170</c:v>
                </c:pt>
                <c:pt idx="13904">
                  <c:v>988210</c:v>
                </c:pt>
                <c:pt idx="13905">
                  <c:v>981830</c:v>
                </c:pt>
                <c:pt idx="13906">
                  <c:v>998090</c:v>
                </c:pt>
                <c:pt idx="13907">
                  <c:v>1080100</c:v>
                </c:pt>
                <c:pt idx="13908">
                  <c:v>1104000</c:v>
                </c:pt>
                <c:pt idx="13909">
                  <c:v>1089900</c:v>
                </c:pt>
                <c:pt idx="13910">
                  <c:v>1147000</c:v>
                </c:pt>
                <c:pt idx="13911">
                  <c:v>1176000</c:v>
                </c:pt>
                <c:pt idx="13912">
                  <c:v>1164300</c:v>
                </c:pt>
                <c:pt idx="13913">
                  <c:v>1187900</c:v>
                </c:pt>
                <c:pt idx="13914">
                  <c:v>1239600</c:v>
                </c:pt>
                <c:pt idx="13915">
                  <c:v>1247700</c:v>
                </c:pt>
                <c:pt idx="13916">
                  <c:v>898290</c:v>
                </c:pt>
                <c:pt idx="13917">
                  <c:v>925020</c:v>
                </c:pt>
                <c:pt idx="13918">
                  <c:v>889020</c:v>
                </c:pt>
                <c:pt idx="13919">
                  <c:v>552530</c:v>
                </c:pt>
                <c:pt idx="13920">
                  <c:v>494220</c:v>
                </c:pt>
                <c:pt idx="13921">
                  <c:v>480090</c:v>
                </c:pt>
                <c:pt idx="13922">
                  <c:v>441790</c:v>
                </c:pt>
                <c:pt idx="13923">
                  <c:v>465450</c:v>
                </c:pt>
                <c:pt idx="13924">
                  <c:v>452560</c:v>
                </c:pt>
                <c:pt idx="13925">
                  <c:v>697270</c:v>
                </c:pt>
                <c:pt idx="13926">
                  <c:v>758920</c:v>
                </c:pt>
                <c:pt idx="13927">
                  <c:v>822490</c:v>
                </c:pt>
                <c:pt idx="13928">
                  <c:v>1124500</c:v>
                </c:pt>
                <c:pt idx="13929">
                  <c:v>1438400</c:v>
                </c:pt>
                <c:pt idx="13930">
                  <c:v>1396400</c:v>
                </c:pt>
                <c:pt idx="13931">
                  <c:v>1260400</c:v>
                </c:pt>
                <c:pt idx="13932">
                  <c:v>549020</c:v>
                </c:pt>
                <c:pt idx="13933">
                  <c:v>458920</c:v>
                </c:pt>
                <c:pt idx="13934">
                  <c:v>360830</c:v>
                </c:pt>
                <c:pt idx="13935">
                  <c:v>455140</c:v>
                </c:pt>
                <c:pt idx="13936">
                  <c:v>477190</c:v>
                </c:pt>
                <c:pt idx="13937">
                  <c:v>682300</c:v>
                </c:pt>
                <c:pt idx="13938">
                  <c:v>734850</c:v>
                </c:pt>
                <c:pt idx="13939">
                  <c:v>751730</c:v>
                </c:pt>
                <c:pt idx="13940">
                  <c:v>915030</c:v>
                </c:pt>
                <c:pt idx="13941">
                  <c:v>922630</c:v>
                </c:pt>
                <c:pt idx="13942">
                  <c:v>929730</c:v>
                </c:pt>
                <c:pt idx="13943">
                  <c:v>995660</c:v>
                </c:pt>
                <c:pt idx="13944">
                  <c:v>1009100</c:v>
                </c:pt>
                <c:pt idx="13945">
                  <c:v>992070</c:v>
                </c:pt>
                <c:pt idx="13946">
                  <c:v>1095700</c:v>
                </c:pt>
              </c:numCache>
            </c:numRef>
          </c:xVal>
          <c:yVal>
            <c:numRef>
              <c:f>'h2o-hra'!$C$2:$C$13948</c:f>
              <c:numCache>
                <c:formatCode>General</c:formatCode>
                <c:ptCount val="13947"/>
                <c:pt idx="0">
                  <c:v>58.076999999999998</c:v>
                </c:pt>
                <c:pt idx="1">
                  <c:v>58.039000000000001</c:v>
                </c:pt>
                <c:pt idx="2">
                  <c:v>57.865000000000002</c:v>
                </c:pt>
                <c:pt idx="3">
                  <c:v>57.744999999999997</c:v>
                </c:pt>
                <c:pt idx="4">
                  <c:v>57.706000000000003</c:v>
                </c:pt>
                <c:pt idx="5">
                  <c:v>57.537999999999997</c:v>
                </c:pt>
                <c:pt idx="6">
                  <c:v>57.420999999999999</c:v>
                </c:pt>
                <c:pt idx="7">
                  <c:v>57.384</c:v>
                </c:pt>
                <c:pt idx="8">
                  <c:v>57.218000000000004</c:v>
                </c:pt>
                <c:pt idx="9">
                  <c:v>57.103000000000002</c:v>
                </c:pt>
                <c:pt idx="10">
                  <c:v>57.067999999999998</c:v>
                </c:pt>
                <c:pt idx="11">
                  <c:v>56.908000000000001</c:v>
                </c:pt>
                <c:pt idx="12">
                  <c:v>56.795000000000002</c:v>
                </c:pt>
                <c:pt idx="13">
                  <c:v>56.76</c:v>
                </c:pt>
                <c:pt idx="14">
                  <c:v>56.604999999999997</c:v>
                </c:pt>
                <c:pt idx="15">
                  <c:v>56.494999999999997</c:v>
                </c:pt>
                <c:pt idx="16">
                  <c:v>56.46</c:v>
                </c:pt>
                <c:pt idx="17">
                  <c:v>56.305999999999997</c:v>
                </c:pt>
                <c:pt idx="18">
                  <c:v>56.198999999999998</c:v>
                </c:pt>
                <c:pt idx="19">
                  <c:v>56.164999999999999</c:v>
                </c:pt>
                <c:pt idx="20">
                  <c:v>56.017000000000003</c:v>
                </c:pt>
                <c:pt idx="21">
                  <c:v>55.914999999999999</c:v>
                </c:pt>
                <c:pt idx="22">
                  <c:v>55.881999999999998</c:v>
                </c:pt>
                <c:pt idx="23">
                  <c:v>55.738999999999997</c:v>
                </c:pt>
                <c:pt idx="24">
                  <c:v>55.64</c:v>
                </c:pt>
                <c:pt idx="25">
                  <c:v>55.607999999999997</c:v>
                </c:pt>
                <c:pt idx="26">
                  <c:v>55.469000000000001</c:v>
                </c:pt>
                <c:pt idx="27">
                  <c:v>55.372999999999998</c:v>
                </c:pt>
                <c:pt idx="28">
                  <c:v>55.341000000000001</c:v>
                </c:pt>
                <c:pt idx="29">
                  <c:v>55.204999999999998</c:v>
                </c:pt>
                <c:pt idx="30">
                  <c:v>55.110999999999997</c:v>
                </c:pt>
                <c:pt idx="31">
                  <c:v>55.081000000000003</c:v>
                </c:pt>
                <c:pt idx="32">
                  <c:v>54.951000000000001</c:v>
                </c:pt>
                <c:pt idx="33">
                  <c:v>54.863</c:v>
                </c:pt>
                <c:pt idx="34">
                  <c:v>54.835000000000001</c:v>
                </c:pt>
                <c:pt idx="35">
                  <c:v>54.709000000000003</c:v>
                </c:pt>
                <c:pt idx="36">
                  <c:v>54.622</c:v>
                </c:pt>
                <c:pt idx="37">
                  <c:v>54.594000000000001</c:v>
                </c:pt>
                <c:pt idx="38">
                  <c:v>54.472000000000001</c:v>
                </c:pt>
                <c:pt idx="39">
                  <c:v>54.39</c:v>
                </c:pt>
                <c:pt idx="40">
                  <c:v>54.363</c:v>
                </c:pt>
                <c:pt idx="41">
                  <c:v>54.244999999999997</c:v>
                </c:pt>
                <c:pt idx="42">
                  <c:v>54.164000000000001</c:v>
                </c:pt>
                <c:pt idx="43">
                  <c:v>54.139000000000003</c:v>
                </c:pt>
                <c:pt idx="44">
                  <c:v>53.512999999999998</c:v>
                </c:pt>
                <c:pt idx="45">
                  <c:v>53.445999999999998</c:v>
                </c:pt>
                <c:pt idx="46">
                  <c:v>53.369</c:v>
                </c:pt>
                <c:pt idx="47">
                  <c:v>53.356000000000002</c:v>
                </c:pt>
                <c:pt idx="48">
                  <c:v>53.28</c:v>
                </c:pt>
                <c:pt idx="49">
                  <c:v>53.268000000000001</c:v>
                </c:pt>
                <c:pt idx="50">
                  <c:v>53.192999999999998</c:v>
                </c:pt>
                <c:pt idx="51">
                  <c:v>53.182000000000002</c:v>
                </c:pt>
                <c:pt idx="52">
                  <c:v>53.11</c:v>
                </c:pt>
                <c:pt idx="53">
                  <c:v>53.097999999999999</c:v>
                </c:pt>
                <c:pt idx="54">
                  <c:v>53.027999999999999</c:v>
                </c:pt>
                <c:pt idx="55">
                  <c:v>53.018000000000001</c:v>
                </c:pt>
                <c:pt idx="56">
                  <c:v>52.948999999999998</c:v>
                </c:pt>
                <c:pt idx="57">
                  <c:v>52.938000000000002</c:v>
                </c:pt>
                <c:pt idx="58">
                  <c:v>52.872</c:v>
                </c:pt>
                <c:pt idx="59">
                  <c:v>52.862000000000002</c:v>
                </c:pt>
                <c:pt idx="60">
                  <c:v>52.798000000000002</c:v>
                </c:pt>
                <c:pt idx="61">
                  <c:v>52.787999999999997</c:v>
                </c:pt>
                <c:pt idx="62">
                  <c:v>52.725999999999999</c:v>
                </c:pt>
                <c:pt idx="63">
                  <c:v>52.716999999999999</c:v>
                </c:pt>
                <c:pt idx="64">
                  <c:v>52.655999999999999</c:v>
                </c:pt>
                <c:pt idx="65">
                  <c:v>52.646999999999998</c:v>
                </c:pt>
                <c:pt idx="66">
                  <c:v>52.588000000000001</c:v>
                </c:pt>
                <c:pt idx="67">
                  <c:v>52.58</c:v>
                </c:pt>
                <c:pt idx="68">
                  <c:v>52.524000000000001</c:v>
                </c:pt>
                <c:pt idx="69">
                  <c:v>52.515999999999998</c:v>
                </c:pt>
                <c:pt idx="70">
                  <c:v>52.460999999999999</c:v>
                </c:pt>
                <c:pt idx="71">
                  <c:v>52.454000000000001</c:v>
                </c:pt>
                <c:pt idx="72">
                  <c:v>52.402999999999999</c:v>
                </c:pt>
                <c:pt idx="73">
                  <c:v>52.393999999999998</c:v>
                </c:pt>
                <c:pt idx="74">
                  <c:v>52.344999999999999</c:v>
                </c:pt>
                <c:pt idx="75">
                  <c:v>52.337000000000003</c:v>
                </c:pt>
                <c:pt idx="76">
                  <c:v>52.29</c:v>
                </c:pt>
                <c:pt idx="77">
                  <c:v>52.281999999999996</c:v>
                </c:pt>
                <c:pt idx="78">
                  <c:v>52.237000000000002</c:v>
                </c:pt>
                <c:pt idx="79">
                  <c:v>52.23</c:v>
                </c:pt>
                <c:pt idx="80">
                  <c:v>52.186</c:v>
                </c:pt>
                <c:pt idx="81">
                  <c:v>52.18</c:v>
                </c:pt>
                <c:pt idx="82">
                  <c:v>52.139000000000003</c:v>
                </c:pt>
                <c:pt idx="83">
                  <c:v>52.133000000000003</c:v>
                </c:pt>
                <c:pt idx="84">
                  <c:v>52.094000000000001</c:v>
                </c:pt>
                <c:pt idx="85">
                  <c:v>52.088000000000001</c:v>
                </c:pt>
                <c:pt idx="86">
                  <c:v>52.051000000000002</c:v>
                </c:pt>
                <c:pt idx="87">
                  <c:v>52.045000000000002</c:v>
                </c:pt>
                <c:pt idx="88">
                  <c:v>52.011000000000003</c:v>
                </c:pt>
                <c:pt idx="89">
                  <c:v>52.005000000000003</c:v>
                </c:pt>
                <c:pt idx="90">
                  <c:v>51.972999999999999</c:v>
                </c:pt>
                <c:pt idx="91">
                  <c:v>51.968000000000004</c:v>
                </c:pt>
                <c:pt idx="92">
                  <c:v>51.936999999999998</c:v>
                </c:pt>
                <c:pt idx="93">
                  <c:v>51.933</c:v>
                </c:pt>
                <c:pt idx="94">
                  <c:v>51.905000000000001</c:v>
                </c:pt>
                <c:pt idx="95">
                  <c:v>51.9</c:v>
                </c:pt>
                <c:pt idx="96">
                  <c:v>51.875</c:v>
                </c:pt>
                <c:pt idx="97">
                  <c:v>51.87</c:v>
                </c:pt>
                <c:pt idx="98">
                  <c:v>51.847000000000001</c:v>
                </c:pt>
                <c:pt idx="99">
                  <c:v>51.843000000000004</c:v>
                </c:pt>
                <c:pt idx="100">
                  <c:v>51.820999999999998</c:v>
                </c:pt>
                <c:pt idx="101">
                  <c:v>51.817999999999998</c:v>
                </c:pt>
                <c:pt idx="102">
                  <c:v>51.798999999999999</c:v>
                </c:pt>
                <c:pt idx="103">
                  <c:v>51.795999999999999</c:v>
                </c:pt>
                <c:pt idx="104">
                  <c:v>51.777999999999999</c:v>
                </c:pt>
                <c:pt idx="105">
                  <c:v>51.776000000000003</c:v>
                </c:pt>
                <c:pt idx="106">
                  <c:v>51.76</c:v>
                </c:pt>
                <c:pt idx="107">
                  <c:v>51.758000000000003</c:v>
                </c:pt>
                <c:pt idx="108">
                  <c:v>51.744999999999997</c:v>
                </c:pt>
                <c:pt idx="109">
                  <c:v>51.743000000000002</c:v>
                </c:pt>
                <c:pt idx="110">
                  <c:v>51.732999999999997</c:v>
                </c:pt>
                <c:pt idx="111">
                  <c:v>51.731000000000002</c:v>
                </c:pt>
                <c:pt idx="112">
                  <c:v>51.722000000000001</c:v>
                </c:pt>
                <c:pt idx="113">
                  <c:v>51.720999999999997</c:v>
                </c:pt>
                <c:pt idx="114">
                  <c:v>51.715000000000003</c:v>
                </c:pt>
                <c:pt idx="115">
                  <c:v>51.713999999999999</c:v>
                </c:pt>
                <c:pt idx="116">
                  <c:v>51.709000000000003</c:v>
                </c:pt>
                <c:pt idx="117">
                  <c:v>51.707000000000001</c:v>
                </c:pt>
                <c:pt idx="118">
                  <c:v>51.707000000000001</c:v>
                </c:pt>
                <c:pt idx="119">
                  <c:v>51.707000000000001</c:v>
                </c:pt>
                <c:pt idx="120">
                  <c:v>51.707000000000001</c:v>
                </c:pt>
                <c:pt idx="121">
                  <c:v>51.709000000000003</c:v>
                </c:pt>
                <c:pt idx="122">
                  <c:v>51.793999999999997</c:v>
                </c:pt>
                <c:pt idx="123">
                  <c:v>51.817999999999998</c:v>
                </c:pt>
                <c:pt idx="124">
                  <c:v>51.837000000000003</c:v>
                </c:pt>
                <c:pt idx="125">
                  <c:v>51.843000000000004</c:v>
                </c:pt>
                <c:pt idx="126">
                  <c:v>51.872</c:v>
                </c:pt>
                <c:pt idx="127">
                  <c:v>51.893999999999998</c:v>
                </c:pt>
                <c:pt idx="128">
                  <c:v>51.901000000000003</c:v>
                </c:pt>
                <c:pt idx="129">
                  <c:v>51.965000000000003</c:v>
                </c:pt>
                <c:pt idx="130">
                  <c:v>51.972999999999999</c:v>
                </c:pt>
                <c:pt idx="131">
                  <c:v>52.014000000000003</c:v>
                </c:pt>
                <c:pt idx="132">
                  <c:v>52.043999999999997</c:v>
                </c:pt>
                <c:pt idx="133">
                  <c:v>52.052999999999997</c:v>
                </c:pt>
                <c:pt idx="134">
                  <c:v>52.097999999999999</c:v>
                </c:pt>
                <c:pt idx="135">
                  <c:v>52.131999999999998</c:v>
                </c:pt>
                <c:pt idx="136">
                  <c:v>52.143999999999998</c:v>
                </c:pt>
                <c:pt idx="137">
                  <c:v>52.195</c:v>
                </c:pt>
                <c:pt idx="138">
                  <c:v>52.232999999999997</c:v>
                </c:pt>
                <c:pt idx="139">
                  <c:v>52.244999999999997</c:v>
                </c:pt>
                <c:pt idx="140">
                  <c:v>52.302</c:v>
                </c:pt>
                <c:pt idx="141">
                  <c:v>52.341999999999999</c:v>
                </c:pt>
                <c:pt idx="142">
                  <c:v>52.356000000000002</c:v>
                </c:pt>
                <c:pt idx="143">
                  <c:v>52.417999999999999</c:v>
                </c:pt>
                <c:pt idx="144">
                  <c:v>52.463999999999999</c:v>
                </c:pt>
                <c:pt idx="145">
                  <c:v>52.478000000000002</c:v>
                </c:pt>
                <c:pt idx="146">
                  <c:v>52.543999999999997</c:v>
                </c:pt>
                <c:pt idx="147">
                  <c:v>52.593000000000004</c:v>
                </c:pt>
                <c:pt idx="148">
                  <c:v>52.609000000000002</c:v>
                </c:pt>
                <c:pt idx="149">
                  <c:v>52.682000000000002</c:v>
                </c:pt>
                <c:pt idx="150">
                  <c:v>52.734000000000002</c:v>
                </c:pt>
                <c:pt idx="151">
                  <c:v>52.750999999999998</c:v>
                </c:pt>
                <c:pt idx="152">
                  <c:v>52.828000000000003</c:v>
                </c:pt>
                <c:pt idx="153">
                  <c:v>52.884</c:v>
                </c:pt>
                <c:pt idx="154">
                  <c:v>52.902000000000001</c:v>
                </c:pt>
                <c:pt idx="155">
                  <c:v>52.984000000000002</c:v>
                </c:pt>
                <c:pt idx="156">
                  <c:v>53.043999999999997</c:v>
                </c:pt>
                <c:pt idx="157">
                  <c:v>53.063000000000002</c:v>
                </c:pt>
                <c:pt idx="158">
                  <c:v>53.15</c:v>
                </c:pt>
                <c:pt idx="159">
                  <c:v>53.213999999999999</c:v>
                </c:pt>
                <c:pt idx="160">
                  <c:v>53.234000000000002</c:v>
                </c:pt>
                <c:pt idx="161">
                  <c:v>53.326999999999998</c:v>
                </c:pt>
                <c:pt idx="162">
                  <c:v>53.393999999999998</c:v>
                </c:pt>
                <c:pt idx="163">
                  <c:v>53.415999999999997</c:v>
                </c:pt>
                <c:pt idx="164">
                  <c:v>53.515000000000001</c:v>
                </c:pt>
                <c:pt idx="165">
                  <c:v>53.584000000000003</c:v>
                </c:pt>
                <c:pt idx="166">
                  <c:v>53.606000000000002</c:v>
                </c:pt>
                <c:pt idx="167">
                  <c:v>53.709000000000003</c:v>
                </c:pt>
                <c:pt idx="168">
                  <c:v>53.783000000000001</c:v>
                </c:pt>
                <c:pt idx="169">
                  <c:v>53.805</c:v>
                </c:pt>
                <c:pt idx="170">
                  <c:v>53.911999999999999</c:v>
                </c:pt>
                <c:pt idx="171">
                  <c:v>53.99</c:v>
                </c:pt>
                <c:pt idx="172">
                  <c:v>54.014000000000003</c:v>
                </c:pt>
                <c:pt idx="173">
                  <c:v>54.127000000000002</c:v>
                </c:pt>
                <c:pt idx="174">
                  <c:v>54.209000000000003</c:v>
                </c:pt>
                <c:pt idx="175">
                  <c:v>54.234000000000002</c:v>
                </c:pt>
                <c:pt idx="176">
                  <c:v>54.350999999999999</c:v>
                </c:pt>
                <c:pt idx="177">
                  <c:v>54.435000000000002</c:v>
                </c:pt>
                <c:pt idx="178">
                  <c:v>54.460999999999999</c:v>
                </c:pt>
                <c:pt idx="179">
                  <c:v>54.582999999999998</c:v>
                </c:pt>
                <c:pt idx="180">
                  <c:v>54.67</c:v>
                </c:pt>
                <c:pt idx="181">
                  <c:v>54.697000000000003</c:v>
                </c:pt>
                <c:pt idx="182">
                  <c:v>55.725999999999999</c:v>
                </c:pt>
                <c:pt idx="183">
                  <c:v>55.76</c:v>
                </c:pt>
                <c:pt idx="184">
                  <c:v>55.911999999999999</c:v>
                </c:pt>
                <c:pt idx="185">
                  <c:v>55.917999999999999</c:v>
                </c:pt>
                <c:pt idx="186">
                  <c:v>55.948999999999998</c:v>
                </c:pt>
                <c:pt idx="187">
                  <c:v>56.094000000000001</c:v>
                </c:pt>
                <c:pt idx="188">
                  <c:v>56.100999999999999</c:v>
                </c:pt>
                <c:pt idx="189">
                  <c:v>56.131999999999998</c:v>
                </c:pt>
                <c:pt idx="190">
                  <c:v>56.279000000000003</c:v>
                </c:pt>
                <c:pt idx="191">
                  <c:v>56.284999999999997</c:v>
                </c:pt>
                <c:pt idx="192">
                  <c:v>56.317</c:v>
                </c:pt>
                <c:pt idx="193">
                  <c:v>56.466999999999999</c:v>
                </c:pt>
                <c:pt idx="194">
                  <c:v>56.481000000000002</c:v>
                </c:pt>
                <c:pt idx="195">
                  <c:v>56.515000000000001</c:v>
                </c:pt>
                <c:pt idx="196">
                  <c:v>56.668999999999997</c:v>
                </c:pt>
                <c:pt idx="197">
                  <c:v>56.683999999999997</c:v>
                </c:pt>
                <c:pt idx="198">
                  <c:v>56.716999999999999</c:v>
                </c:pt>
                <c:pt idx="199">
                  <c:v>56.872</c:v>
                </c:pt>
                <c:pt idx="200">
                  <c:v>56.889000000000003</c:v>
                </c:pt>
                <c:pt idx="201">
                  <c:v>56.923000000000002</c:v>
                </c:pt>
                <c:pt idx="202">
                  <c:v>57.082999999999998</c:v>
                </c:pt>
                <c:pt idx="203">
                  <c:v>57.097999999999999</c:v>
                </c:pt>
                <c:pt idx="204">
                  <c:v>57.131999999999998</c:v>
                </c:pt>
                <c:pt idx="205">
                  <c:v>57.292999999999999</c:v>
                </c:pt>
                <c:pt idx="206">
                  <c:v>57.311</c:v>
                </c:pt>
                <c:pt idx="207">
                  <c:v>57.345999999999997</c:v>
                </c:pt>
                <c:pt idx="208">
                  <c:v>57.511000000000003</c:v>
                </c:pt>
                <c:pt idx="209">
                  <c:v>57.527999999999999</c:v>
                </c:pt>
                <c:pt idx="210">
                  <c:v>57.563000000000002</c:v>
                </c:pt>
                <c:pt idx="211">
                  <c:v>57.73</c:v>
                </c:pt>
                <c:pt idx="212">
                  <c:v>57.747999999999998</c:v>
                </c:pt>
                <c:pt idx="213">
                  <c:v>57.783000000000001</c:v>
                </c:pt>
                <c:pt idx="214">
                  <c:v>57.951000000000001</c:v>
                </c:pt>
                <c:pt idx="215">
                  <c:v>57.970999999999997</c:v>
                </c:pt>
                <c:pt idx="216">
                  <c:v>58.006999999999998</c:v>
                </c:pt>
                <c:pt idx="217">
                  <c:v>58.182000000000002</c:v>
                </c:pt>
                <c:pt idx="218">
                  <c:v>58.198</c:v>
                </c:pt>
                <c:pt idx="219">
                  <c:v>58.234999999999999</c:v>
                </c:pt>
                <c:pt idx="220">
                  <c:v>58.408000000000001</c:v>
                </c:pt>
                <c:pt idx="221">
                  <c:v>58.427999999999997</c:v>
                </c:pt>
                <c:pt idx="222">
                  <c:v>58.466000000000001</c:v>
                </c:pt>
                <c:pt idx="223">
                  <c:v>58.642000000000003</c:v>
                </c:pt>
                <c:pt idx="224">
                  <c:v>58.661999999999999</c:v>
                </c:pt>
                <c:pt idx="225">
                  <c:v>58.698999999999998</c:v>
                </c:pt>
                <c:pt idx="226">
                  <c:v>58.878</c:v>
                </c:pt>
                <c:pt idx="227">
                  <c:v>58.898000000000003</c:v>
                </c:pt>
                <c:pt idx="228">
                  <c:v>58.936</c:v>
                </c:pt>
                <c:pt idx="229">
                  <c:v>59.12</c:v>
                </c:pt>
                <c:pt idx="230">
                  <c:v>59.137999999999998</c:v>
                </c:pt>
                <c:pt idx="231">
                  <c:v>59.176000000000002</c:v>
                </c:pt>
                <c:pt idx="232">
                  <c:v>59.359000000000002</c:v>
                </c:pt>
                <c:pt idx="233">
                  <c:v>59.381</c:v>
                </c:pt>
                <c:pt idx="234">
                  <c:v>59.420999999999999</c:v>
                </c:pt>
                <c:pt idx="235">
                  <c:v>59.606999999999999</c:v>
                </c:pt>
                <c:pt idx="236">
                  <c:v>59.627000000000002</c:v>
                </c:pt>
                <c:pt idx="237">
                  <c:v>59.667999999999999</c:v>
                </c:pt>
                <c:pt idx="238">
                  <c:v>59.859000000000002</c:v>
                </c:pt>
                <c:pt idx="239">
                  <c:v>59.875999999999998</c:v>
                </c:pt>
                <c:pt idx="240">
                  <c:v>59.917000000000002</c:v>
                </c:pt>
                <c:pt idx="241">
                  <c:v>60.107999999999997</c:v>
                </c:pt>
                <c:pt idx="242">
                  <c:v>60.128</c:v>
                </c:pt>
                <c:pt idx="243">
                  <c:v>60.168999999999997</c:v>
                </c:pt>
                <c:pt idx="244">
                  <c:v>60.363</c:v>
                </c:pt>
                <c:pt idx="245">
                  <c:v>60.384</c:v>
                </c:pt>
                <c:pt idx="246">
                  <c:v>60.424999999999997</c:v>
                </c:pt>
                <c:pt idx="247">
                  <c:v>60.618000000000002</c:v>
                </c:pt>
                <c:pt idx="248">
                  <c:v>60.642000000000003</c:v>
                </c:pt>
                <c:pt idx="249">
                  <c:v>60.685000000000002</c:v>
                </c:pt>
                <c:pt idx="250">
                  <c:v>60.883000000000003</c:v>
                </c:pt>
                <c:pt idx="251">
                  <c:v>60.902999999999999</c:v>
                </c:pt>
                <c:pt idx="252">
                  <c:v>60.945999999999998</c:v>
                </c:pt>
                <c:pt idx="253">
                  <c:v>61.145000000000003</c:v>
                </c:pt>
                <c:pt idx="254">
                  <c:v>61.167999999999999</c:v>
                </c:pt>
                <c:pt idx="255">
                  <c:v>61.21</c:v>
                </c:pt>
                <c:pt idx="256">
                  <c:v>61.411000000000001</c:v>
                </c:pt>
                <c:pt idx="257">
                  <c:v>61.433999999999997</c:v>
                </c:pt>
                <c:pt idx="258">
                  <c:v>61.478000000000002</c:v>
                </c:pt>
                <c:pt idx="259">
                  <c:v>61.682000000000002</c:v>
                </c:pt>
                <c:pt idx="260">
                  <c:v>61.704999999999998</c:v>
                </c:pt>
                <c:pt idx="261">
                  <c:v>61.749000000000002</c:v>
                </c:pt>
                <c:pt idx="262">
                  <c:v>61.954000000000001</c:v>
                </c:pt>
                <c:pt idx="263">
                  <c:v>61.976999999999997</c:v>
                </c:pt>
                <c:pt idx="264">
                  <c:v>62.021000000000001</c:v>
                </c:pt>
                <c:pt idx="265">
                  <c:v>62.228999999999999</c:v>
                </c:pt>
                <c:pt idx="266">
                  <c:v>62.253</c:v>
                </c:pt>
                <c:pt idx="267">
                  <c:v>62.298999999999999</c:v>
                </c:pt>
                <c:pt idx="268">
                  <c:v>62.508000000000003</c:v>
                </c:pt>
                <c:pt idx="269">
                  <c:v>62.530999999999999</c:v>
                </c:pt>
                <c:pt idx="270">
                  <c:v>62.575000000000003</c:v>
                </c:pt>
                <c:pt idx="271">
                  <c:v>62.786999999999999</c:v>
                </c:pt>
                <c:pt idx="272">
                  <c:v>62.811999999999998</c:v>
                </c:pt>
                <c:pt idx="273">
                  <c:v>62.856999999999999</c:v>
                </c:pt>
                <c:pt idx="274">
                  <c:v>63.072000000000003</c:v>
                </c:pt>
                <c:pt idx="275">
                  <c:v>63.094999999999999</c:v>
                </c:pt>
                <c:pt idx="276">
                  <c:v>63.140999999999998</c:v>
                </c:pt>
                <c:pt idx="277">
                  <c:v>63.354999999999997</c:v>
                </c:pt>
                <c:pt idx="278">
                  <c:v>63.381</c:v>
                </c:pt>
                <c:pt idx="279">
                  <c:v>63.427</c:v>
                </c:pt>
                <c:pt idx="280">
                  <c:v>63.645000000000003</c:v>
                </c:pt>
                <c:pt idx="281">
                  <c:v>63.67</c:v>
                </c:pt>
                <c:pt idx="282">
                  <c:v>63.716000000000001</c:v>
                </c:pt>
                <c:pt idx="283">
                  <c:v>63.938000000000002</c:v>
                </c:pt>
                <c:pt idx="284">
                  <c:v>63.960999999999999</c:v>
                </c:pt>
                <c:pt idx="285">
                  <c:v>64.007999999999996</c:v>
                </c:pt>
                <c:pt idx="286">
                  <c:v>64.23</c:v>
                </c:pt>
                <c:pt idx="287">
                  <c:v>64.254999999999995</c:v>
                </c:pt>
                <c:pt idx="288">
                  <c:v>64.302999999999997</c:v>
                </c:pt>
                <c:pt idx="289">
                  <c:v>64.525000000000006</c:v>
                </c:pt>
                <c:pt idx="290">
                  <c:v>64.551000000000002</c:v>
                </c:pt>
                <c:pt idx="291">
                  <c:v>64.599000000000004</c:v>
                </c:pt>
                <c:pt idx="292">
                  <c:v>64.823999999999998</c:v>
                </c:pt>
                <c:pt idx="293">
                  <c:v>64.849000000000004</c:v>
                </c:pt>
                <c:pt idx="294">
                  <c:v>64.900000000000006</c:v>
                </c:pt>
                <c:pt idx="295">
                  <c:v>65.125</c:v>
                </c:pt>
                <c:pt idx="296">
                  <c:v>65.150999999999996</c:v>
                </c:pt>
                <c:pt idx="297">
                  <c:v>65.197999999999993</c:v>
                </c:pt>
                <c:pt idx="298">
                  <c:v>65.424000000000007</c:v>
                </c:pt>
                <c:pt idx="299">
                  <c:v>65.501000000000005</c:v>
                </c:pt>
                <c:pt idx="300">
                  <c:v>65.730999999999995</c:v>
                </c:pt>
                <c:pt idx="301">
                  <c:v>65.759</c:v>
                </c:pt>
                <c:pt idx="302">
                  <c:v>65.808999999999997</c:v>
                </c:pt>
                <c:pt idx="303">
                  <c:v>66.040000000000006</c:v>
                </c:pt>
                <c:pt idx="304">
                  <c:v>66.066000000000003</c:v>
                </c:pt>
                <c:pt idx="305">
                  <c:v>66.114999999999995</c:v>
                </c:pt>
                <c:pt idx="306">
                  <c:v>66.347999999999999</c:v>
                </c:pt>
                <c:pt idx="307">
                  <c:v>66.376999999999995</c:v>
                </c:pt>
                <c:pt idx="308">
                  <c:v>66.426000000000002</c:v>
                </c:pt>
                <c:pt idx="309">
                  <c:v>66.66</c:v>
                </c:pt>
                <c:pt idx="310">
                  <c:v>70.481999999999999</c:v>
                </c:pt>
                <c:pt idx="311">
                  <c:v>70.430999999999997</c:v>
                </c:pt>
                <c:pt idx="312">
                  <c:v>69.884</c:v>
                </c:pt>
                <c:pt idx="313">
                  <c:v>69.260000000000005</c:v>
                </c:pt>
                <c:pt idx="314">
                  <c:v>69.209000000000003</c:v>
                </c:pt>
                <c:pt idx="315">
                  <c:v>68.984999999999999</c:v>
                </c:pt>
                <c:pt idx="316">
                  <c:v>68.978999999999999</c:v>
                </c:pt>
                <c:pt idx="317">
                  <c:v>68.930000000000007</c:v>
                </c:pt>
                <c:pt idx="318">
                  <c:v>68.706000000000003</c:v>
                </c:pt>
                <c:pt idx="319">
                  <c:v>68.7</c:v>
                </c:pt>
                <c:pt idx="320">
                  <c:v>68.647999999999996</c:v>
                </c:pt>
                <c:pt idx="321">
                  <c:v>68.423000000000002</c:v>
                </c:pt>
                <c:pt idx="322">
                  <c:v>68.369</c:v>
                </c:pt>
                <c:pt idx="323">
                  <c:v>68.319000000000003</c:v>
                </c:pt>
                <c:pt idx="324">
                  <c:v>67.781000000000006</c:v>
                </c:pt>
                <c:pt idx="325">
                  <c:v>67.775000000000006</c:v>
                </c:pt>
                <c:pt idx="326">
                  <c:v>67.727999999999994</c:v>
                </c:pt>
                <c:pt idx="327">
                  <c:v>67.195999999999998</c:v>
                </c:pt>
                <c:pt idx="328">
                  <c:v>67.19</c:v>
                </c:pt>
                <c:pt idx="329">
                  <c:v>67.143000000000001</c:v>
                </c:pt>
                <c:pt idx="330">
                  <c:v>66.614000000000004</c:v>
                </c:pt>
                <c:pt idx="331">
                  <c:v>66.387</c:v>
                </c:pt>
                <c:pt idx="332">
                  <c:v>66.340999999999994</c:v>
                </c:pt>
                <c:pt idx="333">
                  <c:v>66.123000000000005</c:v>
                </c:pt>
                <c:pt idx="334">
                  <c:v>66.096999999999994</c:v>
                </c:pt>
                <c:pt idx="335">
                  <c:v>66.05</c:v>
                </c:pt>
                <c:pt idx="336">
                  <c:v>65.831000000000003</c:v>
                </c:pt>
                <c:pt idx="337">
                  <c:v>65.807000000000002</c:v>
                </c:pt>
                <c:pt idx="338">
                  <c:v>65.760000000000005</c:v>
                </c:pt>
                <c:pt idx="339">
                  <c:v>65.543000000000006</c:v>
                </c:pt>
                <c:pt idx="340">
                  <c:v>65.518000000000001</c:v>
                </c:pt>
                <c:pt idx="341">
                  <c:v>65.471000000000004</c:v>
                </c:pt>
                <c:pt idx="342">
                  <c:v>65.256</c:v>
                </c:pt>
                <c:pt idx="343">
                  <c:v>65.228999999999999</c:v>
                </c:pt>
                <c:pt idx="344">
                  <c:v>65.182000000000002</c:v>
                </c:pt>
                <c:pt idx="345">
                  <c:v>64.966999999999999</c:v>
                </c:pt>
                <c:pt idx="346">
                  <c:v>64.941999999999993</c:v>
                </c:pt>
                <c:pt idx="347">
                  <c:v>64.894999999999996</c:v>
                </c:pt>
                <c:pt idx="348">
                  <c:v>64.677999999999997</c:v>
                </c:pt>
                <c:pt idx="349">
                  <c:v>64.655000000000001</c:v>
                </c:pt>
                <c:pt idx="350">
                  <c:v>64.608000000000004</c:v>
                </c:pt>
                <c:pt idx="351">
                  <c:v>64.394000000000005</c:v>
                </c:pt>
                <c:pt idx="352">
                  <c:v>64.369</c:v>
                </c:pt>
                <c:pt idx="353">
                  <c:v>64.322000000000003</c:v>
                </c:pt>
                <c:pt idx="354">
                  <c:v>64.103999999999999</c:v>
                </c:pt>
                <c:pt idx="355">
                  <c:v>64.084000000000003</c:v>
                </c:pt>
                <c:pt idx="356">
                  <c:v>64.034999999999997</c:v>
                </c:pt>
                <c:pt idx="357">
                  <c:v>63.82</c:v>
                </c:pt>
                <c:pt idx="358">
                  <c:v>63.8</c:v>
                </c:pt>
                <c:pt idx="359">
                  <c:v>63.753</c:v>
                </c:pt>
                <c:pt idx="360">
                  <c:v>63.539000000000001</c:v>
                </c:pt>
                <c:pt idx="361">
                  <c:v>63.517000000000003</c:v>
                </c:pt>
                <c:pt idx="362">
                  <c:v>63.470999999999997</c:v>
                </c:pt>
                <c:pt idx="363">
                  <c:v>63.256</c:v>
                </c:pt>
                <c:pt idx="364">
                  <c:v>63.234999999999999</c:v>
                </c:pt>
                <c:pt idx="365">
                  <c:v>63.186999999999998</c:v>
                </c:pt>
                <c:pt idx="366">
                  <c:v>62.975000000000001</c:v>
                </c:pt>
                <c:pt idx="367">
                  <c:v>62.953000000000003</c:v>
                </c:pt>
                <c:pt idx="368">
                  <c:v>62.906999999999996</c:v>
                </c:pt>
                <c:pt idx="369">
                  <c:v>62.692</c:v>
                </c:pt>
                <c:pt idx="370">
                  <c:v>62.671999999999997</c:v>
                </c:pt>
                <c:pt idx="371">
                  <c:v>62.625999999999998</c:v>
                </c:pt>
                <c:pt idx="372">
                  <c:v>62.417999999999999</c:v>
                </c:pt>
                <c:pt idx="373">
                  <c:v>62.393999999999998</c:v>
                </c:pt>
                <c:pt idx="374">
                  <c:v>62.348999999999997</c:v>
                </c:pt>
                <c:pt idx="375">
                  <c:v>62.142000000000003</c:v>
                </c:pt>
                <c:pt idx="376">
                  <c:v>59.295000000000002</c:v>
                </c:pt>
                <c:pt idx="377">
                  <c:v>59.244</c:v>
                </c:pt>
                <c:pt idx="378">
                  <c:v>59.026000000000003</c:v>
                </c:pt>
                <c:pt idx="379">
                  <c:v>59.017000000000003</c:v>
                </c:pt>
                <c:pt idx="380">
                  <c:v>58.972999999999999</c:v>
                </c:pt>
                <c:pt idx="381">
                  <c:v>58.771000000000001</c:v>
                </c:pt>
                <c:pt idx="382">
                  <c:v>58.762</c:v>
                </c:pt>
                <c:pt idx="383">
                  <c:v>58.716000000000001</c:v>
                </c:pt>
                <c:pt idx="384">
                  <c:v>58.515999999999998</c:v>
                </c:pt>
                <c:pt idx="385">
                  <c:v>58.506999999999998</c:v>
                </c:pt>
                <c:pt idx="386">
                  <c:v>58.460999999999999</c:v>
                </c:pt>
                <c:pt idx="387">
                  <c:v>58.264000000000003</c:v>
                </c:pt>
                <c:pt idx="388">
                  <c:v>58.255000000000003</c:v>
                </c:pt>
                <c:pt idx="389">
                  <c:v>58.210999999999999</c:v>
                </c:pt>
                <c:pt idx="390">
                  <c:v>58.017000000000003</c:v>
                </c:pt>
                <c:pt idx="391">
                  <c:v>58.006999999999998</c:v>
                </c:pt>
                <c:pt idx="392">
                  <c:v>57.965000000000003</c:v>
                </c:pt>
                <c:pt idx="393">
                  <c:v>57.77</c:v>
                </c:pt>
                <c:pt idx="394">
                  <c:v>57.761000000000003</c:v>
                </c:pt>
                <c:pt idx="395">
                  <c:v>57.718000000000004</c:v>
                </c:pt>
                <c:pt idx="396">
                  <c:v>57.521999999999998</c:v>
                </c:pt>
                <c:pt idx="397">
                  <c:v>57.512999999999998</c:v>
                </c:pt>
                <c:pt idx="398">
                  <c:v>57.470999999999997</c:v>
                </c:pt>
                <c:pt idx="399">
                  <c:v>57.277999999999999</c:v>
                </c:pt>
                <c:pt idx="400">
                  <c:v>57.258000000000003</c:v>
                </c:pt>
                <c:pt idx="401">
                  <c:v>57.216000000000001</c:v>
                </c:pt>
                <c:pt idx="402">
                  <c:v>57.018999999999998</c:v>
                </c:pt>
                <c:pt idx="403">
                  <c:v>57.000999999999998</c:v>
                </c:pt>
                <c:pt idx="404">
                  <c:v>56.959000000000003</c:v>
                </c:pt>
                <c:pt idx="405">
                  <c:v>56.768999999999998</c:v>
                </c:pt>
                <c:pt idx="406">
                  <c:v>56.744999999999997</c:v>
                </c:pt>
                <c:pt idx="407">
                  <c:v>56.703000000000003</c:v>
                </c:pt>
                <c:pt idx="408">
                  <c:v>56.512</c:v>
                </c:pt>
                <c:pt idx="409">
                  <c:v>56.491</c:v>
                </c:pt>
                <c:pt idx="410">
                  <c:v>56.45</c:v>
                </c:pt>
                <c:pt idx="411">
                  <c:v>56.261000000000003</c:v>
                </c:pt>
                <c:pt idx="412">
                  <c:v>56.238</c:v>
                </c:pt>
                <c:pt idx="413">
                  <c:v>56.195999999999998</c:v>
                </c:pt>
                <c:pt idx="414">
                  <c:v>56.008000000000003</c:v>
                </c:pt>
                <c:pt idx="415">
                  <c:v>55.985999999999997</c:v>
                </c:pt>
                <c:pt idx="416">
                  <c:v>55.945</c:v>
                </c:pt>
                <c:pt idx="417">
                  <c:v>55.756999999999998</c:v>
                </c:pt>
                <c:pt idx="418">
                  <c:v>55.734999999999999</c:v>
                </c:pt>
                <c:pt idx="419">
                  <c:v>55.694000000000003</c:v>
                </c:pt>
                <c:pt idx="420">
                  <c:v>55.506</c:v>
                </c:pt>
                <c:pt idx="421">
                  <c:v>55.485999999999997</c:v>
                </c:pt>
                <c:pt idx="422">
                  <c:v>55.444000000000003</c:v>
                </c:pt>
                <c:pt idx="423">
                  <c:v>55.252000000000002</c:v>
                </c:pt>
                <c:pt idx="424">
                  <c:v>55.238999999999997</c:v>
                </c:pt>
                <c:pt idx="425">
                  <c:v>55.198</c:v>
                </c:pt>
                <c:pt idx="426">
                  <c:v>55.012999999999998</c:v>
                </c:pt>
                <c:pt idx="427">
                  <c:v>54.991999999999997</c:v>
                </c:pt>
                <c:pt idx="428">
                  <c:v>54.948999999999998</c:v>
                </c:pt>
                <c:pt idx="429">
                  <c:v>54.765000000000001</c:v>
                </c:pt>
                <c:pt idx="430">
                  <c:v>54.747999999999998</c:v>
                </c:pt>
                <c:pt idx="431">
                  <c:v>54.707000000000001</c:v>
                </c:pt>
                <c:pt idx="432">
                  <c:v>54.52</c:v>
                </c:pt>
                <c:pt idx="433">
                  <c:v>54.503999999999998</c:v>
                </c:pt>
                <c:pt idx="434">
                  <c:v>54.465000000000003</c:v>
                </c:pt>
                <c:pt idx="435">
                  <c:v>54.281999999999996</c:v>
                </c:pt>
                <c:pt idx="436">
                  <c:v>54.262999999999998</c:v>
                </c:pt>
                <c:pt idx="437">
                  <c:v>54.222999999999999</c:v>
                </c:pt>
                <c:pt idx="438">
                  <c:v>54.042999999999999</c:v>
                </c:pt>
                <c:pt idx="439">
                  <c:v>54.023000000000003</c:v>
                </c:pt>
                <c:pt idx="440">
                  <c:v>53.982999999999997</c:v>
                </c:pt>
                <c:pt idx="441">
                  <c:v>53.802999999999997</c:v>
                </c:pt>
                <c:pt idx="442">
                  <c:v>53.783999999999999</c:v>
                </c:pt>
                <c:pt idx="443">
                  <c:v>53.744</c:v>
                </c:pt>
                <c:pt idx="444">
                  <c:v>53.564999999999998</c:v>
                </c:pt>
                <c:pt idx="445">
                  <c:v>53.546999999999997</c:v>
                </c:pt>
                <c:pt idx="446">
                  <c:v>53.506999999999998</c:v>
                </c:pt>
                <c:pt idx="447">
                  <c:v>53.33</c:v>
                </c:pt>
                <c:pt idx="448">
                  <c:v>53.311999999999998</c:v>
                </c:pt>
                <c:pt idx="449">
                  <c:v>53.271000000000001</c:v>
                </c:pt>
                <c:pt idx="450">
                  <c:v>53.093000000000004</c:v>
                </c:pt>
                <c:pt idx="451">
                  <c:v>51.869</c:v>
                </c:pt>
                <c:pt idx="452">
                  <c:v>51.83</c:v>
                </c:pt>
                <c:pt idx="453">
                  <c:v>51.420999999999999</c:v>
                </c:pt>
                <c:pt idx="454">
                  <c:v>51.094999999999999</c:v>
                </c:pt>
                <c:pt idx="455">
                  <c:v>51.058</c:v>
                </c:pt>
                <c:pt idx="456">
                  <c:v>50.893000000000001</c:v>
                </c:pt>
                <c:pt idx="457">
                  <c:v>50.878999999999998</c:v>
                </c:pt>
                <c:pt idx="458">
                  <c:v>50.843000000000004</c:v>
                </c:pt>
                <c:pt idx="459">
                  <c:v>50.680999999999997</c:v>
                </c:pt>
                <c:pt idx="460">
                  <c:v>50.662999999999997</c:v>
                </c:pt>
                <c:pt idx="461">
                  <c:v>50.627000000000002</c:v>
                </c:pt>
                <c:pt idx="462">
                  <c:v>50.466000000000001</c:v>
                </c:pt>
                <c:pt idx="463">
                  <c:v>50.45</c:v>
                </c:pt>
                <c:pt idx="464">
                  <c:v>50.414999999999999</c:v>
                </c:pt>
                <c:pt idx="465">
                  <c:v>50.256</c:v>
                </c:pt>
                <c:pt idx="466">
                  <c:v>50.238999999999997</c:v>
                </c:pt>
                <c:pt idx="467">
                  <c:v>50.204999999999998</c:v>
                </c:pt>
                <c:pt idx="468">
                  <c:v>50.045999999999999</c:v>
                </c:pt>
                <c:pt idx="469">
                  <c:v>50.03</c:v>
                </c:pt>
                <c:pt idx="470">
                  <c:v>49.996000000000002</c:v>
                </c:pt>
                <c:pt idx="471">
                  <c:v>49.838999999999999</c:v>
                </c:pt>
                <c:pt idx="472">
                  <c:v>49.823</c:v>
                </c:pt>
                <c:pt idx="473">
                  <c:v>49.789000000000001</c:v>
                </c:pt>
                <c:pt idx="474">
                  <c:v>49.634</c:v>
                </c:pt>
                <c:pt idx="475">
                  <c:v>49.616999999999997</c:v>
                </c:pt>
                <c:pt idx="476">
                  <c:v>49.581000000000003</c:v>
                </c:pt>
                <c:pt idx="477">
                  <c:v>49.429000000000002</c:v>
                </c:pt>
                <c:pt idx="478">
                  <c:v>49.414999999999999</c:v>
                </c:pt>
                <c:pt idx="479">
                  <c:v>49.381</c:v>
                </c:pt>
                <c:pt idx="480">
                  <c:v>49.228000000000002</c:v>
                </c:pt>
                <c:pt idx="481">
                  <c:v>49.213999999999999</c:v>
                </c:pt>
                <c:pt idx="482">
                  <c:v>49.180999999999997</c:v>
                </c:pt>
                <c:pt idx="483">
                  <c:v>49.031999999999996</c:v>
                </c:pt>
                <c:pt idx="484">
                  <c:v>49.015000000000001</c:v>
                </c:pt>
                <c:pt idx="485">
                  <c:v>48.982999999999997</c:v>
                </c:pt>
                <c:pt idx="486">
                  <c:v>48.835000000000001</c:v>
                </c:pt>
                <c:pt idx="487">
                  <c:v>48.817999999999998</c:v>
                </c:pt>
                <c:pt idx="488">
                  <c:v>48.786999999999999</c:v>
                </c:pt>
                <c:pt idx="489">
                  <c:v>48.64</c:v>
                </c:pt>
                <c:pt idx="490">
                  <c:v>48.622999999999998</c:v>
                </c:pt>
                <c:pt idx="491">
                  <c:v>48.591000000000001</c:v>
                </c:pt>
                <c:pt idx="492">
                  <c:v>48.447000000000003</c:v>
                </c:pt>
                <c:pt idx="493">
                  <c:v>48.430999999999997</c:v>
                </c:pt>
                <c:pt idx="494">
                  <c:v>48.399000000000001</c:v>
                </c:pt>
                <c:pt idx="495">
                  <c:v>48.258000000000003</c:v>
                </c:pt>
                <c:pt idx="496">
                  <c:v>48.241</c:v>
                </c:pt>
                <c:pt idx="497">
                  <c:v>48.209000000000003</c:v>
                </c:pt>
                <c:pt idx="498">
                  <c:v>48.067</c:v>
                </c:pt>
                <c:pt idx="499">
                  <c:v>48.052</c:v>
                </c:pt>
                <c:pt idx="500">
                  <c:v>48.02</c:v>
                </c:pt>
                <c:pt idx="501">
                  <c:v>47.88</c:v>
                </c:pt>
                <c:pt idx="502">
                  <c:v>47.866999999999997</c:v>
                </c:pt>
                <c:pt idx="503">
                  <c:v>47.835999999999999</c:v>
                </c:pt>
                <c:pt idx="504">
                  <c:v>47.697000000000003</c:v>
                </c:pt>
                <c:pt idx="505">
                  <c:v>47.683</c:v>
                </c:pt>
                <c:pt idx="506">
                  <c:v>47.652999999999999</c:v>
                </c:pt>
                <c:pt idx="507">
                  <c:v>47.514000000000003</c:v>
                </c:pt>
                <c:pt idx="508">
                  <c:v>47.502000000000002</c:v>
                </c:pt>
                <c:pt idx="509">
                  <c:v>47.472000000000001</c:v>
                </c:pt>
                <c:pt idx="510">
                  <c:v>47.337000000000003</c:v>
                </c:pt>
                <c:pt idx="511">
                  <c:v>47.323</c:v>
                </c:pt>
                <c:pt idx="512">
                  <c:v>47.292999999999999</c:v>
                </c:pt>
                <c:pt idx="513">
                  <c:v>47.16</c:v>
                </c:pt>
                <c:pt idx="514">
                  <c:v>47.146999999999998</c:v>
                </c:pt>
                <c:pt idx="515">
                  <c:v>47.119</c:v>
                </c:pt>
                <c:pt idx="516">
                  <c:v>46.985999999999997</c:v>
                </c:pt>
                <c:pt idx="517">
                  <c:v>46.972999999999999</c:v>
                </c:pt>
                <c:pt idx="518">
                  <c:v>46.944000000000003</c:v>
                </c:pt>
                <c:pt idx="519">
                  <c:v>46.814999999999998</c:v>
                </c:pt>
                <c:pt idx="520">
                  <c:v>46.802</c:v>
                </c:pt>
                <c:pt idx="521">
                  <c:v>46.774000000000001</c:v>
                </c:pt>
                <c:pt idx="522">
                  <c:v>46.646999999999998</c:v>
                </c:pt>
                <c:pt idx="523">
                  <c:v>46.631999999999998</c:v>
                </c:pt>
                <c:pt idx="524">
                  <c:v>46.603999999999999</c:v>
                </c:pt>
                <c:pt idx="525">
                  <c:v>46.478000000000002</c:v>
                </c:pt>
                <c:pt idx="526">
                  <c:v>46.466000000000001</c:v>
                </c:pt>
                <c:pt idx="527">
                  <c:v>46.439</c:v>
                </c:pt>
                <c:pt idx="528">
                  <c:v>46.317</c:v>
                </c:pt>
                <c:pt idx="529">
                  <c:v>45.604999999999997</c:v>
                </c:pt>
                <c:pt idx="530">
                  <c:v>45.579000000000001</c:v>
                </c:pt>
                <c:pt idx="531">
                  <c:v>45.466000000000001</c:v>
                </c:pt>
                <c:pt idx="532">
                  <c:v>45.393000000000001</c:v>
                </c:pt>
                <c:pt idx="533">
                  <c:v>45.369</c:v>
                </c:pt>
                <c:pt idx="534">
                  <c:v>45.259</c:v>
                </c:pt>
                <c:pt idx="535">
                  <c:v>45.246000000000002</c:v>
                </c:pt>
                <c:pt idx="536">
                  <c:v>45.222999999999999</c:v>
                </c:pt>
                <c:pt idx="537">
                  <c:v>45.113999999999997</c:v>
                </c:pt>
                <c:pt idx="538">
                  <c:v>45.103000000000002</c:v>
                </c:pt>
                <c:pt idx="539">
                  <c:v>45.08</c:v>
                </c:pt>
                <c:pt idx="540">
                  <c:v>44.973999999999997</c:v>
                </c:pt>
                <c:pt idx="541">
                  <c:v>44.963000000000001</c:v>
                </c:pt>
                <c:pt idx="542">
                  <c:v>44.941000000000003</c:v>
                </c:pt>
                <c:pt idx="543">
                  <c:v>44.837000000000003</c:v>
                </c:pt>
                <c:pt idx="544">
                  <c:v>44.825000000000003</c:v>
                </c:pt>
                <c:pt idx="545">
                  <c:v>44.802999999999997</c:v>
                </c:pt>
                <c:pt idx="546">
                  <c:v>44.701000000000001</c:v>
                </c:pt>
                <c:pt idx="547">
                  <c:v>44.691000000000003</c:v>
                </c:pt>
                <c:pt idx="548">
                  <c:v>44.668999999999997</c:v>
                </c:pt>
                <c:pt idx="549">
                  <c:v>44.569000000000003</c:v>
                </c:pt>
                <c:pt idx="550">
                  <c:v>44.558999999999997</c:v>
                </c:pt>
                <c:pt idx="551">
                  <c:v>44.537999999999997</c:v>
                </c:pt>
                <c:pt idx="552">
                  <c:v>44.436999999999998</c:v>
                </c:pt>
                <c:pt idx="553">
                  <c:v>44.43</c:v>
                </c:pt>
                <c:pt idx="554">
                  <c:v>44.41</c:v>
                </c:pt>
                <c:pt idx="555">
                  <c:v>44.314</c:v>
                </c:pt>
                <c:pt idx="556">
                  <c:v>44.304000000000002</c:v>
                </c:pt>
                <c:pt idx="557">
                  <c:v>44.283999999999999</c:v>
                </c:pt>
                <c:pt idx="558">
                  <c:v>44.191000000000003</c:v>
                </c:pt>
                <c:pt idx="559">
                  <c:v>44.18</c:v>
                </c:pt>
                <c:pt idx="560">
                  <c:v>44.161000000000001</c:v>
                </c:pt>
                <c:pt idx="561">
                  <c:v>44.070999999999998</c:v>
                </c:pt>
                <c:pt idx="562">
                  <c:v>44.06</c:v>
                </c:pt>
                <c:pt idx="563">
                  <c:v>44.040999999999997</c:v>
                </c:pt>
                <c:pt idx="564">
                  <c:v>43.953000000000003</c:v>
                </c:pt>
                <c:pt idx="565">
                  <c:v>43.942999999999998</c:v>
                </c:pt>
                <c:pt idx="566">
                  <c:v>43.923999999999999</c:v>
                </c:pt>
                <c:pt idx="567">
                  <c:v>43.838000000000001</c:v>
                </c:pt>
                <c:pt idx="568">
                  <c:v>43.829000000000001</c:v>
                </c:pt>
                <c:pt idx="569">
                  <c:v>43.811</c:v>
                </c:pt>
                <c:pt idx="570">
                  <c:v>43.726999999999997</c:v>
                </c:pt>
                <c:pt idx="571">
                  <c:v>43.718000000000004</c:v>
                </c:pt>
                <c:pt idx="572">
                  <c:v>43.7</c:v>
                </c:pt>
                <c:pt idx="573">
                  <c:v>43.618000000000002</c:v>
                </c:pt>
                <c:pt idx="574">
                  <c:v>43.61</c:v>
                </c:pt>
                <c:pt idx="575">
                  <c:v>43.591999999999999</c:v>
                </c:pt>
                <c:pt idx="576">
                  <c:v>43.514000000000003</c:v>
                </c:pt>
                <c:pt idx="577">
                  <c:v>43.505000000000003</c:v>
                </c:pt>
                <c:pt idx="578">
                  <c:v>43.488</c:v>
                </c:pt>
                <c:pt idx="579">
                  <c:v>43.411999999999999</c:v>
                </c:pt>
                <c:pt idx="580">
                  <c:v>43.402999999999999</c:v>
                </c:pt>
                <c:pt idx="581">
                  <c:v>43.387</c:v>
                </c:pt>
                <c:pt idx="582">
                  <c:v>43.313000000000002</c:v>
                </c:pt>
                <c:pt idx="583">
                  <c:v>43.304000000000002</c:v>
                </c:pt>
                <c:pt idx="584">
                  <c:v>43.289000000000001</c:v>
                </c:pt>
                <c:pt idx="585">
                  <c:v>43.216999999999999</c:v>
                </c:pt>
                <c:pt idx="586">
                  <c:v>43.209000000000003</c:v>
                </c:pt>
                <c:pt idx="587">
                  <c:v>43.194000000000003</c:v>
                </c:pt>
                <c:pt idx="588">
                  <c:v>43.125</c:v>
                </c:pt>
                <c:pt idx="589">
                  <c:v>43.116999999999997</c:v>
                </c:pt>
                <c:pt idx="590">
                  <c:v>43.101999999999997</c:v>
                </c:pt>
                <c:pt idx="591">
                  <c:v>43.034999999999997</c:v>
                </c:pt>
                <c:pt idx="592">
                  <c:v>43.027999999999999</c:v>
                </c:pt>
                <c:pt idx="593">
                  <c:v>43.014000000000003</c:v>
                </c:pt>
                <c:pt idx="594">
                  <c:v>42.948999999999998</c:v>
                </c:pt>
                <c:pt idx="595">
                  <c:v>42.942</c:v>
                </c:pt>
                <c:pt idx="596">
                  <c:v>42.927999999999997</c:v>
                </c:pt>
                <c:pt idx="597">
                  <c:v>42.866</c:v>
                </c:pt>
                <c:pt idx="598">
                  <c:v>42.859000000000002</c:v>
                </c:pt>
                <c:pt idx="599">
                  <c:v>42.845999999999997</c:v>
                </c:pt>
                <c:pt idx="600">
                  <c:v>42.786000000000001</c:v>
                </c:pt>
                <c:pt idx="601">
                  <c:v>42.78</c:v>
                </c:pt>
                <c:pt idx="602">
                  <c:v>42.767000000000003</c:v>
                </c:pt>
                <c:pt idx="603">
                  <c:v>42.71</c:v>
                </c:pt>
                <c:pt idx="604">
                  <c:v>42.704000000000001</c:v>
                </c:pt>
                <c:pt idx="605">
                  <c:v>42.692</c:v>
                </c:pt>
                <c:pt idx="606">
                  <c:v>42.637</c:v>
                </c:pt>
                <c:pt idx="607">
                  <c:v>42.631</c:v>
                </c:pt>
                <c:pt idx="608">
                  <c:v>42.62</c:v>
                </c:pt>
                <c:pt idx="609">
                  <c:v>42.567</c:v>
                </c:pt>
                <c:pt idx="610">
                  <c:v>42.561999999999998</c:v>
                </c:pt>
                <c:pt idx="611">
                  <c:v>42.551000000000002</c:v>
                </c:pt>
                <c:pt idx="612">
                  <c:v>42.5</c:v>
                </c:pt>
                <c:pt idx="613">
                  <c:v>42.496000000000002</c:v>
                </c:pt>
                <c:pt idx="614">
                  <c:v>42.484999999999999</c:v>
                </c:pt>
                <c:pt idx="615">
                  <c:v>42.438000000000002</c:v>
                </c:pt>
                <c:pt idx="616">
                  <c:v>42.137</c:v>
                </c:pt>
                <c:pt idx="617">
                  <c:v>42.13</c:v>
                </c:pt>
                <c:pt idx="618">
                  <c:v>42.064</c:v>
                </c:pt>
                <c:pt idx="619">
                  <c:v>42.061</c:v>
                </c:pt>
                <c:pt idx="620">
                  <c:v>42.055</c:v>
                </c:pt>
                <c:pt idx="621">
                  <c:v>42.030999999999999</c:v>
                </c:pt>
                <c:pt idx="622">
                  <c:v>42.029000000000003</c:v>
                </c:pt>
                <c:pt idx="623">
                  <c:v>42.024999999999999</c:v>
                </c:pt>
                <c:pt idx="624">
                  <c:v>42.003</c:v>
                </c:pt>
                <c:pt idx="625">
                  <c:v>42.000999999999998</c:v>
                </c:pt>
                <c:pt idx="626">
                  <c:v>41.997</c:v>
                </c:pt>
                <c:pt idx="627">
                  <c:v>41.978000000000002</c:v>
                </c:pt>
                <c:pt idx="628">
                  <c:v>41.976999999999997</c:v>
                </c:pt>
                <c:pt idx="629">
                  <c:v>41.972999999999999</c:v>
                </c:pt>
                <c:pt idx="630">
                  <c:v>41.957000000000001</c:v>
                </c:pt>
                <c:pt idx="631">
                  <c:v>41.956000000000003</c:v>
                </c:pt>
                <c:pt idx="632">
                  <c:v>41.953000000000003</c:v>
                </c:pt>
                <c:pt idx="633">
                  <c:v>41.939</c:v>
                </c:pt>
                <c:pt idx="634">
                  <c:v>41.938000000000002</c:v>
                </c:pt>
                <c:pt idx="635">
                  <c:v>41.936</c:v>
                </c:pt>
                <c:pt idx="636">
                  <c:v>41.924999999999997</c:v>
                </c:pt>
                <c:pt idx="637">
                  <c:v>41.923999999999999</c:v>
                </c:pt>
                <c:pt idx="638">
                  <c:v>41.921999999999997</c:v>
                </c:pt>
                <c:pt idx="639">
                  <c:v>41.914000000000001</c:v>
                </c:pt>
                <c:pt idx="640">
                  <c:v>41.914000000000001</c:v>
                </c:pt>
                <c:pt idx="641">
                  <c:v>41.911999999999999</c:v>
                </c:pt>
                <c:pt idx="642">
                  <c:v>41.906999999999996</c:v>
                </c:pt>
                <c:pt idx="643">
                  <c:v>41.906999999999996</c:v>
                </c:pt>
                <c:pt idx="644">
                  <c:v>41.905999999999999</c:v>
                </c:pt>
                <c:pt idx="645">
                  <c:v>41.902999999999999</c:v>
                </c:pt>
                <c:pt idx="646">
                  <c:v>41.902999999999999</c:v>
                </c:pt>
                <c:pt idx="647">
                  <c:v>41.902999999999999</c:v>
                </c:pt>
                <c:pt idx="648">
                  <c:v>41.902999999999999</c:v>
                </c:pt>
                <c:pt idx="649">
                  <c:v>41.902999999999999</c:v>
                </c:pt>
                <c:pt idx="650">
                  <c:v>41.904000000000003</c:v>
                </c:pt>
                <c:pt idx="651">
                  <c:v>41.905999999999999</c:v>
                </c:pt>
                <c:pt idx="652">
                  <c:v>41.906999999999996</c:v>
                </c:pt>
                <c:pt idx="653">
                  <c:v>41.908000000000001</c:v>
                </c:pt>
                <c:pt idx="654">
                  <c:v>41.912999999999997</c:v>
                </c:pt>
                <c:pt idx="655">
                  <c:v>41.914000000000001</c:v>
                </c:pt>
                <c:pt idx="656">
                  <c:v>41.914999999999999</c:v>
                </c:pt>
                <c:pt idx="657">
                  <c:v>41.923999999999999</c:v>
                </c:pt>
                <c:pt idx="658">
                  <c:v>41.924999999999997</c:v>
                </c:pt>
                <c:pt idx="659">
                  <c:v>41.927</c:v>
                </c:pt>
                <c:pt idx="660">
                  <c:v>41.938000000000002</c:v>
                </c:pt>
                <c:pt idx="661">
                  <c:v>41.939</c:v>
                </c:pt>
                <c:pt idx="662">
                  <c:v>41.942</c:v>
                </c:pt>
                <c:pt idx="663">
                  <c:v>41.954999999999998</c:v>
                </c:pt>
                <c:pt idx="664">
                  <c:v>41.957000000000001</c:v>
                </c:pt>
                <c:pt idx="665">
                  <c:v>41.96</c:v>
                </c:pt>
                <c:pt idx="666">
                  <c:v>41.975999999999999</c:v>
                </c:pt>
                <c:pt idx="667">
                  <c:v>41.978000000000002</c:v>
                </c:pt>
                <c:pt idx="668">
                  <c:v>41.981999999999999</c:v>
                </c:pt>
                <c:pt idx="669">
                  <c:v>42</c:v>
                </c:pt>
                <c:pt idx="670">
                  <c:v>42.003</c:v>
                </c:pt>
                <c:pt idx="671">
                  <c:v>42.006999999999998</c:v>
                </c:pt>
                <c:pt idx="672">
                  <c:v>42.027999999999999</c:v>
                </c:pt>
                <c:pt idx="673">
                  <c:v>42.030999999999999</c:v>
                </c:pt>
                <c:pt idx="674">
                  <c:v>42.036000000000001</c:v>
                </c:pt>
                <c:pt idx="675">
                  <c:v>42.06</c:v>
                </c:pt>
                <c:pt idx="676">
                  <c:v>42.063000000000002</c:v>
                </c:pt>
                <c:pt idx="677">
                  <c:v>42.067999999999998</c:v>
                </c:pt>
                <c:pt idx="678">
                  <c:v>42.094999999999999</c:v>
                </c:pt>
                <c:pt idx="679">
                  <c:v>42.097999999999999</c:v>
                </c:pt>
                <c:pt idx="680">
                  <c:v>42.103999999999999</c:v>
                </c:pt>
                <c:pt idx="681">
                  <c:v>42.133000000000003</c:v>
                </c:pt>
                <c:pt idx="682">
                  <c:v>42.137</c:v>
                </c:pt>
                <c:pt idx="683">
                  <c:v>42.143999999999998</c:v>
                </c:pt>
                <c:pt idx="684">
                  <c:v>42.176000000000002</c:v>
                </c:pt>
                <c:pt idx="685">
                  <c:v>42.179000000000002</c:v>
                </c:pt>
                <c:pt idx="686">
                  <c:v>42.186999999999998</c:v>
                </c:pt>
                <c:pt idx="687">
                  <c:v>42.220999999999997</c:v>
                </c:pt>
                <c:pt idx="688">
                  <c:v>42.225000000000001</c:v>
                </c:pt>
                <c:pt idx="689">
                  <c:v>42.274999999999999</c:v>
                </c:pt>
                <c:pt idx="690">
                  <c:v>42.283999999999999</c:v>
                </c:pt>
                <c:pt idx="691">
                  <c:v>42.323999999999998</c:v>
                </c:pt>
                <c:pt idx="692">
                  <c:v>42.326000000000001</c:v>
                </c:pt>
                <c:pt idx="693">
                  <c:v>42.335000000000001</c:v>
                </c:pt>
                <c:pt idx="694">
                  <c:v>42.378</c:v>
                </c:pt>
                <c:pt idx="695">
                  <c:v>42.725999999999999</c:v>
                </c:pt>
                <c:pt idx="696">
                  <c:v>42.74</c:v>
                </c:pt>
                <c:pt idx="697">
                  <c:v>42.801000000000002</c:v>
                </c:pt>
                <c:pt idx="698">
                  <c:v>42.804000000000002</c:v>
                </c:pt>
                <c:pt idx="699">
                  <c:v>42.817</c:v>
                </c:pt>
                <c:pt idx="700">
                  <c:v>42.878</c:v>
                </c:pt>
                <c:pt idx="701">
                  <c:v>42.881</c:v>
                </c:pt>
                <c:pt idx="702">
                  <c:v>42.895000000000003</c:v>
                </c:pt>
                <c:pt idx="703">
                  <c:v>42.957999999999998</c:v>
                </c:pt>
                <c:pt idx="704">
                  <c:v>42.960999999999999</c:v>
                </c:pt>
                <c:pt idx="705">
                  <c:v>42.975000000000001</c:v>
                </c:pt>
                <c:pt idx="706">
                  <c:v>43.04</c:v>
                </c:pt>
                <c:pt idx="707">
                  <c:v>43.043999999999997</c:v>
                </c:pt>
                <c:pt idx="708">
                  <c:v>43.058</c:v>
                </c:pt>
                <c:pt idx="709">
                  <c:v>43.125999999999998</c:v>
                </c:pt>
                <c:pt idx="710">
                  <c:v>43.133000000000003</c:v>
                </c:pt>
                <c:pt idx="711">
                  <c:v>43.148000000000003</c:v>
                </c:pt>
                <c:pt idx="712">
                  <c:v>43.216999999999999</c:v>
                </c:pt>
                <c:pt idx="713">
                  <c:v>43.225999999999999</c:v>
                </c:pt>
                <c:pt idx="714">
                  <c:v>43.241</c:v>
                </c:pt>
                <c:pt idx="715">
                  <c:v>43.313000000000002</c:v>
                </c:pt>
                <c:pt idx="716">
                  <c:v>43.322000000000003</c:v>
                </c:pt>
                <c:pt idx="717">
                  <c:v>43.337000000000003</c:v>
                </c:pt>
                <c:pt idx="718">
                  <c:v>43.411000000000001</c:v>
                </c:pt>
                <c:pt idx="719">
                  <c:v>43.420999999999999</c:v>
                </c:pt>
                <c:pt idx="720">
                  <c:v>43.436999999999998</c:v>
                </c:pt>
                <c:pt idx="721">
                  <c:v>43.515000000000001</c:v>
                </c:pt>
                <c:pt idx="722">
                  <c:v>43.523000000000003</c:v>
                </c:pt>
                <c:pt idx="723">
                  <c:v>43.54</c:v>
                </c:pt>
                <c:pt idx="724">
                  <c:v>43.621000000000002</c:v>
                </c:pt>
                <c:pt idx="725">
                  <c:v>43.628</c:v>
                </c:pt>
                <c:pt idx="726">
                  <c:v>43.646000000000001</c:v>
                </c:pt>
                <c:pt idx="727">
                  <c:v>43.728000000000002</c:v>
                </c:pt>
                <c:pt idx="728">
                  <c:v>43.737000000000002</c:v>
                </c:pt>
                <c:pt idx="729">
                  <c:v>43.756</c:v>
                </c:pt>
                <c:pt idx="730">
                  <c:v>43.84</c:v>
                </c:pt>
                <c:pt idx="731">
                  <c:v>43.847999999999999</c:v>
                </c:pt>
                <c:pt idx="732">
                  <c:v>43.866999999999997</c:v>
                </c:pt>
                <c:pt idx="733">
                  <c:v>43.954999999999998</c:v>
                </c:pt>
                <c:pt idx="734">
                  <c:v>43.963000000000001</c:v>
                </c:pt>
                <c:pt idx="735">
                  <c:v>43.981999999999999</c:v>
                </c:pt>
                <c:pt idx="736">
                  <c:v>44.072000000000003</c:v>
                </c:pt>
                <c:pt idx="737">
                  <c:v>44.081000000000003</c:v>
                </c:pt>
                <c:pt idx="738">
                  <c:v>44.100999999999999</c:v>
                </c:pt>
                <c:pt idx="739">
                  <c:v>44.192</c:v>
                </c:pt>
                <c:pt idx="740">
                  <c:v>44.201000000000001</c:v>
                </c:pt>
                <c:pt idx="741">
                  <c:v>44.222000000000001</c:v>
                </c:pt>
                <c:pt idx="742">
                  <c:v>44.314</c:v>
                </c:pt>
                <c:pt idx="743">
                  <c:v>44.325000000000003</c:v>
                </c:pt>
                <c:pt idx="744">
                  <c:v>44.344999999999999</c:v>
                </c:pt>
                <c:pt idx="745">
                  <c:v>44.442</c:v>
                </c:pt>
                <c:pt idx="746">
                  <c:v>44.451999999999998</c:v>
                </c:pt>
                <c:pt idx="747">
                  <c:v>44.472999999999999</c:v>
                </c:pt>
                <c:pt idx="748">
                  <c:v>44.573</c:v>
                </c:pt>
                <c:pt idx="749">
                  <c:v>44.581000000000003</c:v>
                </c:pt>
                <c:pt idx="750">
                  <c:v>44.603000000000002</c:v>
                </c:pt>
                <c:pt idx="751">
                  <c:v>44.704000000000001</c:v>
                </c:pt>
                <c:pt idx="752">
                  <c:v>44.713999999999999</c:v>
                </c:pt>
                <c:pt idx="753">
                  <c:v>44.737000000000002</c:v>
                </c:pt>
                <c:pt idx="754">
                  <c:v>44.84</c:v>
                </c:pt>
                <c:pt idx="755">
                  <c:v>44.848999999999997</c:v>
                </c:pt>
                <c:pt idx="756">
                  <c:v>44.872</c:v>
                </c:pt>
                <c:pt idx="757">
                  <c:v>44.975999999999999</c:v>
                </c:pt>
                <c:pt idx="758">
                  <c:v>44.987000000000002</c:v>
                </c:pt>
                <c:pt idx="759">
                  <c:v>45.01</c:v>
                </c:pt>
                <c:pt idx="760">
                  <c:v>45.116999999999997</c:v>
                </c:pt>
                <c:pt idx="761">
                  <c:v>45.128</c:v>
                </c:pt>
                <c:pt idx="762">
                  <c:v>45.152000000000001</c:v>
                </c:pt>
                <c:pt idx="763">
                  <c:v>45.261000000000003</c:v>
                </c:pt>
                <c:pt idx="764">
                  <c:v>45.271999999999998</c:v>
                </c:pt>
                <c:pt idx="765">
                  <c:v>45.295999999999999</c:v>
                </c:pt>
                <c:pt idx="766">
                  <c:v>45.405999999999999</c:v>
                </c:pt>
                <c:pt idx="767">
                  <c:v>45.418999999999997</c:v>
                </c:pt>
                <c:pt idx="768">
                  <c:v>45.444000000000003</c:v>
                </c:pt>
                <c:pt idx="769">
                  <c:v>45.557000000000002</c:v>
                </c:pt>
                <c:pt idx="770">
                  <c:v>45.567999999999998</c:v>
                </c:pt>
                <c:pt idx="771">
                  <c:v>45.593000000000004</c:v>
                </c:pt>
                <c:pt idx="772">
                  <c:v>45.709000000000003</c:v>
                </c:pt>
                <c:pt idx="773">
                  <c:v>45.72</c:v>
                </c:pt>
                <c:pt idx="774">
                  <c:v>45.744999999999997</c:v>
                </c:pt>
                <c:pt idx="775">
                  <c:v>45.860999999999997</c:v>
                </c:pt>
                <c:pt idx="776">
                  <c:v>45.875</c:v>
                </c:pt>
                <c:pt idx="777">
                  <c:v>45.901000000000003</c:v>
                </c:pt>
                <c:pt idx="778">
                  <c:v>46.018000000000001</c:v>
                </c:pt>
                <c:pt idx="779">
                  <c:v>46.97</c:v>
                </c:pt>
                <c:pt idx="780">
                  <c:v>46.999000000000002</c:v>
                </c:pt>
                <c:pt idx="781">
                  <c:v>47.320999999999998</c:v>
                </c:pt>
                <c:pt idx="782">
                  <c:v>47.735999999999997</c:v>
                </c:pt>
                <c:pt idx="783">
                  <c:v>47.767000000000003</c:v>
                </c:pt>
                <c:pt idx="784">
                  <c:v>48.103999999999999</c:v>
                </c:pt>
                <c:pt idx="785">
                  <c:v>48.469000000000001</c:v>
                </c:pt>
                <c:pt idx="786">
                  <c:v>48.500999999999998</c:v>
                </c:pt>
                <c:pt idx="787">
                  <c:v>48.853000000000002</c:v>
                </c:pt>
                <c:pt idx="788">
                  <c:v>49.235999999999997</c:v>
                </c:pt>
                <c:pt idx="789">
                  <c:v>49.27</c:v>
                </c:pt>
                <c:pt idx="790">
                  <c:v>50.012999999999998</c:v>
                </c:pt>
                <c:pt idx="791">
                  <c:v>50.048000000000002</c:v>
                </c:pt>
                <c:pt idx="792">
                  <c:v>50.432000000000002</c:v>
                </c:pt>
                <c:pt idx="793">
                  <c:v>50.862000000000002</c:v>
                </c:pt>
                <c:pt idx="794">
                  <c:v>50.898000000000003</c:v>
                </c:pt>
                <c:pt idx="795">
                  <c:v>51.298000000000002</c:v>
                </c:pt>
                <c:pt idx="796">
                  <c:v>51.719000000000001</c:v>
                </c:pt>
                <c:pt idx="797">
                  <c:v>51.756999999999998</c:v>
                </c:pt>
                <c:pt idx="798">
                  <c:v>52.165999999999997</c:v>
                </c:pt>
                <c:pt idx="799">
                  <c:v>52.42</c:v>
                </c:pt>
                <c:pt idx="800">
                  <c:v>52.63</c:v>
                </c:pt>
                <c:pt idx="801">
                  <c:v>53.871000000000002</c:v>
                </c:pt>
                <c:pt idx="802">
                  <c:v>53.911000000000001</c:v>
                </c:pt>
                <c:pt idx="803">
                  <c:v>54.093000000000004</c:v>
                </c:pt>
                <c:pt idx="804">
                  <c:v>54.100999999999999</c:v>
                </c:pt>
                <c:pt idx="805">
                  <c:v>54.140999999999998</c:v>
                </c:pt>
                <c:pt idx="806">
                  <c:v>54.323</c:v>
                </c:pt>
                <c:pt idx="807">
                  <c:v>54.332000000000001</c:v>
                </c:pt>
                <c:pt idx="808">
                  <c:v>54.372</c:v>
                </c:pt>
                <c:pt idx="809">
                  <c:v>54.576000000000001</c:v>
                </c:pt>
                <c:pt idx="810">
                  <c:v>54.616</c:v>
                </c:pt>
                <c:pt idx="811">
                  <c:v>54.802</c:v>
                </c:pt>
                <c:pt idx="812">
                  <c:v>54.822000000000003</c:v>
                </c:pt>
                <c:pt idx="813">
                  <c:v>54.860999999999997</c:v>
                </c:pt>
                <c:pt idx="814">
                  <c:v>55.046999999999997</c:v>
                </c:pt>
                <c:pt idx="815">
                  <c:v>55.07</c:v>
                </c:pt>
                <c:pt idx="816">
                  <c:v>55.109000000000002</c:v>
                </c:pt>
                <c:pt idx="817">
                  <c:v>55.298000000000002</c:v>
                </c:pt>
                <c:pt idx="818">
                  <c:v>55.319000000000003</c:v>
                </c:pt>
                <c:pt idx="819">
                  <c:v>55.36</c:v>
                </c:pt>
                <c:pt idx="820">
                  <c:v>55.546999999999997</c:v>
                </c:pt>
                <c:pt idx="821">
                  <c:v>55.567999999999998</c:v>
                </c:pt>
                <c:pt idx="822">
                  <c:v>55.607999999999997</c:v>
                </c:pt>
                <c:pt idx="823">
                  <c:v>55.798000000000002</c:v>
                </c:pt>
                <c:pt idx="824">
                  <c:v>55.82</c:v>
                </c:pt>
                <c:pt idx="825">
                  <c:v>55.862000000000002</c:v>
                </c:pt>
                <c:pt idx="826">
                  <c:v>56.051000000000002</c:v>
                </c:pt>
                <c:pt idx="827">
                  <c:v>56.073</c:v>
                </c:pt>
                <c:pt idx="828">
                  <c:v>56.113999999999997</c:v>
                </c:pt>
                <c:pt idx="829">
                  <c:v>56.308999999999997</c:v>
                </c:pt>
                <c:pt idx="830">
                  <c:v>56.326999999999998</c:v>
                </c:pt>
                <c:pt idx="831">
                  <c:v>56.368000000000002</c:v>
                </c:pt>
                <c:pt idx="832">
                  <c:v>56.56</c:v>
                </c:pt>
                <c:pt idx="833">
                  <c:v>59.610999999999997</c:v>
                </c:pt>
                <c:pt idx="834">
                  <c:v>59.567</c:v>
                </c:pt>
                <c:pt idx="835">
                  <c:v>59.076000000000001</c:v>
                </c:pt>
                <c:pt idx="836">
                  <c:v>58.515000000000001</c:v>
                </c:pt>
                <c:pt idx="837">
                  <c:v>58.469000000000001</c:v>
                </c:pt>
                <c:pt idx="838">
                  <c:v>57.984000000000002</c:v>
                </c:pt>
                <c:pt idx="839">
                  <c:v>57.723999999999997</c:v>
                </c:pt>
                <c:pt idx="840">
                  <c:v>57.680999999999997</c:v>
                </c:pt>
                <c:pt idx="841">
                  <c:v>57.198999999999998</c:v>
                </c:pt>
                <c:pt idx="842">
                  <c:v>56.936</c:v>
                </c:pt>
                <c:pt idx="843">
                  <c:v>56.893000000000001</c:v>
                </c:pt>
                <c:pt idx="844">
                  <c:v>56.406999999999996</c:v>
                </c:pt>
                <c:pt idx="845">
                  <c:v>56.149000000000001</c:v>
                </c:pt>
                <c:pt idx="846">
                  <c:v>56.104999999999997</c:v>
                </c:pt>
                <c:pt idx="847">
                  <c:v>55.366</c:v>
                </c:pt>
                <c:pt idx="848">
                  <c:v>55.323</c:v>
                </c:pt>
                <c:pt idx="849">
                  <c:v>54.844999999999999</c:v>
                </c:pt>
                <c:pt idx="850">
                  <c:v>54.584000000000003</c:v>
                </c:pt>
                <c:pt idx="851">
                  <c:v>54.542000000000002</c:v>
                </c:pt>
                <c:pt idx="852">
                  <c:v>53.807000000000002</c:v>
                </c:pt>
                <c:pt idx="853">
                  <c:v>53.762999999999998</c:v>
                </c:pt>
                <c:pt idx="854">
                  <c:v>53.287999999999997</c:v>
                </c:pt>
                <c:pt idx="855">
                  <c:v>53.031999999999996</c:v>
                </c:pt>
                <c:pt idx="856">
                  <c:v>52.988</c:v>
                </c:pt>
                <c:pt idx="857">
                  <c:v>52.509</c:v>
                </c:pt>
                <c:pt idx="858">
                  <c:v>52.259</c:v>
                </c:pt>
                <c:pt idx="859">
                  <c:v>52.213999999999999</c:v>
                </c:pt>
                <c:pt idx="860">
                  <c:v>51.741</c:v>
                </c:pt>
                <c:pt idx="861">
                  <c:v>50.345999999999997</c:v>
                </c:pt>
                <c:pt idx="862">
                  <c:v>50.305</c:v>
                </c:pt>
                <c:pt idx="863">
                  <c:v>50.112000000000002</c:v>
                </c:pt>
                <c:pt idx="864">
                  <c:v>49.978000000000002</c:v>
                </c:pt>
                <c:pt idx="865">
                  <c:v>49.936</c:v>
                </c:pt>
                <c:pt idx="866">
                  <c:v>49.743000000000002</c:v>
                </c:pt>
                <c:pt idx="867">
                  <c:v>49.720999999999997</c:v>
                </c:pt>
                <c:pt idx="868">
                  <c:v>49.68</c:v>
                </c:pt>
                <c:pt idx="869">
                  <c:v>49.49</c:v>
                </c:pt>
                <c:pt idx="870">
                  <c:v>49.463999999999999</c:v>
                </c:pt>
                <c:pt idx="871">
                  <c:v>49.423000000000002</c:v>
                </c:pt>
                <c:pt idx="872">
                  <c:v>49.231000000000002</c:v>
                </c:pt>
                <c:pt idx="873">
                  <c:v>49.207999999999998</c:v>
                </c:pt>
                <c:pt idx="874">
                  <c:v>49.167999999999999</c:v>
                </c:pt>
                <c:pt idx="875">
                  <c:v>48.978000000000002</c:v>
                </c:pt>
                <c:pt idx="876">
                  <c:v>48.951999999999998</c:v>
                </c:pt>
                <c:pt idx="877">
                  <c:v>48.911000000000001</c:v>
                </c:pt>
                <c:pt idx="878">
                  <c:v>48.719000000000001</c:v>
                </c:pt>
                <c:pt idx="879">
                  <c:v>48.695999999999998</c:v>
                </c:pt>
                <c:pt idx="880">
                  <c:v>48.656999999999996</c:v>
                </c:pt>
                <c:pt idx="881">
                  <c:v>48.463999999999999</c:v>
                </c:pt>
                <c:pt idx="882">
                  <c:v>48.442</c:v>
                </c:pt>
                <c:pt idx="883">
                  <c:v>48.4</c:v>
                </c:pt>
                <c:pt idx="884">
                  <c:v>48.21</c:v>
                </c:pt>
                <c:pt idx="885">
                  <c:v>48.186999999999998</c:v>
                </c:pt>
                <c:pt idx="886">
                  <c:v>48.145000000000003</c:v>
                </c:pt>
                <c:pt idx="887">
                  <c:v>47.954999999999998</c:v>
                </c:pt>
                <c:pt idx="888">
                  <c:v>47.933999999999997</c:v>
                </c:pt>
                <c:pt idx="889">
                  <c:v>47.893000000000001</c:v>
                </c:pt>
                <c:pt idx="890">
                  <c:v>47.701999999999998</c:v>
                </c:pt>
                <c:pt idx="891">
                  <c:v>47.68</c:v>
                </c:pt>
                <c:pt idx="892">
                  <c:v>47.639000000000003</c:v>
                </c:pt>
                <c:pt idx="893">
                  <c:v>47.448999999999998</c:v>
                </c:pt>
                <c:pt idx="894">
                  <c:v>47.427</c:v>
                </c:pt>
                <c:pt idx="895">
                  <c:v>47.386000000000003</c:v>
                </c:pt>
                <c:pt idx="896">
                  <c:v>47.195999999999998</c:v>
                </c:pt>
                <c:pt idx="897">
                  <c:v>47.174999999999997</c:v>
                </c:pt>
                <c:pt idx="898">
                  <c:v>47.134</c:v>
                </c:pt>
                <c:pt idx="899">
                  <c:v>46.945</c:v>
                </c:pt>
                <c:pt idx="900">
                  <c:v>46.923000000000002</c:v>
                </c:pt>
                <c:pt idx="901">
                  <c:v>46.881</c:v>
                </c:pt>
                <c:pt idx="902">
                  <c:v>46.692999999999998</c:v>
                </c:pt>
                <c:pt idx="903">
                  <c:v>46.671999999999997</c:v>
                </c:pt>
                <c:pt idx="904">
                  <c:v>46.633000000000003</c:v>
                </c:pt>
                <c:pt idx="905">
                  <c:v>46.445</c:v>
                </c:pt>
                <c:pt idx="906">
                  <c:v>46.381999999999998</c:v>
                </c:pt>
                <c:pt idx="907">
                  <c:v>46.195999999999998</c:v>
                </c:pt>
                <c:pt idx="908">
                  <c:v>46.171999999999997</c:v>
                </c:pt>
                <c:pt idx="909">
                  <c:v>46.13</c:v>
                </c:pt>
                <c:pt idx="910">
                  <c:v>45.921999999999997</c:v>
                </c:pt>
                <c:pt idx="911">
                  <c:v>45.883000000000003</c:v>
                </c:pt>
                <c:pt idx="912">
                  <c:v>45.695999999999998</c:v>
                </c:pt>
                <c:pt idx="913">
                  <c:v>45.673999999999999</c:v>
                </c:pt>
                <c:pt idx="914">
                  <c:v>45.634</c:v>
                </c:pt>
                <c:pt idx="915">
                  <c:v>45.4</c:v>
                </c:pt>
                <c:pt idx="916">
                  <c:v>45.36</c:v>
                </c:pt>
                <c:pt idx="917">
                  <c:v>45.173999999999999</c:v>
                </c:pt>
                <c:pt idx="918">
                  <c:v>45.164999999999999</c:v>
                </c:pt>
                <c:pt idx="919">
                  <c:v>45.125999999999998</c:v>
                </c:pt>
                <c:pt idx="920">
                  <c:v>44.94</c:v>
                </c:pt>
                <c:pt idx="921">
                  <c:v>44.932000000000002</c:v>
                </c:pt>
                <c:pt idx="922">
                  <c:v>44.892000000000003</c:v>
                </c:pt>
                <c:pt idx="923">
                  <c:v>44.707000000000001</c:v>
                </c:pt>
                <c:pt idx="924">
                  <c:v>44.686</c:v>
                </c:pt>
                <c:pt idx="925">
                  <c:v>44.646000000000001</c:v>
                </c:pt>
                <c:pt idx="926">
                  <c:v>44.46</c:v>
                </c:pt>
                <c:pt idx="927">
                  <c:v>44.44</c:v>
                </c:pt>
                <c:pt idx="928">
                  <c:v>44.4</c:v>
                </c:pt>
                <c:pt idx="929">
                  <c:v>44.213999999999999</c:v>
                </c:pt>
                <c:pt idx="930">
                  <c:v>44.195999999999998</c:v>
                </c:pt>
                <c:pt idx="931">
                  <c:v>44.155999999999999</c:v>
                </c:pt>
                <c:pt idx="932">
                  <c:v>43.970999999999997</c:v>
                </c:pt>
                <c:pt idx="933">
                  <c:v>43.951999999999998</c:v>
                </c:pt>
                <c:pt idx="934">
                  <c:v>43.912999999999997</c:v>
                </c:pt>
                <c:pt idx="935">
                  <c:v>43.726999999999997</c:v>
                </c:pt>
                <c:pt idx="936">
                  <c:v>43.707999999999998</c:v>
                </c:pt>
                <c:pt idx="937">
                  <c:v>43.668999999999997</c:v>
                </c:pt>
                <c:pt idx="938">
                  <c:v>43.484000000000002</c:v>
                </c:pt>
                <c:pt idx="939">
                  <c:v>43.466000000000001</c:v>
                </c:pt>
                <c:pt idx="940">
                  <c:v>43.427</c:v>
                </c:pt>
                <c:pt idx="941">
                  <c:v>43.243000000000002</c:v>
                </c:pt>
                <c:pt idx="942">
                  <c:v>43.225000000000001</c:v>
                </c:pt>
                <c:pt idx="943">
                  <c:v>43.185000000000002</c:v>
                </c:pt>
                <c:pt idx="944">
                  <c:v>41.951999999999998</c:v>
                </c:pt>
                <c:pt idx="945">
                  <c:v>41.932000000000002</c:v>
                </c:pt>
                <c:pt idx="946">
                  <c:v>41.896999999999998</c:v>
                </c:pt>
                <c:pt idx="947">
                  <c:v>41.792999999999999</c:v>
                </c:pt>
                <c:pt idx="948">
                  <c:v>41.771999999999998</c:v>
                </c:pt>
                <c:pt idx="949">
                  <c:v>41.735999999999997</c:v>
                </c:pt>
                <c:pt idx="950">
                  <c:v>41.726999999999997</c:v>
                </c:pt>
                <c:pt idx="951">
                  <c:v>41.71</c:v>
                </c:pt>
                <c:pt idx="952">
                  <c:v>41.676000000000002</c:v>
                </c:pt>
                <c:pt idx="953">
                  <c:v>41.667999999999999</c:v>
                </c:pt>
                <c:pt idx="954">
                  <c:v>41.65</c:v>
                </c:pt>
                <c:pt idx="955">
                  <c:v>41.615000000000002</c:v>
                </c:pt>
                <c:pt idx="956">
                  <c:v>41.606999999999999</c:v>
                </c:pt>
                <c:pt idx="957">
                  <c:v>41.555</c:v>
                </c:pt>
                <c:pt idx="958">
                  <c:v>41.546999999999997</c:v>
                </c:pt>
                <c:pt idx="959">
                  <c:v>41.509</c:v>
                </c:pt>
                <c:pt idx="960">
                  <c:v>41.332999999999998</c:v>
                </c:pt>
                <c:pt idx="961">
                  <c:v>41.323</c:v>
                </c:pt>
                <c:pt idx="962">
                  <c:v>41.109000000000002</c:v>
                </c:pt>
                <c:pt idx="963">
                  <c:v>41.088999999999999</c:v>
                </c:pt>
                <c:pt idx="964">
                  <c:v>41.051000000000002</c:v>
                </c:pt>
                <c:pt idx="965">
                  <c:v>40.875</c:v>
                </c:pt>
                <c:pt idx="966">
                  <c:v>40.856000000000002</c:v>
                </c:pt>
                <c:pt idx="967">
                  <c:v>40.817999999999998</c:v>
                </c:pt>
                <c:pt idx="968">
                  <c:v>40.645000000000003</c:v>
                </c:pt>
                <c:pt idx="969">
                  <c:v>40.585999999999999</c:v>
                </c:pt>
                <c:pt idx="970">
                  <c:v>40.408999999999999</c:v>
                </c:pt>
                <c:pt idx="971">
                  <c:v>40.393999999999998</c:v>
                </c:pt>
                <c:pt idx="972">
                  <c:v>40.356999999999999</c:v>
                </c:pt>
                <c:pt idx="973">
                  <c:v>40.183999999999997</c:v>
                </c:pt>
                <c:pt idx="974">
                  <c:v>40.164000000000001</c:v>
                </c:pt>
                <c:pt idx="975">
                  <c:v>40.127000000000002</c:v>
                </c:pt>
                <c:pt idx="976">
                  <c:v>39.951999999999998</c:v>
                </c:pt>
                <c:pt idx="977">
                  <c:v>39.935000000000002</c:v>
                </c:pt>
                <c:pt idx="978">
                  <c:v>39.898000000000003</c:v>
                </c:pt>
                <c:pt idx="979">
                  <c:v>39.728000000000002</c:v>
                </c:pt>
                <c:pt idx="980">
                  <c:v>39.707999999999998</c:v>
                </c:pt>
                <c:pt idx="981">
                  <c:v>39.670999999999999</c:v>
                </c:pt>
                <c:pt idx="982">
                  <c:v>39.5</c:v>
                </c:pt>
                <c:pt idx="983">
                  <c:v>39.481000000000002</c:v>
                </c:pt>
                <c:pt idx="984">
                  <c:v>39.445</c:v>
                </c:pt>
                <c:pt idx="985">
                  <c:v>39.273000000000003</c:v>
                </c:pt>
                <c:pt idx="986">
                  <c:v>39.255000000000003</c:v>
                </c:pt>
                <c:pt idx="987">
                  <c:v>39.219000000000001</c:v>
                </c:pt>
                <c:pt idx="988">
                  <c:v>39.046999999999997</c:v>
                </c:pt>
                <c:pt idx="989">
                  <c:v>39.030999999999999</c:v>
                </c:pt>
                <c:pt idx="990">
                  <c:v>38.994999999999997</c:v>
                </c:pt>
                <c:pt idx="991">
                  <c:v>38.826999999999998</c:v>
                </c:pt>
                <c:pt idx="992">
                  <c:v>38.807000000000002</c:v>
                </c:pt>
                <c:pt idx="993">
                  <c:v>38.771999999999998</c:v>
                </c:pt>
                <c:pt idx="994">
                  <c:v>38.601999999999997</c:v>
                </c:pt>
                <c:pt idx="995">
                  <c:v>38.585999999999999</c:v>
                </c:pt>
                <c:pt idx="996">
                  <c:v>38.551000000000002</c:v>
                </c:pt>
                <c:pt idx="997">
                  <c:v>38.381</c:v>
                </c:pt>
                <c:pt idx="998">
                  <c:v>38.365000000000002</c:v>
                </c:pt>
                <c:pt idx="999">
                  <c:v>38.329000000000001</c:v>
                </c:pt>
                <c:pt idx="1000">
                  <c:v>38.162999999999997</c:v>
                </c:pt>
                <c:pt idx="1001">
                  <c:v>38.146000000000001</c:v>
                </c:pt>
                <c:pt idx="1002">
                  <c:v>38.11</c:v>
                </c:pt>
                <c:pt idx="1003">
                  <c:v>37.948</c:v>
                </c:pt>
                <c:pt idx="1004">
                  <c:v>37.927999999999997</c:v>
                </c:pt>
                <c:pt idx="1005">
                  <c:v>37.893000000000001</c:v>
                </c:pt>
                <c:pt idx="1006">
                  <c:v>37.731000000000002</c:v>
                </c:pt>
                <c:pt idx="1007">
                  <c:v>37.71</c:v>
                </c:pt>
                <c:pt idx="1008">
                  <c:v>37.676000000000002</c:v>
                </c:pt>
                <c:pt idx="1009">
                  <c:v>37.511000000000003</c:v>
                </c:pt>
                <c:pt idx="1010">
                  <c:v>37.494</c:v>
                </c:pt>
                <c:pt idx="1011">
                  <c:v>37.46</c:v>
                </c:pt>
                <c:pt idx="1012">
                  <c:v>37.296999999999997</c:v>
                </c:pt>
                <c:pt idx="1013">
                  <c:v>37.28</c:v>
                </c:pt>
                <c:pt idx="1014">
                  <c:v>37.246000000000002</c:v>
                </c:pt>
                <c:pt idx="1015">
                  <c:v>37.085000000000001</c:v>
                </c:pt>
                <c:pt idx="1016">
                  <c:v>37.067</c:v>
                </c:pt>
                <c:pt idx="1017">
                  <c:v>37.033000000000001</c:v>
                </c:pt>
                <c:pt idx="1018">
                  <c:v>36.875</c:v>
                </c:pt>
                <c:pt idx="1019">
                  <c:v>36.856000000000002</c:v>
                </c:pt>
                <c:pt idx="1020">
                  <c:v>36.820999999999998</c:v>
                </c:pt>
                <c:pt idx="1021">
                  <c:v>36.662999999999997</c:v>
                </c:pt>
                <c:pt idx="1022">
                  <c:v>36.645000000000003</c:v>
                </c:pt>
                <c:pt idx="1023">
                  <c:v>36.612000000000002</c:v>
                </c:pt>
                <c:pt idx="1024">
                  <c:v>36.451000000000001</c:v>
                </c:pt>
                <c:pt idx="1025">
                  <c:v>36.436</c:v>
                </c:pt>
                <c:pt idx="1026">
                  <c:v>36.402999999999999</c:v>
                </c:pt>
                <c:pt idx="1027">
                  <c:v>36.244999999999997</c:v>
                </c:pt>
                <c:pt idx="1028">
                  <c:v>36.228999999999999</c:v>
                </c:pt>
                <c:pt idx="1029">
                  <c:v>36.195999999999998</c:v>
                </c:pt>
                <c:pt idx="1030">
                  <c:v>36.039000000000001</c:v>
                </c:pt>
                <c:pt idx="1031">
                  <c:v>36.023000000000003</c:v>
                </c:pt>
                <c:pt idx="1032">
                  <c:v>35.988999999999997</c:v>
                </c:pt>
                <c:pt idx="1033">
                  <c:v>35.834000000000003</c:v>
                </c:pt>
                <c:pt idx="1034">
                  <c:v>35.82</c:v>
                </c:pt>
                <c:pt idx="1035">
                  <c:v>35.786000000000001</c:v>
                </c:pt>
                <c:pt idx="1036">
                  <c:v>35.633000000000003</c:v>
                </c:pt>
                <c:pt idx="1037">
                  <c:v>35.616999999999997</c:v>
                </c:pt>
                <c:pt idx="1038">
                  <c:v>35.584000000000003</c:v>
                </c:pt>
                <c:pt idx="1039">
                  <c:v>35.432000000000002</c:v>
                </c:pt>
                <c:pt idx="1040">
                  <c:v>34.613</c:v>
                </c:pt>
                <c:pt idx="1041">
                  <c:v>34.582000000000001</c:v>
                </c:pt>
                <c:pt idx="1042">
                  <c:v>34.235999999999997</c:v>
                </c:pt>
                <c:pt idx="1043">
                  <c:v>33.972000000000001</c:v>
                </c:pt>
                <c:pt idx="1044">
                  <c:v>33.942</c:v>
                </c:pt>
                <c:pt idx="1045">
                  <c:v>33.606000000000002</c:v>
                </c:pt>
                <c:pt idx="1046">
                  <c:v>33.427999999999997</c:v>
                </c:pt>
                <c:pt idx="1047">
                  <c:v>33.399000000000001</c:v>
                </c:pt>
                <c:pt idx="1048">
                  <c:v>33.075000000000003</c:v>
                </c:pt>
                <c:pt idx="1049">
                  <c:v>32.901000000000003</c:v>
                </c:pt>
                <c:pt idx="1050">
                  <c:v>32.872999999999998</c:v>
                </c:pt>
                <c:pt idx="1051">
                  <c:v>32.363</c:v>
                </c:pt>
                <c:pt idx="1052">
                  <c:v>32.061</c:v>
                </c:pt>
                <c:pt idx="1053">
                  <c:v>31.905999999999999</c:v>
                </c:pt>
                <c:pt idx="1054">
                  <c:v>31.88</c:v>
                </c:pt>
                <c:pt idx="1055">
                  <c:v>31.591000000000001</c:v>
                </c:pt>
                <c:pt idx="1056">
                  <c:v>31.437999999999999</c:v>
                </c:pt>
                <c:pt idx="1057">
                  <c:v>31.411999999999999</c:v>
                </c:pt>
                <c:pt idx="1058">
                  <c:v>31.137</c:v>
                </c:pt>
                <c:pt idx="1059">
                  <c:v>30.992000000000001</c:v>
                </c:pt>
                <c:pt idx="1060">
                  <c:v>30.968</c:v>
                </c:pt>
                <c:pt idx="1061">
                  <c:v>30.707999999999998</c:v>
                </c:pt>
                <c:pt idx="1062">
                  <c:v>30.568000000000001</c:v>
                </c:pt>
                <c:pt idx="1063">
                  <c:v>30.545999999999999</c:v>
                </c:pt>
                <c:pt idx="1064">
                  <c:v>30.3</c:v>
                </c:pt>
                <c:pt idx="1065">
                  <c:v>30.169</c:v>
                </c:pt>
                <c:pt idx="1066">
                  <c:v>30.148</c:v>
                </c:pt>
                <c:pt idx="1067">
                  <c:v>30.05</c:v>
                </c:pt>
                <c:pt idx="1068">
                  <c:v>30.018000000000001</c:v>
                </c:pt>
                <c:pt idx="1069">
                  <c:v>29.922000000000001</c:v>
                </c:pt>
                <c:pt idx="1070">
                  <c:v>29.274000000000001</c:v>
                </c:pt>
                <c:pt idx="1071">
                  <c:v>29.256</c:v>
                </c:pt>
                <c:pt idx="1072">
                  <c:v>29.065999999999999</c:v>
                </c:pt>
                <c:pt idx="1073">
                  <c:v>28.925000000000001</c:v>
                </c:pt>
                <c:pt idx="1074">
                  <c:v>28.908999999999999</c:v>
                </c:pt>
                <c:pt idx="1075">
                  <c:v>28.738</c:v>
                </c:pt>
                <c:pt idx="1076">
                  <c:v>28.65</c:v>
                </c:pt>
                <c:pt idx="1077">
                  <c:v>28.635999999999999</c:v>
                </c:pt>
                <c:pt idx="1078">
                  <c:v>28.483000000000001</c:v>
                </c:pt>
                <c:pt idx="1079">
                  <c:v>28.405999999999999</c:v>
                </c:pt>
                <c:pt idx="1080">
                  <c:v>28.393000000000001</c:v>
                </c:pt>
                <c:pt idx="1081">
                  <c:v>28.259</c:v>
                </c:pt>
                <c:pt idx="1082">
                  <c:v>28.192</c:v>
                </c:pt>
                <c:pt idx="1083">
                  <c:v>28.181000000000001</c:v>
                </c:pt>
                <c:pt idx="1084">
                  <c:v>28.065999999999999</c:v>
                </c:pt>
                <c:pt idx="1085">
                  <c:v>28.009</c:v>
                </c:pt>
                <c:pt idx="1086">
                  <c:v>27.998999999999999</c:v>
                </c:pt>
                <c:pt idx="1087">
                  <c:v>27.904</c:v>
                </c:pt>
                <c:pt idx="1088">
                  <c:v>27.858000000000001</c:v>
                </c:pt>
                <c:pt idx="1089">
                  <c:v>27.85</c:v>
                </c:pt>
                <c:pt idx="1090">
                  <c:v>27.774999999999999</c:v>
                </c:pt>
                <c:pt idx="1091">
                  <c:v>27.74</c:v>
                </c:pt>
                <c:pt idx="1092">
                  <c:v>27.734000000000002</c:v>
                </c:pt>
                <c:pt idx="1093">
                  <c:v>27.678999999999998</c:v>
                </c:pt>
                <c:pt idx="1094">
                  <c:v>27.655000000000001</c:v>
                </c:pt>
                <c:pt idx="1095">
                  <c:v>27.651</c:v>
                </c:pt>
                <c:pt idx="1096">
                  <c:v>27.617000000000001</c:v>
                </c:pt>
                <c:pt idx="1097">
                  <c:v>27.596</c:v>
                </c:pt>
                <c:pt idx="1098">
                  <c:v>27.597000000000001</c:v>
                </c:pt>
                <c:pt idx="1099">
                  <c:v>27.620999999999999</c:v>
                </c:pt>
                <c:pt idx="1100">
                  <c:v>27.648</c:v>
                </c:pt>
                <c:pt idx="1101">
                  <c:v>27.652000000000001</c:v>
                </c:pt>
                <c:pt idx="1102">
                  <c:v>27.7</c:v>
                </c:pt>
                <c:pt idx="1103">
                  <c:v>27.728999999999999</c:v>
                </c:pt>
                <c:pt idx="1104">
                  <c:v>27.734999999999999</c:v>
                </c:pt>
                <c:pt idx="1105">
                  <c:v>27.803999999999998</c:v>
                </c:pt>
                <c:pt idx="1106">
                  <c:v>27.844999999999999</c:v>
                </c:pt>
                <c:pt idx="1107">
                  <c:v>27.853000000000002</c:v>
                </c:pt>
                <c:pt idx="1108">
                  <c:v>28.007000000000001</c:v>
                </c:pt>
                <c:pt idx="1109">
                  <c:v>28.114999999999998</c:v>
                </c:pt>
                <c:pt idx="1110">
                  <c:v>28.170999999999999</c:v>
                </c:pt>
                <c:pt idx="1111">
                  <c:v>28.181999999999999</c:v>
                </c:pt>
                <c:pt idx="1112">
                  <c:v>28.31</c:v>
                </c:pt>
                <c:pt idx="1113">
                  <c:v>28.382000000000001</c:v>
                </c:pt>
                <c:pt idx="1114">
                  <c:v>28.395</c:v>
                </c:pt>
                <c:pt idx="1115">
                  <c:v>28.542000000000002</c:v>
                </c:pt>
                <c:pt idx="1116">
                  <c:v>29.297000000000001</c:v>
                </c:pt>
                <c:pt idx="1117">
                  <c:v>29.297000000000001</c:v>
                </c:pt>
                <c:pt idx="1118">
                  <c:v>29.294</c:v>
                </c:pt>
                <c:pt idx="1119">
                  <c:v>29.292000000000002</c:v>
                </c:pt>
                <c:pt idx="1120">
                  <c:v>29.292000000000002</c:v>
                </c:pt>
                <c:pt idx="1121">
                  <c:v>29.289000000000001</c:v>
                </c:pt>
                <c:pt idx="1122">
                  <c:v>29.288</c:v>
                </c:pt>
                <c:pt idx="1123">
                  <c:v>29.288</c:v>
                </c:pt>
                <c:pt idx="1124">
                  <c:v>29.286000000000001</c:v>
                </c:pt>
                <c:pt idx="1125">
                  <c:v>29.285</c:v>
                </c:pt>
                <c:pt idx="1126">
                  <c:v>29.285</c:v>
                </c:pt>
                <c:pt idx="1127">
                  <c:v>29.283000000000001</c:v>
                </c:pt>
                <c:pt idx="1128">
                  <c:v>29.282</c:v>
                </c:pt>
                <c:pt idx="1129">
                  <c:v>29.282</c:v>
                </c:pt>
                <c:pt idx="1130">
                  <c:v>29.280999999999999</c:v>
                </c:pt>
                <c:pt idx="1131">
                  <c:v>29.280999999999999</c:v>
                </c:pt>
                <c:pt idx="1132">
                  <c:v>29.280999999999999</c:v>
                </c:pt>
                <c:pt idx="1133">
                  <c:v>29.28</c:v>
                </c:pt>
                <c:pt idx="1134">
                  <c:v>29.28</c:v>
                </c:pt>
                <c:pt idx="1135">
                  <c:v>29.28</c:v>
                </c:pt>
                <c:pt idx="1136">
                  <c:v>29.279</c:v>
                </c:pt>
                <c:pt idx="1137">
                  <c:v>29.279</c:v>
                </c:pt>
                <c:pt idx="1138">
                  <c:v>29.279</c:v>
                </c:pt>
                <c:pt idx="1139">
                  <c:v>29.28</c:v>
                </c:pt>
                <c:pt idx="1140">
                  <c:v>29.28</c:v>
                </c:pt>
                <c:pt idx="1141">
                  <c:v>29.28</c:v>
                </c:pt>
                <c:pt idx="1142">
                  <c:v>29.280999999999999</c:v>
                </c:pt>
                <c:pt idx="1143">
                  <c:v>29.280999999999999</c:v>
                </c:pt>
                <c:pt idx="1144">
                  <c:v>29.282</c:v>
                </c:pt>
                <c:pt idx="1145">
                  <c:v>29.298999999999999</c:v>
                </c:pt>
                <c:pt idx="1146">
                  <c:v>29.3</c:v>
                </c:pt>
                <c:pt idx="1147">
                  <c:v>29.303000000000001</c:v>
                </c:pt>
                <c:pt idx="1148">
                  <c:v>29.303000000000001</c:v>
                </c:pt>
                <c:pt idx="1149">
                  <c:v>29.303999999999998</c:v>
                </c:pt>
                <c:pt idx="1150">
                  <c:v>29.306999999999999</c:v>
                </c:pt>
                <c:pt idx="1151">
                  <c:v>29.306999999999999</c:v>
                </c:pt>
                <c:pt idx="1152">
                  <c:v>29.308</c:v>
                </c:pt>
                <c:pt idx="1153">
                  <c:v>29.311</c:v>
                </c:pt>
                <c:pt idx="1154">
                  <c:v>29.312000000000001</c:v>
                </c:pt>
                <c:pt idx="1155">
                  <c:v>29.312000000000001</c:v>
                </c:pt>
                <c:pt idx="1156">
                  <c:v>29.317</c:v>
                </c:pt>
                <c:pt idx="1157">
                  <c:v>29.318999999999999</c:v>
                </c:pt>
                <c:pt idx="1158">
                  <c:v>29.318999999999999</c:v>
                </c:pt>
                <c:pt idx="1159">
                  <c:v>29.324000000000002</c:v>
                </c:pt>
                <c:pt idx="1160">
                  <c:v>29.326000000000001</c:v>
                </c:pt>
                <c:pt idx="1161">
                  <c:v>29.327000000000002</c:v>
                </c:pt>
                <c:pt idx="1162">
                  <c:v>29.332000000000001</c:v>
                </c:pt>
                <c:pt idx="1163">
                  <c:v>29.334</c:v>
                </c:pt>
                <c:pt idx="1164">
                  <c:v>29.335000000000001</c:v>
                </c:pt>
                <c:pt idx="1165">
                  <c:v>29.34</c:v>
                </c:pt>
                <c:pt idx="1166">
                  <c:v>29.343</c:v>
                </c:pt>
                <c:pt idx="1167">
                  <c:v>29.344000000000001</c:v>
                </c:pt>
                <c:pt idx="1168">
                  <c:v>29.349</c:v>
                </c:pt>
                <c:pt idx="1169">
                  <c:v>29.366</c:v>
                </c:pt>
                <c:pt idx="1170">
                  <c:v>29.367000000000001</c:v>
                </c:pt>
                <c:pt idx="1171">
                  <c:v>29.373000000000001</c:v>
                </c:pt>
                <c:pt idx="1172">
                  <c:v>29.378</c:v>
                </c:pt>
                <c:pt idx="1173">
                  <c:v>29.378</c:v>
                </c:pt>
                <c:pt idx="1174">
                  <c:v>29.385000000000002</c:v>
                </c:pt>
                <c:pt idx="1175">
                  <c:v>29.388000000000002</c:v>
                </c:pt>
                <c:pt idx="1176">
                  <c:v>29.388999999999999</c:v>
                </c:pt>
                <c:pt idx="1177">
                  <c:v>29.396000000000001</c:v>
                </c:pt>
                <c:pt idx="1178">
                  <c:v>29.399000000000001</c:v>
                </c:pt>
                <c:pt idx="1179">
                  <c:v>29.4</c:v>
                </c:pt>
                <c:pt idx="1180">
                  <c:v>29.407</c:v>
                </c:pt>
                <c:pt idx="1181">
                  <c:v>29.411000000000001</c:v>
                </c:pt>
                <c:pt idx="1182">
                  <c:v>29.411999999999999</c:v>
                </c:pt>
                <c:pt idx="1183">
                  <c:v>29.419</c:v>
                </c:pt>
                <c:pt idx="1184">
                  <c:v>29.422999999999998</c:v>
                </c:pt>
                <c:pt idx="1185">
                  <c:v>29.423999999999999</c:v>
                </c:pt>
                <c:pt idx="1186">
                  <c:v>29.431000000000001</c:v>
                </c:pt>
                <c:pt idx="1187">
                  <c:v>29.436</c:v>
                </c:pt>
                <c:pt idx="1188">
                  <c:v>29.436</c:v>
                </c:pt>
                <c:pt idx="1189">
                  <c:v>29.443999999999999</c:v>
                </c:pt>
                <c:pt idx="1190">
                  <c:v>29.449000000000002</c:v>
                </c:pt>
                <c:pt idx="1191">
                  <c:v>29.45</c:v>
                </c:pt>
                <c:pt idx="1192">
                  <c:v>29.457999999999998</c:v>
                </c:pt>
                <c:pt idx="1193">
                  <c:v>29.462</c:v>
                </c:pt>
                <c:pt idx="1194">
                  <c:v>29.463000000000001</c:v>
                </c:pt>
                <c:pt idx="1195">
                  <c:v>29.477</c:v>
                </c:pt>
                <c:pt idx="1196">
                  <c:v>29.486999999999998</c:v>
                </c:pt>
                <c:pt idx="1197">
                  <c:v>29.510999999999999</c:v>
                </c:pt>
                <c:pt idx="1198">
                  <c:v>29.510999999999999</c:v>
                </c:pt>
                <c:pt idx="1199">
                  <c:v>29.521000000000001</c:v>
                </c:pt>
                <c:pt idx="1200">
                  <c:v>29.529</c:v>
                </c:pt>
                <c:pt idx="1201">
                  <c:v>29.53</c:v>
                </c:pt>
                <c:pt idx="1202">
                  <c:v>29.54</c:v>
                </c:pt>
                <c:pt idx="1203">
                  <c:v>29.545999999999999</c:v>
                </c:pt>
                <c:pt idx="1204">
                  <c:v>29.547000000000001</c:v>
                </c:pt>
                <c:pt idx="1205">
                  <c:v>29.556999999999999</c:v>
                </c:pt>
                <c:pt idx="1206">
                  <c:v>29.562999999999999</c:v>
                </c:pt>
                <c:pt idx="1207">
                  <c:v>29.564</c:v>
                </c:pt>
                <c:pt idx="1208">
                  <c:v>29.574000000000002</c:v>
                </c:pt>
                <c:pt idx="1209">
                  <c:v>29.58</c:v>
                </c:pt>
                <c:pt idx="1210">
                  <c:v>29.581</c:v>
                </c:pt>
                <c:pt idx="1211">
                  <c:v>29.591999999999999</c:v>
                </c:pt>
                <c:pt idx="1212">
                  <c:v>29.597999999999999</c:v>
                </c:pt>
                <c:pt idx="1213">
                  <c:v>29.599</c:v>
                </c:pt>
                <c:pt idx="1214">
                  <c:v>29.61</c:v>
                </c:pt>
                <c:pt idx="1215">
                  <c:v>29.616</c:v>
                </c:pt>
                <c:pt idx="1216">
                  <c:v>29.617000000000001</c:v>
                </c:pt>
                <c:pt idx="1217">
                  <c:v>29.629000000000001</c:v>
                </c:pt>
                <c:pt idx="1218">
                  <c:v>29.635000000000002</c:v>
                </c:pt>
                <c:pt idx="1219">
                  <c:v>29.635999999999999</c:v>
                </c:pt>
                <c:pt idx="1220">
                  <c:v>29.646999999999998</c:v>
                </c:pt>
                <c:pt idx="1221">
                  <c:v>29.652999999999999</c:v>
                </c:pt>
                <c:pt idx="1222">
                  <c:v>29.655000000000001</c:v>
                </c:pt>
                <c:pt idx="1223">
                  <c:v>29.666</c:v>
                </c:pt>
                <c:pt idx="1224">
                  <c:v>29.672999999999998</c:v>
                </c:pt>
                <c:pt idx="1225">
                  <c:v>29.673999999999999</c:v>
                </c:pt>
                <c:pt idx="1226">
                  <c:v>29.686</c:v>
                </c:pt>
                <c:pt idx="1227">
                  <c:v>29.725999999999999</c:v>
                </c:pt>
                <c:pt idx="1228">
                  <c:v>29.727</c:v>
                </c:pt>
                <c:pt idx="1229">
                  <c:v>29.75</c:v>
                </c:pt>
                <c:pt idx="1230">
                  <c:v>29.762</c:v>
                </c:pt>
                <c:pt idx="1231">
                  <c:v>29.768999999999998</c:v>
                </c:pt>
                <c:pt idx="1232">
                  <c:v>29.77</c:v>
                </c:pt>
                <c:pt idx="1233">
                  <c:v>29.782</c:v>
                </c:pt>
                <c:pt idx="1234">
                  <c:v>29.789000000000001</c:v>
                </c:pt>
                <c:pt idx="1235">
                  <c:v>29.79</c:v>
                </c:pt>
                <c:pt idx="1236">
                  <c:v>29.803000000000001</c:v>
                </c:pt>
                <c:pt idx="1237">
                  <c:v>29.809000000000001</c:v>
                </c:pt>
                <c:pt idx="1238">
                  <c:v>29.81</c:v>
                </c:pt>
                <c:pt idx="1239">
                  <c:v>29.823</c:v>
                </c:pt>
                <c:pt idx="1240">
                  <c:v>29.83</c:v>
                </c:pt>
                <c:pt idx="1241">
                  <c:v>29.831</c:v>
                </c:pt>
                <c:pt idx="1242">
                  <c:v>29.844000000000001</c:v>
                </c:pt>
                <c:pt idx="1243">
                  <c:v>29.850999999999999</c:v>
                </c:pt>
                <c:pt idx="1244">
                  <c:v>29.852</c:v>
                </c:pt>
                <c:pt idx="1245">
                  <c:v>29.864999999999998</c:v>
                </c:pt>
                <c:pt idx="1246">
                  <c:v>29.873000000000001</c:v>
                </c:pt>
                <c:pt idx="1247">
                  <c:v>29.873999999999999</c:v>
                </c:pt>
                <c:pt idx="1248">
                  <c:v>29.887</c:v>
                </c:pt>
                <c:pt idx="1249">
                  <c:v>29.893000000000001</c:v>
                </c:pt>
                <c:pt idx="1250">
                  <c:v>29.893999999999998</c:v>
                </c:pt>
                <c:pt idx="1251">
                  <c:v>29.907</c:v>
                </c:pt>
                <c:pt idx="1252">
                  <c:v>29.954000000000001</c:v>
                </c:pt>
                <c:pt idx="1253">
                  <c:v>29.954999999999998</c:v>
                </c:pt>
                <c:pt idx="1254">
                  <c:v>29.968</c:v>
                </c:pt>
                <c:pt idx="1255">
                  <c:v>29.978000000000002</c:v>
                </c:pt>
                <c:pt idx="1256">
                  <c:v>29.98</c:v>
                </c:pt>
                <c:pt idx="1257">
                  <c:v>29.992999999999999</c:v>
                </c:pt>
                <c:pt idx="1258">
                  <c:v>30</c:v>
                </c:pt>
                <c:pt idx="1259">
                  <c:v>30.001000000000001</c:v>
                </c:pt>
                <c:pt idx="1260">
                  <c:v>30.015000000000001</c:v>
                </c:pt>
                <c:pt idx="1261">
                  <c:v>30.021999999999998</c:v>
                </c:pt>
                <c:pt idx="1262">
                  <c:v>30.023</c:v>
                </c:pt>
                <c:pt idx="1263">
                  <c:v>30.036999999999999</c:v>
                </c:pt>
                <c:pt idx="1264">
                  <c:v>30.044</c:v>
                </c:pt>
                <c:pt idx="1265">
                  <c:v>30.045000000000002</c:v>
                </c:pt>
                <c:pt idx="1266">
                  <c:v>30.059000000000001</c:v>
                </c:pt>
                <c:pt idx="1267">
                  <c:v>30.065999999999999</c:v>
                </c:pt>
                <c:pt idx="1268">
                  <c:v>30.068000000000001</c:v>
                </c:pt>
                <c:pt idx="1269">
                  <c:v>30.081</c:v>
                </c:pt>
                <c:pt idx="1270">
                  <c:v>30.088999999999999</c:v>
                </c:pt>
                <c:pt idx="1271">
                  <c:v>30.09</c:v>
                </c:pt>
                <c:pt idx="1272">
                  <c:v>30.103999999999999</c:v>
                </c:pt>
                <c:pt idx="1273">
                  <c:v>30.111000000000001</c:v>
                </c:pt>
                <c:pt idx="1274">
                  <c:v>30.111999999999998</c:v>
                </c:pt>
                <c:pt idx="1275">
                  <c:v>30.126000000000001</c:v>
                </c:pt>
                <c:pt idx="1276">
                  <c:v>30.134</c:v>
                </c:pt>
                <c:pt idx="1277">
                  <c:v>30.135000000000002</c:v>
                </c:pt>
                <c:pt idx="1278">
                  <c:v>30.149000000000001</c:v>
                </c:pt>
                <c:pt idx="1279">
                  <c:v>30.155999999999999</c:v>
                </c:pt>
                <c:pt idx="1280">
                  <c:v>30.158000000000001</c:v>
                </c:pt>
                <c:pt idx="1281">
                  <c:v>30.170999999999999</c:v>
                </c:pt>
                <c:pt idx="1282">
                  <c:v>30.22</c:v>
                </c:pt>
                <c:pt idx="1283">
                  <c:v>30.221</c:v>
                </c:pt>
                <c:pt idx="1284">
                  <c:v>30.234999999999999</c:v>
                </c:pt>
                <c:pt idx="1285">
                  <c:v>30.245000000000001</c:v>
                </c:pt>
                <c:pt idx="1286">
                  <c:v>30.245999999999999</c:v>
                </c:pt>
                <c:pt idx="1287">
                  <c:v>30.247</c:v>
                </c:pt>
                <c:pt idx="1288">
                  <c:v>30.248999999999999</c:v>
                </c:pt>
                <c:pt idx="1289">
                  <c:v>30.25</c:v>
                </c:pt>
                <c:pt idx="1290">
                  <c:v>30.251000000000001</c:v>
                </c:pt>
                <c:pt idx="1291">
                  <c:v>30.251000000000001</c:v>
                </c:pt>
                <c:pt idx="1292">
                  <c:v>30.251999999999999</c:v>
                </c:pt>
                <c:pt idx="1293">
                  <c:v>30.253</c:v>
                </c:pt>
                <c:pt idx="1294">
                  <c:v>30.256</c:v>
                </c:pt>
                <c:pt idx="1295">
                  <c:v>30.256</c:v>
                </c:pt>
                <c:pt idx="1296">
                  <c:v>30.257000000000001</c:v>
                </c:pt>
                <c:pt idx="1297">
                  <c:v>30.257999999999999</c:v>
                </c:pt>
                <c:pt idx="1298">
                  <c:v>30.257999999999999</c:v>
                </c:pt>
                <c:pt idx="1299">
                  <c:v>30.259</c:v>
                </c:pt>
                <c:pt idx="1300">
                  <c:v>30.262</c:v>
                </c:pt>
                <c:pt idx="1301">
                  <c:v>30.262</c:v>
                </c:pt>
                <c:pt idx="1302">
                  <c:v>30.263000000000002</c:v>
                </c:pt>
                <c:pt idx="1303">
                  <c:v>30.263999999999999</c:v>
                </c:pt>
                <c:pt idx="1304">
                  <c:v>30.263999999999999</c:v>
                </c:pt>
                <c:pt idx="1305">
                  <c:v>30.265000000000001</c:v>
                </c:pt>
                <c:pt idx="1306">
                  <c:v>30.268000000000001</c:v>
                </c:pt>
                <c:pt idx="1307">
                  <c:v>30.268999999999998</c:v>
                </c:pt>
                <c:pt idx="1308">
                  <c:v>30.27</c:v>
                </c:pt>
                <c:pt idx="1309">
                  <c:v>30.271999999999998</c:v>
                </c:pt>
                <c:pt idx="1310">
                  <c:v>30.273</c:v>
                </c:pt>
                <c:pt idx="1311">
                  <c:v>30.274000000000001</c:v>
                </c:pt>
                <c:pt idx="1312">
                  <c:v>30.274000000000001</c:v>
                </c:pt>
                <c:pt idx="1313">
                  <c:v>30.274999999999999</c:v>
                </c:pt>
                <c:pt idx="1314">
                  <c:v>30.276</c:v>
                </c:pt>
                <c:pt idx="1315">
                  <c:v>30.277999999999999</c:v>
                </c:pt>
                <c:pt idx="1316">
                  <c:v>30.279</c:v>
                </c:pt>
                <c:pt idx="1317">
                  <c:v>30.28</c:v>
                </c:pt>
                <c:pt idx="1318">
                  <c:v>30.28</c:v>
                </c:pt>
                <c:pt idx="1319">
                  <c:v>30.280999999999999</c:v>
                </c:pt>
                <c:pt idx="1320">
                  <c:v>30.282</c:v>
                </c:pt>
                <c:pt idx="1321">
                  <c:v>30.283999999999999</c:v>
                </c:pt>
                <c:pt idx="1322">
                  <c:v>30.285</c:v>
                </c:pt>
                <c:pt idx="1323">
                  <c:v>30.286000000000001</c:v>
                </c:pt>
                <c:pt idx="1324">
                  <c:v>30.286000000000001</c:v>
                </c:pt>
                <c:pt idx="1325">
                  <c:v>30.286999999999999</c:v>
                </c:pt>
                <c:pt idx="1326">
                  <c:v>30.288</c:v>
                </c:pt>
                <c:pt idx="1327">
                  <c:v>30.291</c:v>
                </c:pt>
                <c:pt idx="1328">
                  <c:v>30.291</c:v>
                </c:pt>
                <c:pt idx="1329">
                  <c:v>30.292000000000002</c:v>
                </c:pt>
                <c:pt idx="1330">
                  <c:v>30.295000000000002</c:v>
                </c:pt>
                <c:pt idx="1331">
                  <c:v>30.295000000000002</c:v>
                </c:pt>
                <c:pt idx="1332">
                  <c:v>30.297000000000001</c:v>
                </c:pt>
                <c:pt idx="1333">
                  <c:v>30.297000000000001</c:v>
                </c:pt>
                <c:pt idx="1334">
                  <c:v>30.297000000000001</c:v>
                </c:pt>
                <c:pt idx="1335">
                  <c:v>30.298999999999999</c:v>
                </c:pt>
                <c:pt idx="1336">
                  <c:v>30.300999999999998</c:v>
                </c:pt>
                <c:pt idx="1337">
                  <c:v>30.302</c:v>
                </c:pt>
                <c:pt idx="1338">
                  <c:v>30.303000000000001</c:v>
                </c:pt>
                <c:pt idx="1339">
                  <c:v>30.303000000000001</c:v>
                </c:pt>
                <c:pt idx="1340">
                  <c:v>30.303999999999998</c:v>
                </c:pt>
                <c:pt idx="1341">
                  <c:v>30.305</c:v>
                </c:pt>
                <c:pt idx="1342">
                  <c:v>30.306999999999999</c:v>
                </c:pt>
                <c:pt idx="1343">
                  <c:v>30.308</c:v>
                </c:pt>
                <c:pt idx="1344">
                  <c:v>30.309000000000001</c:v>
                </c:pt>
                <c:pt idx="1345">
                  <c:v>30.309000000000001</c:v>
                </c:pt>
                <c:pt idx="1346">
                  <c:v>30.31</c:v>
                </c:pt>
                <c:pt idx="1347">
                  <c:v>30.311</c:v>
                </c:pt>
                <c:pt idx="1348">
                  <c:v>30.312999999999999</c:v>
                </c:pt>
                <c:pt idx="1349">
                  <c:v>30.318000000000001</c:v>
                </c:pt>
                <c:pt idx="1350">
                  <c:v>30.318000000000001</c:v>
                </c:pt>
                <c:pt idx="1351">
                  <c:v>30.323</c:v>
                </c:pt>
                <c:pt idx="1352">
                  <c:v>30.323</c:v>
                </c:pt>
                <c:pt idx="1353">
                  <c:v>30.324000000000002</c:v>
                </c:pt>
                <c:pt idx="1354">
                  <c:v>30.324999999999999</c:v>
                </c:pt>
                <c:pt idx="1355">
                  <c:v>30.324999999999999</c:v>
                </c:pt>
                <c:pt idx="1356">
                  <c:v>30.33</c:v>
                </c:pt>
                <c:pt idx="1357">
                  <c:v>30.33</c:v>
                </c:pt>
                <c:pt idx="1358">
                  <c:v>30.335000000000001</c:v>
                </c:pt>
                <c:pt idx="1359">
                  <c:v>30.335000000000001</c:v>
                </c:pt>
                <c:pt idx="1360">
                  <c:v>30.34</c:v>
                </c:pt>
                <c:pt idx="1361">
                  <c:v>30.34</c:v>
                </c:pt>
                <c:pt idx="1362">
                  <c:v>30.344999999999999</c:v>
                </c:pt>
                <c:pt idx="1363">
                  <c:v>30.346</c:v>
                </c:pt>
                <c:pt idx="1364">
                  <c:v>30.35</c:v>
                </c:pt>
                <c:pt idx="1365">
                  <c:v>30.350999999999999</c:v>
                </c:pt>
                <c:pt idx="1366">
                  <c:v>30.356000000000002</c:v>
                </c:pt>
                <c:pt idx="1367">
                  <c:v>30.356000000000002</c:v>
                </c:pt>
                <c:pt idx="1368">
                  <c:v>30.361000000000001</c:v>
                </c:pt>
                <c:pt idx="1369">
                  <c:v>30.361999999999998</c:v>
                </c:pt>
                <c:pt idx="1370">
                  <c:v>30.363</c:v>
                </c:pt>
                <c:pt idx="1371">
                  <c:v>30.376999999999999</c:v>
                </c:pt>
                <c:pt idx="1372">
                  <c:v>30.384</c:v>
                </c:pt>
                <c:pt idx="1373">
                  <c:v>30.385000000000002</c:v>
                </c:pt>
                <c:pt idx="1374">
                  <c:v>30.399000000000001</c:v>
                </c:pt>
                <c:pt idx="1375">
                  <c:v>30.405999999999999</c:v>
                </c:pt>
                <c:pt idx="1376">
                  <c:v>30.408000000000001</c:v>
                </c:pt>
                <c:pt idx="1377">
                  <c:v>30.420999999999999</c:v>
                </c:pt>
                <c:pt idx="1378">
                  <c:v>30.462</c:v>
                </c:pt>
                <c:pt idx="1379">
                  <c:v>30.463000000000001</c:v>
                </c:pt>
                <c:pt idx="1380">
                  <c:v>30.475999999999999</c:v>
                </c:pt>
                <c:pt idx="1381">
                  <c:v>30.486999999999998</c:v>
                </c:pt>
                <c:pt idx="1382">
                  <c:v>30.488</c:v>
                </c:pt>
                <c:pt idx="1383">
                  <c:v>30.501999999999999</c:v>
                </c:pt>
                <c:pt idx="1384">
                  <c:v>30.509</c:v>
                </c:pt>
                <c:pt idx="1385">
                  <c:v>30.51</c:v>
                </c:pt>
                <c:pt idx="1386">
                  <c:v>30.532</c:v>
                </c:pt>
                <c:pt idx="1387">
                  <c:v>30.553999999999998</c:v>
                </c:pt>
                <c:pt idx="1388">
                  <c:v>30.567</c:v>
                </c:pt>
                <c:pt idx="1389">
                  <c:v>30.574000000000002</c:v>
                </c:pt>
                <c:pt idx="1390">
                  <c:v>30.574999999999999</c:v>
                </c:pt>
                <c:pt idx="1391">
                  <c:v>30.588000000000001</c:v>
                </c:pt>
                <c:pt idx="1392">
                  <c:v>30.594999999999999</c:v>
                </c:pt>
                <c:pt idx="1393">
                  <c:v>30.596</c:v>
                </c:pt>
                <c:pt idx="1394">
                  <c:v>30.609000000000002</c:v>
                </c:pt>
                <c:pt idx="1395">
                  <c:v>30.446999999999999</c:v>
                </c:pt>
                <c:pt idx="1396">
                  <c:v>30.443000000000001</c:v>
                </c:pt>
                <c:pt idx="1397">
                  <c:v>30.402999999999999</c:v>
                </c:pt>
                <c:pt idx="1398">
                  <c:v>30.376000000000001</c:v>
                </c:pt>
                <c:pt idx="1399">
                  <c:v>30.372</c:v>
                </c:pt>
                <c:pt idx="1400">
                  <c:v>30.334</c:v>
                </c:pt>
                <c:pt idx="1401">
                  <c:v>30.314</c:v>
                </c:pt>
                <c:pt idx="1402">
                  <c:v>30.31</c:v>
                </c:pt>
                <c:pt idx="1403">
                  <c:v>30.273</c:v>
                </c:pt>
                <c:pt idx="1404">
                  <c:v>30.253</c:v>
                </c:pt>
                <c:pt idx="1405">
                  <c:v>30.248999999999999</c:v>
                </c:pt>
                <c:pt idx="1406">
                  <c:v>30.212</c:v>
                </c:pt>
                <c:pt idx="1407">
                  <c:v>30.193000000000001</c:v>
                </c:pt>
                <c:pt idx="1408">
                  <c:v>30.19</c:v>
                </c:pt>
                <c:pt idx="1409">
                  <c:v>30.152999999999999</c:v>
                </c:pt>
                <c:pt idx="1410">
                  <c:v>30.132999999999999</c:v>
                </c:pt>
                <c:pt idx="1411">
                  <c:v>30.13</c:v>
                </c:pt>
                <c:pt idx="1412">
                  <c:v>30.07</c:v>
                </c:pt>
                <c:pt idx="1413">
                  <c:v>30.033999999999999</c:v>
                </c:pt>
                <c:pt idx="1414">
                  <c:v>30.016999999999999</c:v>
                </c:pt>
                <c:pt idx="1415">
                  <c:v>30.013999999999999</c:v>
                </c:pt>
                <c:pt idx="1416">
                  <c:v>29.978999999999999</c:v>
                </c:pt>
                <c:pt idx="1417">
                  <c:v>29.960999999999999</c:v>
                </c:pt>
                <c:pt idx="1418">
                  <c:v>29.957999999999998</c:v>
                </c:pt>
                <c:pt idx="1419">
                  <c:v>29.943000000000001</c:v>
                </c:pt>
                <c:pt idx="1420">
                  <c:v>29.943000000000001</c:v>
                </c:pt>
                <c:pt idx="1421">
                  <c:v>29.94</c:v>
                </c:pt>
                <c:pt idx="1422">
                  <c:v>29.925000000000001</c:v>
                </c:pt>
                <c:pt idx="1423">
                  <c:v>29.859000000000002</c:v>
                </c:pt>
                <c:pt idx="1424">
                  <c:v>29.856000000000002</c:v>
                </c:pt>
                <c:pt idx="1425">
                  <c:v>29.823</c:v>
                </c:pt>
                <c:pt idx="1426">
                  <c:v>29.797000000000001</c:v>
                </c:pt>
                <c:pt idx="1427">
                  <c:v>29.794</c:v>
                </c:pt>
                <c:pt idx="1428">
                  <c:v>29.760999999999999</c:v>
                </c:pt>
                <c:pt idx="1429">
                  <c:v>29.744</c:v>
                </c:pt>
                <c:pt idx="1430">
                  <c:v>29.741</c:v>
                </c:pt>
                <c:pt idx="1431">
                  <c:v>29.709</c:v>
                </c:pt>
                <c:pt idx="1432">
                  <c:v>29.692</c:v>
                </c:pt>
                <c:pt idx="1433">
                  <c:v>29.689</c:v>
                </c:pt>
                <c:pt idx="1434">
                  <c:v>29.658000000000001</c:v>
                </c:pt>
                <c:pt idx="1435">
                  <c:v>29.640999999999998</c:v>
                </c:pt>
                <c:pt idx="1436">
                  <c:v>29.638999999999999</c:v>
                </c:pt>
                <c:pt idx="1437">
                  <c:v>29.608000000000001</c:v>
                </c:pt>
                <c:pt idx="1438">
                  <c:v>29.591999999999999</c:v>
                </c:pt>
                <c:pt idx="1439">
                  <c:v>29.588999999999999</c:v>
                </c:pt>
                <c:pt idx="1440">
                  <c:v>29.559000000000001</c:v>
                </c:pt>
                <c:pt idx="1441">
                  <c:v>29.542999999999999</c:v>
                </c:pt>
                <c:pt idx="1442">
                  <c:v>29.54</c:v>
                </c:pt>
                <c:pt idx="1443">
                  <c:v>29.510999999999999</c:v>
                </c:pt>
                <c:pt idx="1444">
                  <c:v>29.495999999999999</c:v>
                </c:pt>
                <c:pt idx="1445">
                  <c:v>29.492999999999999</c:v>
                </c:pt>
                <c:pt idx="1446">
                  <c:v>29.463999999999999</c:v>
                </c:pt>
                <c:pt idx="1447">
                  <c:v>29.449000000000002</c:v>
                </c:pt>
                <c:pt idx="1448">
                  <c:v>29.446999999999999</c:v>
                </c:pt>
                <c:pt idx="1449">
                  <c:v>29.419</c:v>
                </c:pt>
                <c:pt idx="1450">
                  <c:v>29.404</c:v>
                </c:pt>
                <c:pt idx="1451">
                  <c:v>29.402000000000001</c:v>
                </c:pt>
                <c:pt idx="1452">
                  <c:v>29.375</c:v>
                </c:pt>
                <c:pt idx="1453">
                  <c:v>29.306000000000001</c:v>
                </c:pt>
                <c:pt idx="1454">
                  <c:v>29.303999999999998</c:v>
                </c:pt>
                <c:pt idx="1455">
                  <c:v>29.277999999999999</c:v>
                </c:pt>
                <c:pt idx="1456">
                  <c:v>29.259</c:v>
                </c:pt>
                <c:pt idx="1457">
                  <c:v>29.257000000000001</c:v>
                </c:pt>
                <c:pt idx="1458">
                  <c:v>29.231000000000002</c:v>
                </c:pt>
                <c:pt idx="1459">
                  <c:v>29.219000000000001</c:v>
                </c:pt>
                <c:pt idx="1460">
                  <c:v>29.216999999999999</c:v>
                </c:pt>
                <c:pt idx="1461">
                  <c:v>29.193000000000001</c:v>
                </c:pt>
                <c:pt idx="1462">
                  <c:v>29.181000000000001</c:v>
                </c:pt>
                <c:pt idx="1463">
                  <c:v>29.178999999999998</c:v>
                </c:pt>
                <c:pt idx="1464">
                  <c:v>29.155999999999999</c:v>
                </c:pt>
                <c:pt idx="1465">
                  <c:v>29.143999999999998</c:v>
                </c:pt>
                <c:pt idx="1466">
                  <c:v>29.141999999999999</c:v>
                </c:pt>
                <c:pt idx="1467">
                  <c:v>29.12</c:v>
                </c:pt>
                <c:pt idx="1468">
                  <c:v>29.108000000000001</c:v>
                </c:pt>
                <c:pt idx="1469">
                  <c:v>29.106000000000002</c:v>
                </c:pt>
                <c:pt idx="1470">
                  <c:v>29.085000000000001</c:v>
                </c:pt>
                <c:pt idx="1471">
                  <c:v>29.074000000000002</c:v>
                </c:pt>
                <c:pt idx="1472">
                  <c:v>29.071999999999999</c:v>
                </c:pt>
                <c:pt idx="1473">
                  <c:v>29.052</c:v>
                </c:pt>
                <c:pt idx="1474">
                  <c:v>29.041</c:v>
                </c:pt>
                <c:pt idx="1475">
                  <c:v>29.039000000000001</c:v>
                </c:pt>
                <c:pt idx="1476">
                  <c:v>29.02</c:v>
                </c:pt>
                <c:pt idx="1477">
                  <c:v>29.01</c:v>
                </c:pt>
                <c:pt idx="1478">
                  <c:v>29.007999999999999</c:v>
                </c:pt>
                <c:pt idx="1479">
                  <c:v>28.99</c:v>
                </c:pt>
                <c:pt idx="1480">
                  <c:v>28.98</c:v>
                </c:pt>
                <c:pt idx="1481">
                  <c:v>28.978999999999999</c:v>
                </c:pt>
                <c:pt idx="1482">
                  <c:v>28.960999999999999</c:v>
                </c:pt>
                <c:pt idx="1483">
                  <c:v>28.917999999999999</c:v>
                </c:pt>
                <c:pt idx="1484">
                  <c:v>28.917000000000002</c:v>
                </c:pt>
                <c:pt idx="1485">
                  <c:v>28.902000000000001</c:v>
                </c:pt>
                <c:pt idx="1486">
                  <c:v>28.890999999999998</c:v>
                </c:pt>
                <c:pt idx="1487">
                  <c:v>28.89</c:v>
                </c:pt>
                <c:pt idx="1488">
                  <c:v>28.876000000000001</c:v>
                </c:pt>
                <c:pt idx="1489">
                  <c:v>28.869</c:v>
                </c:pt>
                <c:pt idx="1490">
                  <c:v>28.867000000000001</c:v>
                </c:pt>
                <c:pt idx="1491">
                  <c:v>28.853999999999999</c:v>
                </c:pt>
                <c:pt idx="1492">
                  <c:v>28.847999999999999</c:v>
                </c:pt>
                <c:pt idx="1493">
                  <c:v>28.847000000000001</c:v>
                </c:pt>
                <c:pt idx="1494">
                  <c:v>28.835000000000001</c:v>
                </c:pt>
                <c:pt idx="1495">
                  <c:v>28.829000000000001</c:v>
                </c:pt>
                <c:pt idx="1496">
                  <c:v>28.827999999999999</c:v>
                </c:pt>
                <c:pt idx="1497">
                  <c:v>28.817</c:v>
                </c:pt>
                <c:pt idx="1498">
                  <c:v>28.812000000000001</c:v>
                </c:pt>
                <c:pt idx="1499">
                  <c:v>28.811</c:v>
                </c:pt>
                <c:pt idx="1500">
                  <c:v>28.800999999999998</c:v>
                </c:pt>
                <c:pt idx="1501">
                  <c:v>28.795999999999999</c:v>
                </c:pt>
                <c:pt idx="1502">
                  <c:v>28.795000000000002</c:v>
                </c:pt>
                <c:pt idx="1503">
                  <c:v>28.786000000000001</c:v>
                </c:pt>
                <c:pt idx="1504">
                  <c:v>28.782</c:v>
                </c:pt>
                <c:pt idx="1505">
                  <c:v>28.780999999999999</c:v>
                </c:pt>
                <c:pt idx="1506">
                  <c:v>28.774000000000001</c:v>
                </c:pt>
                <c:pt idx="1507">
                  <c:v>28.77</c:v>
                </c:pt>
                <c:pt idx="1508">
                  <c:v>28.768999999999998</c:v>
                </c:pt>
                <c:pt idx="1509">
                  <c:v>28.763000000000002</c:v>
                </c:pt>
                <c:pt idx="1510">
                  <c:v>28.759</c:v>
                </c:pt>
                <c:pt idx="1511">
                  <c:v>28.759</c:v>
                </c:pt>
                <c:pt idx="1512">
                  <c:v>28.738</c:v>
                </c:pt>
                <c:pt idx="1513">
                  <c:v>28.734999999999999</c:v>
                </c:pt>
                <c:pt idx="1514">
                  <c:v>28.734000000000002</c:v>
                </c:pt>
                <c:pt idx="1515">
                  <c:v>28.733000000000001</c:v>
                </c:pt>
                <c:pt idx="1516">
                  <c:v>28.731999999999999</c:v>
                </c:pt>
                <c:pt idx="1517">
                  <c:v>28.731000000000002</c:v>
                </c:pt>
                <c:pt idx="1518">
                  <c:v>28.731000000000002</c:v>
                </c:pt>
                <c:pt idx="1519">
                  <c:v>28.731000000000002</c:v>
                </c:pt>
                <c:pt idx="1520">
                  <c:v>28.731000000000002</c:v>
                </c:pt>
                <c:pt idx="1521">
                  <c:v>28.731000000000002</c:v>
                </c:pt>
                <c:pt idx="1522">
                  <c:v>28.731000000000002</c:v>
                </c:pt>
                <c:pt idx="1523">
                  <c:v>28.731999999999999</c:v>
                </c:pt>
                <c:pt idx="1524">
                  <c:v>28.731999999999999</c:v>
                </c:pt>
                <c:pt idx="1525">
                  <c:v>28.734000000000002</c:v>
                </c:pt>
                <c:pt idx="1526">
                  <c:v>28.734999999999999</c:v>
                </c:pt>
                <c:pt idx="1527">
                  <c:v>28.734999999999999</c:v>
                </c:pt>
                <c:pt idx="1528">
                  <c:v>28.738</c:v>
                </c:pt>
                <c:pt idx="1529">
                  <c:v>28.74</c:v>
                </c:pt>
                <c:pt idx="1530">
                  <c:v>28.74</c:v>
                </c:pt>
                <c:pt idx="1531">
                  <c:v>28.744</c:v>
                </c:pt>
                <c:pt idx="1532">
                  <c:v>28.747</c:v>
                </c:pt>
                <c:pt idx="1533">
                  <c:v>28.747</c:v>
                </c:pt>
                <c:pt idx="1534">
                  <c:v>28.751999999999999</c:v>
                </c:pt>
                <c:pt idx="1535">
                  <c:v>28.754999999999999</c:v>
                </c:pt>
                <c:pt idx="1536">
                  <c:v>28.756</c:v>
                </c:pt>
                <c:pt idx="1537">
                  <c:v>28.762</c:v>
                </c:pt>
                <c:pt idx="1538">
                  <c:v>28.789000000000001</c:v>
                </c:pt>
                <c:pt idx="1539">
                  <c:v>28.792999999999999</c:v>
                </c:pt>
                <c:pt idx="1540">
                  <c:v>28.795999999999999</c:v>
                </c:pt>
                <c:pt idx="1541">
                  <c:v>28.798999999999999</c:v>
                </c:pt>
                <c:pt idx="1542">
                  <c:v>28.8</c:v>
                </c:pt>
                <c:pt idx="1543">
                  <c:v>28.803000000000001</c:v>
                </c:pt>
                <c:pt idx="1544">
                  <c:v>28.803999999999998</c:v>
                </c:pt>
                <c:pt idx="1545">
                  <c:v>28.806999999999999</c:v>
                </c:pt>
                <c:pt idx="1546">
                  <c:v>28.808</c:v>
                </c:pt>
                <c:pt idx="1547">
                  <c:v>28.812000000000001</c:v>
                </c:pt>
                <c:pt idx="1548">
                  <c:v>28.812000000000001</c:v>
                </c:pt>
                <c:pt idx="1549">
                  <c:v>28.815999999999999</c:v>
                </c:pt>
                <c:pt idx="1550">
                  <c:v>28.817</c:v>
                </c:pt>
                <c:pt idx="1551">
                  <c:v>28.82</c:v>
                </c:pt>
                <c:pt idx="1552">
                  <c:v>28.821000000000002</c:v>
                </c:pt>
                <c:pt idx="1553">
                  <c:v>28.824999999999999</c:v>
                </c:pt>
                <c:pt idx="1554">
                  <c:v>28.826000000000001</c:v>
                </c:pt>
                <c:pt idx="1555">
                  <c:v>28.83</c:v>
                </c:pt>
                <c:pt idx="1556">
                  <c:v>28.831</c:v>
                </c:pt>
                <c:pt idx="1557">
                  <c:v>28.835000000000001</c:v>
                </c:pt>
                <c:pt idx="1558">
                  <c:v>28.835000000000001</c:v>
                </c:pt>
                <c:pt idx="1559">
                  <c:v>28.84</c:v>
                </c:pt>
                <c:pt idx="1560">
                  <c:v>28.84</c:v>
                </c:pt>
                <c:pt idx="1561">
                  <c:v>28.844999999999999</c:v>
                </c:pt>
                <c:pt idx="1562">
                  <c:v>28.846</c:v>
                </c:pt>
                <c:pt idx="1563">
                  <c:v>28.85</c:v>
                </c:pt>
                <c:pt idx="1564">
                  <c:v>28.850999999999999</c:v>
                </c:pt>
                <c:pt idx="1565">
                  <c:v>28.855</c:v>
                </c:pt>
                <c:pt idx="1566">
                  <c:v>28.856000000000002</c:v>
                </c:pt>
                <c:pt idx="1567">
                  <c:v>28.861000000000001</c:v>
                </c:pt>
                <c:pt idx="1568">
                  <c:v>28.861000000000001</c:v>
                </c:pt>
                <c:pt idx="1569">
                  <c:v>28.866</c:v>
                </c:pt>
                <c:pt idx="1570">
                  <c:v>28.867000000000001</c:v>
                </c:pt>
                <c:pt idx="1571">
                  <c:v>28.878</c:v>
                </c:pt>
                <c:pt idx="1572">
                  <c:v>28.878</c:v>
                </c:pt>
                <c:pt idx="1573">
                  <c:v>28.884</c:v>
                </c:pt>
                <c:pt idx="1574">
                  <c:v>28.884</c:v>
                </c:pt>
                <c:pt idx="1575">
                  <c:v>28.888999999999999</c:v>
                </c:pt>
                <c:pt idx="1576">
                  <c:v>28.89</c:v>
                </c:pt>
                <c:pt idx="1577">
                  <c:v>28.896000000000001</c:v>
                </c:pt>
                <c:pt idx="1578">
                  <c:v>28.896000000000001</c:v>
                </c:pt>
                <c:pt idx="1579">
                  <c:v>28.902000000000001</c:v>
                </c:pt>
                <c:pt idx="1580">
                  <c:v>28.902999999999999</c:v>
                </c:pt>
                <c:pt idx="1581">
                  <c:v>28.908000000000001</c:v>
                </c:pt>
                <c:pt idx="1582">
                  <c:v>28.908999999999999</c:v>
                </c:pt>
                <c:pt idx="1583">
                  <c:v>28.914999999999999</c:v>
                </c:pt>
                <c:pt idx="1584">
                  <c:v>28.914999999999999</c:v>
                </c:pt>
                <c:pt idx="1585">
                  <c:v>28.920999999999999</c:v>
                </c:pt>
                <c:pt idx="1586">
                  <c:v>28.922000000000001</c:v>
                </c:pt>
                <c:pt idx="1587">
                  <c:v>28.928000000000001</c:v>
                </c:pt>
                <c:pt idx="1588">
                  <c:v>28.928999999999998</c:v>
                </c:pt>
                <c:pt idx="1589">
                  <c:v>28.934000000000001</c:v>
                </c:pt>
                <c:pt idx="1590">
                  <c:v>28.934999999999999</c:v>
                </c:pt>
                <c:pt idx="1591">
                  <c:v>28.940999999999999</c:v>
                </c:pt>
                <c:pt idx="1592">
                  <c:v>28.942</c:v>
                </c:pt>
                <c:pt idx="1593">
                  <c:v>28.948</c:v>
                </c:pt>
                <c:pt idx="1594">
                  <c:v>28.952999999999999</c:v>
                </c:pt>
                <c:pt idx="1595">
                  <c:v>28.952000000000002</c:v>
                </c:pt>
                <c:pt idx="1596">
                  <c:v>28.945</c:v>
                </c:pt>
                <c:pt idx="1597">
                  <c:v>28.94</c:v>
                </c:pt>
                <c:pt idx="1598">
                  <c:v>28.939</c:v>
                </c:pt>
                <c:pt idx="1599">
                  <c:v>28.931999999999999</c:v>
                </c:pt>
                <c:pt idx="1600">
                  <c:v>28.928000000000001</c:v>
                </c:pt>
                <c:pt idx="1601">
                  <c:v>28.928000000000001</c:v>
                </c:pt>
                <c:pt idx="1602">
                  <c:v>28.920999999999999</c:v>
                </c:pt>
                <c:pt idx="1603">
                  <c:v>28.917000000000002</c:v>
                </c:pt>
                <c:pt idx="1604">
                  <c:v>28.916</c:v>
                </c:pt>
                <c:pt idx="1605">
                  <c:v>28.908999999999999</c:v>
                </c:pt>
                <c:pt idx="1606">
                  <c:v>28.905000000000001</c:v>
                </c:pt>
                <c:pt idx="1607">
                  <c:v>28.904</c:v>
                </c:pt>
                <c:pt idx="1608">
                  <c:v>28.896999999999998</c:v>
                </c:pt>
                <c:pt idx="1609">
                  <c:v>28.893000000000001</c:v>
                </c:pt>
                <c:pt idx="1610">
                  <c:v>28.893000000000001</c:v>
                </c:pt>
                <c:pt idx="1611">
                  <c:v>28.885999999999999</c:v>
                </c:pt>
                <c:pt idx="1612">
                  <c:v>28.882000000000001</c:v>
                </c:pt>
                <c:pt idx="1613">
                  <c:v>28.881</c:v>
                </c:pt>
                <c:pt idx="1614">
                  <c:v>28.873999999999999</c:v>
                </c:pt>
                <c:pt idx="1615">
                  <c:v>28.87</c:v>
                </c:pt>
                <c:pt idx="1616">
                  <c:v>28.869</c:v>
                </c:pt>
                <c:pt idx="1617">
                  <c:v>28.861999999999998</c:v>
                </c:pt>
                <c:pt idx="1618">
                  <c:v>28.858000000000001</c:v>
                </c:pt>
                <c:pt idx="1619">
                  <c:v>28.856999999999999</c:v>
                </c:pt>
                <c:pt idx="1620">
                  <c:v>28.853999999999999</c:v>
                </c:pt>
                <c:pt idx="1621">
                  <c:v>28.853999999999999</c:v>
                </c:pt>
                <c:pt idx="1622">
                  <c:v>28.853000000000002</c:v>
                </c:pt>
                <c:pt idx="1623">
                  <c:v>28.85</c:v>
                </c:pt>
                <c:pt idx="1624">
                  <c:v>28.834</c:v>
                </c:pt>
                <c:pt idx="1625">
                  <c:v>28.834</c:v>
                </c:pt>
                <c:pt idx="1626">
                  <c:v>28.832999999999998</c:v>
                </c:pt>
                <c:pt idx="1627">
                  <c:v>28.832000000000001</c:v>
                </c:pt>
                <c:pt idx="1628">
                  <c:v>28.832000000000001</c:v>
                </c:pt>
                <c:pt idx="1629">
                  <c:v>28.831</c:v>
                </c:pt>
                <c:pt idx="1630">
                  <c:v>28.831</c:v>
                </c:pt>
                <c:pt idx="1631">
                  <c:v>28.831</c:v>
                </c:pt>
                <c:pt idx="1632">
                  <c:v>28.83</c:v>
                </c:pt>
                <c:pt idx="1633">
                  <c:v>28.829000000000001</c:v>
                </c:pt>
                <c:pt idx="1634">
                  <c:v>28.827999999999999</c:v>
                </c:pt>
                <c:pt idx="1635">
                  <c:v>28.827999999999999</c:v>
                </c:pt>
                <c:pt idx="1636">
                  <c:v>28.826000000000001</c:v>
                </c:pt>
                <c:pt idx="1637">
                  <c:v>28.826000000000001</c:v>
                </c:pt>
                <c:pt idx="1638">
                  <c:v>28.824999999999999</c:v>
                </c:pt>
                <c:pt idx="1639">
                  <c:v>28.824000000000002</c:v>
                </c:pt>
                <c:pt idx="1640">
                  <c:v>28.824000000000002</c:v>
                </c:pt>
                <c:pt idx="1641">
                  <c:v>28.823</c:v>
                </c:pt>
                <c:pt idx="1642">
                  <c:v>28.823</c:v>
                </c:pt>
                <c:pt idx="1643">
                  <c:v>28.823</c:v>
                </c:pt>
                <c:pt idx="1644">
                  <c:v>28.821999999999999</c:v>
                </c:pt>
                <c:pt idx="1645">
                  <c:v>28.821000000000002</c:v>
                </c:pt>
                <c:pt idx="1646">
                  <c:v>28.82</c:v>
                </c:pt>
                <c:pt idx="1647">
                  <c:v>28.82</c:v>
                </c:pt>
                <c:pt idx="1648">
                  <c:v>28.818999999999999</c:v>
                </c:pt>
                <c:pt idx="1649">
                  <c:v>28.818999999999999</c:v>
                </c:pt>
                <c:pt idx="1650">
                  <c:v>28.818000000000001</c:v>
                </c:pt>
                <c:pt idx="1651">
                  <c:v>28.817</c:v>
                </c:pt>
                <c:pt idx="1652">
                  <c:v>28.817</c:v>
                </c:pt>
                <c:pt idx="1653">
                  <c:v>28.815999999999999</c:v>
                </c:pt>
                <c:pt idx="1654">
                  <c:v>28.815999999999999</c:v>
                </c:pt>
                <c:pt idx="1655">
                  <c:v>28.815999999999999</c:v>
                </c:pt>
                <c:pt idx="1656">
                  <c:v>28.815000000000001</c:v>
                </c:pt>
                <c:pt idx="1657">
                  <c:v>28.814</c:v>
                </c:pt>
                <c:pt idx="1658">
                  <c:v>28.812999999999999</c:v>
                </c:pt>
                <c:pt idx="1659">
                  <c:v>28.812999999999999</c:v>
                </c:pt>
                <c:pt idx="1660">
                  <c:v>28.811</c:v>
                </c:pt>
                <c:pt idx="1661">
                  <c:v>28.811</c:v>
                </c:pt>
                <c:pt idx="1662">
                  <c:v>28.81</c:v>
                </c:pt>
                <c:pt idx="1663">
                  <c:v>28.81</c:v>
                </c:pt>
                <c:pt idx="1664">
                  <c:v>28.81</c:v>
                </c:pt>
                <c:pt idx="1665">
                  <c:v>28.809000000000001</c:v>
                </c:pt>
                <c:pt idx="1666">
                  <c:v>28.808</c:v>
                </c:pt>
                <c:pt idx="1667">
                  <c:v>28.808</c:v>
                </c:pt>
                <c:pt idx="1668">
                  <c:v>28.806999999999999</c:v>
                </c:pt>
                <c:pt idx="1669">
                  <c:v>28.806999999999999</c:v>
                </c:pt>
                <c:pt idx="1670">
                  <c:v>28.806000000000001</c:v>
                </c:pt>
                <c:pt idx="1671">
                  <c:v>28.806000000000001</c:v>
                </c:pt>
                <c:pt idx="1672">
                  <c:v>28.803999999999998</c:v>
                </c:pt>
                <c:pt idx="1673">
                  <c:v>28.803999999999998</c:v>
                </c:pt>
                <c:pt idx="1674">
                  <c:v>28.803999999999998</c:v>
                </c:pt>
                <c:pt idx="1675">
                  <c:v>28.803000000000001</c:v>
                </c:pt>
                <c:pt idx="1676">
                  <c:v>28.803000000000001</c:v>
                </c:pt>
                <c:pt idx="1677">
                  <c:v>28.802</c:v>
                </c:pt>
                <c:pt idx="1678">
                  <c:v>28.800999999999998</c:v>
                </c:pt>
                <c:pt idx="1679">
                  <c:v>28.800999999999998</c:v>
                </c:pt>
                <c:pt idx="1680">
                  <c:v>28.8</c:v>
                </c:pt>
                <c:pt idx="1681">
                  <c:v>28.798999999999999</c:v>
                </c:pt>
                <c:pt idx="1682">
                  <c:v>28.797999999999998</c:v>
                </c:pt>
                <c:pt idx="1683">
                  <c:v>28.797999999999998</c:v>
                </c:pt>
                <c:pt idx="1684">
                  <c:v>28.797000000000001</c:v>
                </c:pt>
                <c:pt idx="1685">
                  <c:v>28.797000000000001</c:v>
                </c:pt>
                <c:pt idx="1686">
                  <c:v>28.795999999999999</c:v>
                </c:pt>
                <c:pt idx="1687">
                  <c:v>28.795000000000002</c:v>
                </c:pt>
                <c:pt idx="1688">
                  <c:v>28.795000000000002</c:v>
                </c:pt>
                <c:pt idx="1689">
                  <c:v>28.794</c:v>
                </c:pt>
                <c:pt idx="1690">
                  <c:v>28.794</c:v>
                </c:pt>
                <c:pt idx="1691">
                  <c:v>28.794</c:v>
                </c:pt>
                <c:pt idx="1692">
                  <c:v>28.792999999999999</c:v>
                </c:pt>
                <c:pt idx="1693">
                  <c:v>28.792000000000002</c:v>
                </c:pt>
                <c:pt idx="1694">
                  <c:v>28.791</c:v>
                </c:pt>
                <c:pt idx="1695">
                  <c:v>28.791</c:v>
                </c:pt>
                <c:pt idx="1696">
                  <c:v>28.79</c:v>
                </c:pt>
                <c:pt idx="1697">
                  <c:v>28.79</c:v>
                </c:pt>
                <c:pt idx="1698">
                  <c:v>28.79</c:v>
                </c:pt>
                <c:pt idx="1699">
                  <c:v>28.788</c:v>
                </c:pt>
                <c:pt idx="1700">
                  <c:v>28.788</c:v>
                </c:pt>
                <c:pt idx="1701">
                  <c:v>28.786999999999999</c:v>
                </c:pt>
                <c:pt idx="1702">
                  <c:v>28.786000000000001</c:v>
                </c:pt>
                <c:pt idx="1703">
                  <c:v>28.785</c:v>
                </c:pt>
                <c:pt idx="1704">
                  <c:v>28.785</c:v>
                </c:pt>
                <c:pt idx="1705">
                  <c:v>28.785</c:v>
                </c:pt>
                <c:pt idx="1706">
                  <c:v>28.783999999999999</c:v>
                </c:pt>
                <c:pt idx="1707">
                  <c:v>28.783999999999999</c:v>
                </c:pt>
                <c:pt idx="1708">
                  <c:v>28.782</c:v>
                </c:pt>
                <c:pt idx="1709">
                  <c:v>28.782</c:v>
                </c:pt>
                <c:pt idx="1710">
                  <c:v>28.780999999999999</c:v>
                </c:pt>
                <c:pt idx="1711">
                  <c:v>28.780999999999999</c:v>
                </c:pt>
                <c:pt idx="1712">
                  <c:v>28.780999999999999</c:v>
                </c:pt>
                <c:pt idx="1713">
                  <c:v>28.78</c:v>
                </c:pt>
                <c:pt idx="1714">
                  <c:v>28.779</c:v>
                </c:pt>
                <c:pt idx="1715">
                  <c:v>28.779</c:v>
                </c:pt>
                <c:pt idx="1716">
                  <c:v>28.777999999999999</c:v>
                </c:pt>
                <c:pt idx="1717">
                  <c:v>28.777999999999999</c:v>
                </c:pt>
                <c:pt idx="1718">
                  <c:v>28.777000000000001</c:v>
                </c:pt>
                <c:pt idx="1719">
                  <c:v>28.776</c:v>
                </c:pt>
                <c:pt idx="1720">
                  <c:v>28.774999999999999</c:v>
                </c:pt>
                <c:pt idx="1721">
                  <c:v>28.774999999999999</c:v>
                </c:pt>
                <c:pt idx="1722">
                  <c:v>28.774999999999999</c:v>
                </c:pt>
                <c:pt idx="1723">
                  <c:v>28.774000000000001</c:v>
                </c:pt>
                <c:pt idx="1724">
                  <c:v>28.774000000000001</c:v>
                </c:pt>
                <c:pt idx="1725">
                  <c:v>28.771999999999998</c:v>
                </c:pt>
                <c:pt idx="1726">
                  <c:v>28.771999999999998</c:v>
                </c:pt>
                <c:pt idx="1727">
                  <c:v>28.771000000000001</c:v>
                </c:pt>
                <c:pt idx="1728">
                  <c:v>28.771000000000001</c:v>
                </c:pt>
                <c:pt idx="1729">
                  <c:v>28.771000000000001</c:v>
                </c:pt>
                <c:pt idx="1730">
                  <c:v>28.77</c:v>
                </c:pt>
                <c:pt idx="1731">
                  <c:v>28.768999999999998</c:v>
                </c:pt>
                <c:pt idx="1732">
                  <c:v>28.768000000000001</c:v>
                </c:pt>
                <c:pt idx="1733">
                  <c:v>28.768000000000001</c:v>
                </c:pt>
                <c:pt idx="1734">
                  <c:v>28.765999999999998</c:v>
                </c:pt>
                <c:pt idx="1735">
                  <c:v>28.765999999999998</c:v>
                </c:pt>
                <c:pt idx="1736">
                  <c:v>28.765999999999998</c:v>
                </c:pt>
                <c:pt idx="1737">
                  <c:v>28.765000000000001</c:v>
                </c:pt>
                <c:pt idx="1738">
                  <c:v>28.765000000000001</c:v>
                </c:pt>
                <c:pt idx="1739">
                  <c:v>28.763999999999999</c:v>
                </c:pt>
                <c:pt idx="1740">
                  <c:v>28.763000000000002</c:v>
                </c:pt>
                <c:pt idx="1741">
                  <c:v>28.763000000000002</c:v>
                </c:pt>
                <c:pt idx="1742">
                  <c:v>28.762</c:v>
                </c:pt>
                <c:pt idx="1743">
                  <c:v>28.762</c:v>
                </c:pt>
                <c:pt idx="1744">
                  <c:v>28.762</c:v>
                </c:pt>
                <c:pt idx="1745">
                  <c:v>28.760999999999999</c:v>
                </c:pt>
                <c:pt idx="1746">
                  <c:v>28.759</c:v>
                </c:pt>
                <c:pt idx="1747">
                  <c:v>28.759</c:v>
                </c:pt>
                <c:pt idx="1748">
                  <c:v>28.757999999999999</c:v>
                </c:pt>
                <c:pt idx="1749">
                  <c:v>28.757999999999999</c:v>
                </c:pt>
                <c:pt idx="1750">
                  <c:v>28.757000000000001</c:v>
                </c:pt>
                <c:pt idx="1751">
                  <c:v>28.756</c:v>
                </c:pt>
                <c:pt idx="1752">
                  <c:v>28.756</c:v>
                </c:pt>
                <c:pt idx="1753">
                  <c:v>28.754999999999999</c:v>
                </c:pt>
                <c:pt idx="1754">
                  <c:v>28.753</c:v>
                </c:pt>
                <c:pt idx="1755">
                  <c:v>28.753</c:v>
                </c:pt>
                <c:pt idx="1756">
                  <c:v>28.753</c:v>
                </c:pt>
                <c:pt idx="1757">
                  <c:v>28.751999999999999</c:v>
                </c:pt>
                <c:pt idx="1758">
                  <c:v>28.751999999999999</c:v>
                </c:pt>
                <c:pt idx="1759">
                  <c:v>28.751000000000001</c:v>
                </c:pt>
                <c:pt idx="1760">
                  <c:v>28.75</c:v>
                </c:pt>
                <c:pt idx="1761">
                  <c:v>28.75</c:v>
                </c:pt>
                <c:pt idx="1762">
                  <c:v>28.748999999999999</c:v>
                </c:pt>
                <c:pt idx="1763">
                  <c:v>28.748999999999999</c:v>
                </c:pt>
                <c:pt idx="1764">
                  <c:v>28.748000000000001</c:v>
                </c:pt>
                <c:pt idx="1765">
                  <c:v>28.748000000000001</c:v>
                </c:pt>
                <c:pt idx="1766">
                  <c:v>28.745999999999999</c:v>
                </c:pt>
                <c:pt idx="1767">
                  <c:v>28.745999999999999</c:v>
                </c:pt>
                <c:pt idx="1768">
                  <c:v>28.745000000000001</c:v>
                </c:pt>
                <c:pt idx="1769">
                  <c:v>28.745000000000001</c:v>
                </c:pt>
                <c:pt idx="1770">
                  <c:v>28.745000000000001</c:v>
                </c:pt>
                <c:pt idx="1771">
                  <c:v>28.744</c:v>
                </c:pt>
                <c:pt idx="1772">
                  <c:v>28.742999999999999</c:v>
                </c:pt>
                <c:pt idx="1773">
                  <c:v>28.742000000000001</c:v>
                </c:pt>
                <c:pt idx="1774">
                  <c:v>28.742000000000001</c:v>
                </c:pt>
                <c:pt idx="1775">
                  <c:v>28.74</c:v>
                </c:pt>
                <c:pt idx="1776">
                  <c:v>28.74</c:v>
                </c:pt>
                <c:pt idx="1777">
                  <c:v>28.739000000000001</c:v>
                </c:pt>
                <c:pt idx="1778">
                  <c:v>28.739000000000001</c:v>
                </c:pt>
                <c:pt idx="1779">
                  <c:v>28.739000000000001</c:v>
                </c:pt>
                <c:pt idx="1780">
                  <c:v>28.738</c:v>
                </c:pt>
                <c:pt idx="1781">
                  <c:v>28.736000000000001</c:v>
                </c:pt>
                <c:pt idx="1782">
                  <c:v>28.736000000000001</c:v>
                </c:pt>
                <c:pt idx="1783">
                  <c:v>28.734999999999999</c:v>
                </c:pt>
                <c:pt idx="1784">
                  <c:v>28.734999999999999</c:v>
                </c:pt>
                <c:pt idx="1785">
                  <c:v>28.734999999999999</c:v>
                </c:pt>
                <c:pt idx="1786">
                  <c:v>28.734000000000002</c:v>
                </c:pt>
                <c:pt idx="1787">
                  <c:v>28.733000000000001</c:v>
                </c:pt>
                <c:pt idx="1788">
                  <c:v>28.731999999999999</c:v>
                </c:pt>
                <c:pt idx="1789">
                  <c:v>28.731999999999999</c:v>
                </c:pt>
                <c:pt idx="1790">
                  <c:v>28.731999999999999</c:v>
                </c:pt>
                <c:pt idx="1791">
                  <c:v>28.731000000000002</c:v>
                </c:pt>
                <c:pt idx="1792">
                  <c:v>28.731000000000002</c:v>
                </c:pt>
                <c:pt idx="1793">
                  <c:v>28.728999999999999</c:v>
                </c:pt>
                <c:pt idx="1794">
                  <c:v>28.728999999999999</c:v>
                </c:pt>
                <c:pt idx="1795">
                  <c:v>28.728000000000002</c:v>
                </c:pt>
                <c:pt idx="1796">
                  <c:v>28.727</c:v>
                </c:pt>
                <c:pt idx="1797">
                  <c:v>28.725999999999999</c:v>
                </c:pt>
                <c:pt idx="1798">
                  <c:v>28.725999999999999</c:v>
                </c:pt>
                <c:pt idx="1799">
                  <c:v>28.725000000000001</c:v>
                </c:pt>
                <c:pt idx="1800">
                  <c:v>28.725000000000001</c:v>
                </c:pt>
                <c:pt idx="1801">
                  <c:v>28.724</c:v>
                </c:pt>
                <c:pt idx="1802">
                  <c:v>28.722999999999999</c:v>
                </c:pt>
                <c:pt idx="1803">
                  <c:v>28.722000000000001</c:v>
                </c:pt>
                <c:pt idx="1804">
                  <c:v>28.722000000000001</c:v>
                </c:pt>
                <c:pt idx="1805">
                  <c:v>28.72</c:v>
                </c:pt>
                <c:pt idx="1806">
                  <c:v>28.72</c:v>
                </c:pt>
                <c:pt idx="1807">
                  <c:v>28.719000000000001</c:v>
                </c:pt>
                <c:pt idx="1808">
                  <c:v>28.719000000000001</c:v>
                </c:pt>
                <c:pt idx="1809">
                  <c:v>28.718</c:v>
                </c:pt>
                <c:pt idx="1810">
                  <c:v>28.716999999999999</c:v>
                </c:pt>
                <c:pt idx="1811">
                  <c:v>28.716000000000001</c:v>
                </c:pt>
                <c:pt idx="1812">
                  <c:v>28.716000000000001</c:v>
                </c:pt>
                <c:pt idx="1813">
                  <c:v>28.715</c:v>
                </c:pt>
                <c:pt idx="1814">
                  <c:v>28.706</c:v>
                </c:pt>
                <c:pt idx="1815">
                  <c:v>28.687000000000001</c:v>
                </c:pt>
                <c:pt idx="1816">
                  <c:v>28.687000000000001</c:v>
                </c:pt>
                <c:pt idx="1817">
                  <c:v>28.678000000000001</c:v>
                </c:pt>
                <c:pt idx="1818">
                  <c:v>28.672000000000001</c:v>
                </c:pt>
                <c:pt idx="1819">
                  <c:v>28.670999999999999</c:v>
                </c:pt>
                <c:pt idx="1820">
                  <c:v>28.663</c:v>
                </c:pt>
                <c:pt idx="1821">
                  <c:v>28.658000000000001</c:v>
                </c:pt>
                <c:pt idx="1822">
                  <c:v>28.657</c:v>
                </c:pt>
                <c:pt idx="1823">
                  <c:v>28.649000000000001</c:v>
                </c:pt>
                <c:pt idx="1824">
                  <c:v>28.643999999999998</c:v>
                </c:pt>
                <c:pt idx="1825">
                  <c:v>28.643999999999998</c:v>
                </c:pt>
                <c:pt idx="1826">
                  <c:v>28.635000000000002</c:v>
                </c:pt>
                <c:pt idx="1827">
                  <c:v>28.63</c:v>
                </c:pt>
                <c:pt idx="1828">
                  <c:v>28.63</c:v>
                </c:pt>
                <c:pt idx="1829">
                  <c:v>28.620999999999999</c:v>
                </c:pt>
                <c:pt idx="1830">
                  <c:v>28.616</c:v>
                </c:pt>
                <c:pt idx="1831">
                  <c:v>28.606999999999999</c:v>
                </c:pt>
                <c:pt idx="1832">
                  <c:v>28.602</c:v>
                </c:pt>
                <c:pt idx="1833">
                  <c:v>28.600999999999999</c:v>
                </c:pt>
                <c:pt idx="1834">
                  <c:v>28.591999999999999</c:v>
                </c:pt>
                <c:pt idx="1835">
                  <c:v>28.588000000000001</c:v>
                </c:pt>
                <c:pt idx="1836">
                  <c:v>28.587</c:v>
                </c:pt>
                <c:pt idx="1837">
                  <c:v>28.577999999999999</c:v>
                </c:pt>
                <c:pt idx="1838">
                  <c:v>28.573</c:v>
                </c:pt>
                <c:pt idx="1839">
                  <c:v>28.571999999999999</c:v>
                </c:pt>
                <c:pt idx="1840">
                  <c:v>28.562999999999999</c:v>
                </c:pt>
                <c:pt idx="1841">
                  <c:v>28.558</c:v>
                </c:pt>
                <c:pt idx="1842">
                  <c:v>28.558</c:v>
                </c:pt>
                <c:pt idx="1843">
                  <c:v>28.547999999999998</c:v>
                </c:pt>
                <c:pt idx="1844">
                  <c:v>28.524999999999999</c:v>
                </c:pt>
                <c:pt idx="1845">
                  <c:v>28.524000000000001</c:v>
                </c:pt>
                <c:pt idx="1846">
                  <c:v>28.513999999999999</c:v>
                </c:pt>
                <c:pt idx="1847">
                  <c:v>28.507000000000001</c:v>
                </c:pt>
                <c:pt idx="1848">
                  <c:v>28.506</c:v>
                </c:pt>
                <c:pt idx="1849">
                  <c:v>28.495999999999999</c:v>
                </c:pt>
                <c:pt idx="1850">
                  <c:v>28.491</c:v>
                </c:pt>
                <c:pt idx="1851">
                  <c:v>28.49</c:v>
                </c:pt>
                <c:pt idx="1852">
                  <c:v>28.48</c:v>
                </c:pt>
                <c:pt idx="1853">
                  <c:v>28.475000000000001</c:v>
                </c:pt>
                <c:pt idx="1854">
                  <c:v>28.474</c:v>
                </c:pt>
                <c:pt idx="1855">
                  <c:v>28.463999999999999</c:v>
                </c:pt>
                <c:pt idx="1856">
                  <c:v>28.459</c:v>
                </c:pt>
                <c:pt idx="1857">
                  <c:v>28.457999999999998</c:v>
                </c:pt>
                <c:pt idx="1858">
                  <c:v>28.448</c:v>
                </c:pt>
                <c:pt idx="1859">
                  <c:v>28.443000000000001</c:v>
                </c:pt>
                <c:pt idx="1860">
                  <c:v>28.442</c:v>
                </c:pt>
                <c:pt idx="1861">
                  <c:v>28.425999999999998</c:v>
                </c:pt>
                <c:pt idx="1862">
                  <c:v>28.425999999999998</c:v>
                </c:pt>
                <c:pt idx="1863">
                  <c:v>28.414999999999999</c:v>
                </c:pt>
                <c:pt idx="1864">
                  <c:v>28.41</c:v>
                </c:pt>
                <c:pt idx="1865">
                  <c:v>28.408999999999999</c:v>
                </c:pt>
                <c:pt idx="1866">
                  <c:v>28.399000000000001</c:v>
                </c:pt>
                <c:pt idx="1867">
                  <c:v>28.393000000000001</c:v>
                </c:pt>
                <c:pt idx="1868">
                  <c:v>28.391999999999999</c:v>
                </c:pt>
                <c:pt idx="1869">
                  <c:v>28.382000000000001</c:v>
                </c:pt>
                <c:pt idx="1870">
                  <c:v>28.376999999999999</c:v>
                </c:pt>
                <c:pt idx="1871">
                  <c:v>28.376000000000001</c:v>
                </c:pt>
                <c:pt idx="1872">
                  <c:v>28.364999999999998</c:v>
                </c:pt>
                <c:pt idx="1873">
                  <c:v>28.327999999999999</c:v>
                </c:pt>
                <c:pt idx="1874">
                  <c:v>28.324000000000002</c:v>
                </c:pt>
                <c:pt idx="1875">
                  <c:v>28.321000000000002</c:v>
                </c:pt>
                <c:pt idx="1876">
                  <c:v>28.317</c:v>
                </c:pt>
                <c:pt idx="1877">
                  <c:v>28.315999999999999</c:v>
                </c:pt>
                <c:pt idx="1878">
                  <c:v>28.312000000000001</c:v>
                </c:pt>
                <c:pt idx="1879">
                  <c:v>28.312000000000001</c:v>
                </c:pt>
                <c:pt idx="1880">
                  <c:v>28.308</c:v>
                </c:pt>
                <c:pt idx="1881">
                  <c:v>28.306999999999999</c:v>
                </c:pt>
                <c:pt idx="1882">
                  <c:v>28.303000000000001</c:v>
                </c:pt>
                <c:pt idx="1883">
                  <c:v>28.302</c:v>
                </c:pt>
                <c:pt idx="1884">
                  <c:v>28.298999999999999</c:v>
                </c:pt>
                <c:pt idx="1885">
                  <c:v>28.297999999999998</c:v>
                </c:pt>
                <c:pt idx="1886">
                  <c:v>28.294</c:v>
                </c:pt>
                <c:pt idx="1887">
                  <c:v>28.292999999999999</c:v>
                </c:pt>
                <c:pt idx="1888">
                  <c:v>28.289000000000001</c:v>
                </c:pt>
                <c:pt idx="1889">
                  <c:v>28.289000000000001</c:v>
                </c:pt>
                <c:pt idx="1890">
                  <c:v>28.285</c:v>
                </c:pt>
                <c:pt idx="1891">
                  <c:v>28.283999999999999</c:v>
                </c:pt>
                <c:pt idx="1892">
                  <c:v>28.28</c:v>
                </c:pt>
                <c:pt idx="1893">
                  <c:v>28.28</c:v>
                </c:pt>
                <c:pt idx="1894">
                  <c:v>28.276</c:v>
                </c:pt>
                <c:pt idx="1895">
                  <c:v>28.274999999999999</c:v>
                </c:pt>
                <c:pt idx="1896">
                  <c:v>28.271000000000001</c:v>
                </c:pt>
                <c:pt idx="1897">
                  <c:v>28.27</c:v>
                </c:pt>
                <c:pt idx="1898">
                  <c:v>28.265999999999998</c:v>
                </c:pt>
                <c:pt idx="1899">
                  <c:v>28.265999999999998</c:v>
                </c:pt>
                <c:pt idx="1900">
                  <c:v>28.260999999999999</c:v>
                </c:pt>
                <c:pt idx="1901">
                  <c:v>28.257000000000001</c:v>
                </c:pt>
                <c:pt idx="1902">
                  <c:v>28.256</c:v>
                </c:pt>
                <c:pt idx="1903">
                  <c:v>28.251999999999999</c:v>
                </c:pt>
                <c:pt idx="1904">
                  <c:v>28.251999999999999</c:v>
                </c:pt>
                <c:pt idx="1905">
                  <c:v>28.248000000000001</c:v>
                </c:pt>
                <c:pt idx="1906">
                  <c:v>28.247</c:v>
                </c:pt>
                <c:pt idx="1907">
                  <c:v>28.242999999999999</c:v>
                </c:pt>
                <c:pt idx="1908">
                  <c:v>28.242999999999999</c:v>
                </c:pt>
                <c:pt idx="1909">
                  <c:v>28.239000000000001</c:v>
                </c:pt>
                <c:pt idx="1910">
                  <c:v>28.238</c:v>
                </c:pt>
                <c:pt idx="1911">
                  <c:v>28.234000000000002</c:v>
                </c:pt>
                <c:pt idx="1912">
                  <c:v>28.233000000000001</c:v>
                </c:pt>
                <c:pt idx="1913">
                  <c:v>28.228999999999999</c:v>
                </c:pt>
                <c:pt idx="1914">
                  <c:v>28.228999999999999</c:v>
                </c:pt>
                <c:pt idx="1915">
                  <c:v>28.225000000000001</c:v>
                </c:pt>
                <c:pt idx="1916">
                  <c:v>28.224</c:v>
                </c:pt>
                <c:pt idx="1917">
                  <c:v>28.22</c:v>
                </c:pt>
                <c:pt idx="1918">
                  <c:v>28.219000000000001</c:v>
                </c:pt>
                <c:pt idx="1919">
                  <c:v>28.215</c:v>
                </c:pt>
                <c:pt idx="1920">
                  <c:v>28.213999999999999</c:v>
                </c:pt>
                <c:pt idx="1921">
                  <c:v>28.21</c:v>
                </c:pt>
                <c:pt idx="1922">
                  <c:v>28.21</c:v>
                </c:pt>
                <c:pt idx="1923">
                  <c:v>28.206</c:v>
                </c:pt>
                <c:pt idx="1924">
                  <c:v>28.204999999999998</c:v>
                </c:pt>
                <c:pt idx="1925">
                  <c:v>28.201000000000001</c:v>
                </c:pt>
                <c:pt idx="1926">
                  <c:v>28.2</c:v>
                </c:pt>
                <c:pt idx="1927">
                  <c:v>28.196000000000002</c:v>
                </c:pt>
                <c:pt idx="1928">
                  <c:v>28.196000000000002</c:v>
                </c:pt>
                <c:pt idx="1929">
                  <c:v>28.190999999999999</c:v>
                </c:pt>
                <c:pt idx="1930">
                  <c:v>28.190999999999999</c:v>
                </c:pt>
                <c:pt idx="1931">
                  <c:v>28.187000000000001</c:v>
                </c:pt>
                <c:pt idx="1932">
                  <c:v>28.186</c:v>
                </c:pt>
                <c:pt idx="1933">
                  <c:v>28.181999999999999</c:v>
                </c:pt>
                <c:pt idx="1934">
                  <c:v>28.181000000000001</c:v>
                </c:pt>
                <c:pt idx="1935">
                  <c:v>28.177</c:v>
                </c:pt>
                <c:pt idx="1936">
                  <c:v>28.175999999999998</c:v>
                </c:pt>
                <c:pt idx="1937">
                  <c:v>28.172000000000001</c:v>
                </c:pt>
                <c:pt idx="1938">
                  <c:v>28.172000000000001</c:v>
                </c:pt>
                <c:pt idx="1939">
                  <c:v>28.167999999999999</c:v>
                </c:pt>
                <c:pt idx="1940">
                  <c:v>28.167000000000002</c:v>
                </c:pt>
                <c:pt idx="1941">
                  <c:v>28.163</c:v>
                </c:pt>
                <c:pt idx="1942">
                  <c:v>28.161999999999999</c:v>
                </c:pt>
                <c:pt idx="1943">
                  <c:v>28.158000000000001</c:v>
                </c:pt>
                <c:pt idx="1944">
                  <c:v>28.119</c:v>
                </c:pt>
                <c:pt idx="1945">
                  <c:v>28.117999999999999</c:v>
                </c:pt>
                <c:pt idx="1946">
                  <c:v>28.106000000000002</c:v>
                </c:pt>
                <c:pt idx="1947">
                  <c:v>28.097000000000001</c:v>
                </c:pt>
                <c:pt idx="1948">
                  <c:v>28.096</c:v>
                </c:pt>
                <c:pt idx="1949">
                  <c:v>28.084</c:v>
                </c:pt>
                <c:pt idx="1950">
                  <c:v>28.077000000000002</c:v>
                </c:pt>
                <c:pt idx="1951">
                  <c:v>28.076000000000001</c:v>
                </c:pt>
                <c:pt idx="1952">
                  <c:v>28.064</c:v>
                </c:pt>
                <c:pt idx="1953">
                  <c:v>28.056999999999999</c:v>
                </c:pt>
                <c:pt idx="1954">
                  <c:v>28.056000000000001</c:v>
                </c:pt>
                <c:pt idx="1955">
                  <c:v>28.044</c:v>
                </c:pt>
                <c:pt idx="1956">
                  <c:v>28.038</c:v>
                </c:pt>
                <c:pt idx="1957">
                  <c:v>28.036999999999999</c:v>
                </c:pt>
                <c:pt idx="1958">
                  <c:v>28.024000000000001</c:v>
                </c:pt>
                <c:pt idx="1959">
                  <c:v>28.018000000000001</c:v>
                </c:pt>
                <c:pt idx="1960">
                  <c:v>28.016999999999999</c:v>
                </c:pt>
                <c:pt idx="1961">
                  <c:v>28.004000000000001</c:v>
                </c:pt>
                <c:pt idx="1962">
                  <c:v>27.998000000000001</c:v>
                </c:pt>
                <c:pt idx="1963">
                  <c:v>27.997</c:v>
                </c:pt>
                <c:pt idx="1964">
                  <c:v>27.984999999999999</c:v>
                </c:pt>
                <c:pt idx="1965">
                  <c:v>27.978000000000002</c:v>
                </c:pt>
                <c:pt idx="1966">
                  <c:v>27.977</c:v>
                </c:pt>
                <c:pt idx="1967">
                  <c:v>27.963999999999999</c:v>
                </c:pt>
                <c:pt idx="1968">
                  <c:v>27.957999999999998</c:v>
                </c:pt>
                <c:pt idx="1969">
                  <c:v>27.957000000000001</c:v>
                </c:pt>
                <c:pt idx="1970">
                  <c:v>27.943999999999999</c:v>
                </c:pt>
                <c:pt idx="1971">
                  <c:v>27.937999999999999</c:v>
                </c:pt>
                <c:pt idx="1972">
                  <c:v>27.937000000000001</c:v>
                </c:pt>
                <c:pt idx="1973">
                  <c:v>27.931000000000001</c:v>
                </c:pt>
                <c:pt idx="1974">
                  <c:v>27.931000000000001</c:v>
                </c:pt>
                <c:pt idx="1975">
                  <c:v>27.93</c:v>
                </c:pt>
                <c:pt idx="1976">
                  <c:v>27.923999999999999</c:v>
                </c:pt>
                <c:pt idx="1977">
                  <c:v>27.923999999999999</c:v>
                </c:pt>
                <c:pt idx="1978">
                  <c:v>27.922999999999998</c:v>
                </c:pt>
                <c:pt idx="1979">
                  <c:v>27.917999999999999</c:v>
                </c:pt>
                <c:pt idx="1980">
                  <c:v>27.890999999999998</c:v>
                </c:pt>
                <c:pt idx="1981">
                  <c:v>27.888999999999999</c:v>
                </c:pt>
                <c:pt idx="1982">
                  <c:v>27.876999999999999</c:v>
                </c:pt>
                <c:pt idx="1983">
                  <c:v>27.853000000000002</c:v>
                </c:pt>
                <c:pt idx="1984">
                  <c:v>27.846</c:v>
                </c:pt>
                <c:pt idx="1985">
                  <c:v>27.844999999999999</c:v>
                </c:pt>
                <c:pt idx="1986">
                  <c:v>27.832000000000001</c:v>
                </c:pt>
                <c:pt idx="1987">
                  <c:v>27.824999999999999</c:v>
                </c:pt>
                <c:pt idx="1988">
                  <c:v>27.824000000000002</c:v>
                </c:pt>
                <c:pt idx="1989">
                  <c:v>27.803000000000001</c:v>
                </c:pt>
                <c:pt idx="1990">
                  <c:v>27.79</c:v>
                </c:pt>
                <c:pt idx="1991">
                  <c:v>27.783999999999999</c:v>
                </c:pt>
                <c:pt idx="1992">
                  <c:v>27.783000000000001</c:v>
                </c:pt>
                <c:pt idx="1993">
                  <c:v>27.77</c:v>
                </c:pt>
                <c:pt idx="1994">
                  <c:v>27.763000000000002</c:v>
                </c:pt>
                <c:pt idx="1995">
                  <c:v>27.762</c:v>
                </c:pt>
                <c:pt idx="1996">
                  <c:v>27.748999999999999</c:v>
                </c:pt>
                <c:pt idx="1997">
                  <c:v>27.742000000000001</c:v>
                </c:pt>
                <c:pt idx="1998">
                  <c:v>27.741</c:v>
                </c:pt>
                <c:pt idx="1999">
                  <c:v>27.728000000000002</c:v>
                </c:pt>
                <c:pt idx="2000">
                  <c:v>27.722000000000001</c:v>
                </c:pt>
                <c:pt idx="2001">
                  <c:v>27.72</c:v>
                </c:pt>
                <c:pt idx="2002">
                  <c:v>27.707999999999998</c:v>
                </c:pt>
                <c:pt idx="2003">
                  <c:v>27.701000000000001</c:v>
                </c:pt>
                <c:pt idx="2004">
                  <c:v>27.7</c:v>
                </c:pt>
                <c:pt idx="2005">
                  <c:v>27.687000000000001</c:v>
                </c:pt>
                <c:pt idx="2006">
                  <c:v>27.654</c:v>
                </c:pt>
                <c:pt idx="2007">
                  <c:v>27.652999999999999</c:v>
                </c:pt>
                <c:pt idx="2008">
                  <c:v>27.640999999999998</c:v>
                </c:pt>
                <c:pt idx="2009">
                  <c:v>27.632000000000001</c:v>
                </c:pt>
                <c:pt idx="2010">
                  <c:v>27.631</c:v>
                </c:pt>
                <c:pt idx="2011">
                  <c:v>27.617999999999999</c:v>
                </c:pt>
                <c:pt idx="2012">
                  <c:v>27.611999999999998</c:v>
                </c:pt>
                <c:pt idx="2013">
                  <c:v>27.611000000000001</c:v>
                </c:pt>
                <c:pt idx="2014">
                  <c:v>27.597999999999999</c:v>
                </c:pt>
                <c:pt idx="2015">
                  <c:v>27.591999999999999</c:v>
                </c:pt>
                <c:pt idx="2016">
                  <c:v>27.591000000000001</c:v>
                </c:pt>
                <c:pt idx="2017">
                  <c:v>27.577999999999999</c:v>
                </c:pt>
                <c:pt idx="2018">
                  <c:v>27.571999999999999</c:v>
                </c:pt>
                <c:pt idx="2019">
                  <c:v>27.571000000000002</c:v>
                </c:pt>
                <c:pt idx="2020">
                  <c:v>27.559000000000001</c:v>
                </c:pt>
                <c:pt idx="2021">
                  <c:v>27.552</c:v>
                </c:pt>
                <c:pt idx="2022">
                  <c:v>27.550999999999998</c:v>
                </c:pt>
                <c:pt idx="2023">
                  <c:v>27.539000000000001</c:v>
                </c:pt>
                <c:pt idx="2024">
                  <c:v>27.533000000000001</c:v>
                </c:pt>
                <c:pt idx="2025">
                  <c:v>27.532</c:v>
                </c:pt>
                <c:pt idx="2026">
                  <c:v>27.52</c:v>
                </c:pt>
                <c:pt idx="2027">
                  <c:v>27.606000000000002</c:v>
                </c:pt>
                <c:pt idx="2028">
                  <c:v>27.609000000000002</c:v>
                </c:pt>
                <c:pt idx="2029">
                  <c:v>27.634</c:v>
                </c:pt>
                <c:pt idx="2030">
                  <c:v>27.652000000000001</c:v>
                </c:pt>
                <c:pt idx="2031">
                  <c:v>27.655000000000001</c:v>
                </c:pt>
                <c:pt idx="2032">
                  <c:v>27.678999999999998</c:v>
                </c:pt>
                <c:pt idx="2033">
                  <c:v>27.692</c:v>
                </c:pt>
                <c:pt idx="2034">
                  <c:v>27.693999999999999</c:v>
                </c:pt>
                <c:pt idx="2035">
                  <c:v>27.718</c:v>
                </c:pt>
                <c:pt idx="2036">
                  <c:v>27.731000000000002</c:v>
                </c:pt>
                <c:pt idx="2037">
                  <c:v>27.733000000000001</c:v>
                </c:pt>
                <c:pt idx="2038">
                  <c:v>27.757000000000001</c:v>
                </c:pt>
                <c:pt idx="2039">
                  <c:v>27.768999999999998</c:v>
                </c:pt>
                <c:pt idx="2040">
                  <c:v>27.771000000000001</c:v>
                </c:pt>
                <c:pt idx="2041">
                  <c:v>27.794</c:v>
                </c:pt>
                <c:pt idx="2042">
                  <c:v>27.806000000000001</c:v>
                </c:pt>
                <c:pt idx="2043">
                  <c:v>27.808</c:v>
                </c:pt>
                <c:pt idx="2044">
                  <c:v>27.831</c:v>
                </c:pt>
                <c:pt idx="2045">
                  <c:v>27.843</c:v>
                </c:pt>
                <c:pt idx="2046">
                  <c:v>27.844999999999999</c:v>
                </c:pt>
                <c:pt idx="2047">
                  <c:v>27.867000000000001</c:v>
                </c:pt>
                <c:pt idx="2048">
                  <c:v>27.879000000000001</c:v>
                </c:pt>
                <c:pt idx="2049">
                  <c:v>27.881</c:v>
                </c:pt>
                <c:pt idx="2050">
                  <c:v>27.902999999999999</c:v>
                </c:pt>
                <c:pt idx="2051">
                  <c:v>27.905000000000001</c:v>
                </c:pt>
                <c:pt idx="2052">
                  <c:v>27.907</c:v>
                </c:pt>
                <c:pt idx="2053">
                  <c:v>27.928999999999998</c:v>
                </c:pt>
                <c:pt idx="2054">
                  <c:v>27.98</c:v>
                </c:pt>
                <c:pt idx="2055">
                  <c:v>27.981999999999999</c:v>
                </c:pt>
                <c:pt idx="2056">
                  <c:v>28.001000000000001</c:v>
                </c:pt>
                <c:pt idx="2057">
                  <c:v>28.015999999999998</c:v>
                </c:pt>
                <c:pt idx="2058">
                  <c:v>28.018000000000001</c:v>
                </c:pt>
                <c:pt idx="2059">
                  <c:v>28.038</c:v>
                </c:pt>
                <c:pt idx="2060">
                  <c:v>28.047999999999998</c:v>
                </c:pt>
                <c:pt idx="2061">
                  <c:v>28.048999999999999</c:v>
                </c:pt>
                <c:pt idx="2062">
                  <c:v>28.068000000000001</c:v>
                </c:pt>
                <c:pt idx="2063">
                  <c:v>28.077999999999999</c:v>
                </c:pt>
                <c:pt idx="2064">
                  <c:v>28.108000000000001</c:v>
                </c:pt>
                <c:pt idx="2065">
                  <c:v>28.11</c:v>
                </c:pt>
                <c:pt idx="2066">
                  <c:v>28.128</c:v>
                </c:pt>
                <c:pt idx="2067">
                  <c:v>28.137</c:v>
                </c:pt>
                <c:pt idx="2068">
                  <c:v>28.138000000000002</c:v>
                </c:pt>
                <c:pt idx="2069">
                  <c:v>28.155999999999999</c:v>
                </c:pt>
                <c:pt idx="2070">
                  <c:v>28.164999999999999</c:v>
                </c:pt>
                <c:pt idx="2071">
                  <c:v>28.166</c:v>
                </c:pt>
                <c:pt idx="2072">
                  <c:v>28.183</c:v>
                </c:pt>
                <c:pt idx="2073">
                  <c:v>28.192</c:v>
                </c:pt>
                <c:pt idx="2074">
                  <c:v>28.193000000000001</c:v>
                </c:pt>
                <c:pt idx="2075">
                  <c:v>28.21</c:v>
                </c:pt>
                <c:pt idx="2076">
                  <c:v>28.218</c:v>
                </c:pt>
                <c:pt idx="2077">
                  <c:v>28.219000000000001</c:v>
                </c:pt>
                <c:pt idx="2078">
                  <c:v>28.234999999999999</c:v>
                </c:pt>
                <c:pt idx="2079">
                  <c:v>28.242999999999999</c:v>
                </c:pt>
                <c:pt idx="2080">
                  <c:v>28.245000000000001</c:v>
                </c:pt>
                <c:pt idx="2081">
                  <c:v>28.251000000000001</c:v>
                </c:pt>
                <c:pt idx="2082">
                  <c:v>28.251999999999999</c:v>
                </c:pt>
                <c:pt idx="2083">
                  <c:v>28.253</c:v>
                </c:pt>
                <c:pt idx="2084">
                  <c:v>28.26</c:v>
                </c:pt>
                <c:pt idx="2085">
                  <c:v>28.26</c:v>
                </c:pt>
                <c:pt idx="2086">
                  <c:v>28.262</c:v>
                </c:pt>
                <c:pt idx="2087">
                  <c:v>28.268000000000001</c:v>
                </c:pt>
                <c:pt idx="2088">
                  <c:v>28.298999999999999</c:v>
                </c:pt>
                <c:pt idx="2089">
                  <c:v>28.3</c:v>
                </c:pt>
                <c:pt idx="2090">
                  <c:v>28.314</c:v>
                </c:pt>
                <c:pt idx="2091">
                  <c:v>28.324999999999999</c:v>
                </c:pt>
                <c:pt idx="2092">
                  <c:v>28.326000000000001</c:v>
                </c:pt>
                <c:pt idx="2093">
                  <c:v>28.34</c:v>
                </c:pt>
                <c:pt idx="2094">
                  <c:v>28.347000000000001</c:v>
                </c:pt>
                <c:pt idx="2095">
                  <c:v>28.347999999999999</c:v>
                </c:pt>
                <c:pt idx="2096">
                  <c:v>28.361999999999998</c:v>
                </c:pt>
                <c:pt idx="2097">
                  <c:v>28.367999999999999</c:v>
                </c:pt>
                <c:pt idx="2098">
                  <c:v>28.37</c:v>
                </c:pt>
                <c:pt idx="2099">
                  <c:v>28.382000000000001</c:v>
                </c:pt>
                <c:pt idx="2100">
                  <c:v>28.388999999999999</c:v>
                </c:pt>
                <c:pt idx="2101">
                  <c:v>28.39</c:v>
                </c:pt>
                <c:pt idx="2102">
                  <c:v>28.402000000000001</c:v>
                </c:pt>
                <c:pt idx="2103">
                  <c:v>28.408000000000001</c:v>
                </c:pt>
                <c:pt idx="2104">
                  <c:v>28.41</c:v>
                </c:pt>
                <c:pt idx="2105">
                  <c:v>28.420999999999999</c:v>
                </c:pt>
                <c:pt idx="2106">
                  <c:v>28.427</c:v>
                </c:pt>
                <c:pt idx="2107">
                  <c:v>28.428000000000001</c:v>
                </c:pt>
                <c:pt idx="2108">
                  <c:v>28.439</c:v>
                </c:pt>
                <c:pt idx="2109">
                  <c:v>28.445</c:v>
                </c:pt>
                <c:pt idx="2110">
                  <c:v>28.446000000000002</c:v>
                </c:pt>
                <c:pt idx="2111">
                  <c:v>28.457000000000001</c:v>
                </c:pt>
                <c:pt idx="2112">
                  <c:v>28.462</c:v>
                </c:pt>
                <c:pt idx="2113">
                  <c:v>28.463000000000001</c:v>
                </c:pt>
                <c:pt idx="2114">
                  <c:v>28.472999999999999</c:v>
                </c:pt>
                <c:pt idx="2115">
                  <c:v>28.478000000000002</c:v>
                </c:pt>
                <c:pt idx="2116">
                  <c:v>28.478999999999999</c:v>
                </c:pt>
                <c:pt idx="2117">
                  <c:v>28.510999999999999</c:v>
                </c:pt>
                <c:pt idx="2118">
                  <c:v>28.512</c:v>
                </c:pt>
                <c:pt idx="2119">
                  <c:v>28.52</c:v>
                </c:pt>
                <c:pt idx="2120">
                  <c:v>28.524999999999999</c:v>
                </c:pt>
                <c:pt idx="2121">
                  <c:v>28.526</c:v>
                </c:pt>
                <c:pt idx="2122">
                  <c:v>28.532</c:v>
                </c:pt>
                <c:pt idx="2123">
                  <c:v>28.536000000000001</c:v>
                </c:pt>
                <c:pt idx="2124">
                  <c:v>28.536000000000001</c:v>
                </c:pt>
                <c:pt idx="2125">
                  <c:v>28.542999999999999</c:v>
                </c:pt>
                <c:pt idx="2126">
                  <c:v>28.545999999999999</c:v>
                </c:pt>
                <c:pt idx="2127">
                  <c:v>28.545999999999999</c:v>
                </c:pt>
                <c:pt idx="2128">
                  <c:v>28.552</c:v>
                </c:pt>
                <c:pt idx="2129">
                  <c:v>28.555</c:v>
                </c:pt>
                <c:pt idx="2130">
                  <c:v>28.556000000000001</c:v>
                </c:pt>
                <c:pt idx="2131">
                  <c:v>28.561</c:v>
                </c:pt>
                <c:pt idx="2132">
                  <c:v>28.564</c:v>
                </c:pt>
                <c:pt idx="2133">
                  <c:v>28.564</c:v>
                </c:pt>
                <c:pt idx="2134">
                  <c:v>28.568999999999999</c:v>
                </c:pt>
                <c:pt idx="2135">
                  <c:v>28.571000000000002</c:v>
                </c:pt>
                <c:pt idx="2136">
                  <c:v>28.571000000000002</c:v>
                </c:pt>
                <c:pt idx="2137">
                  <c:v>28.576000000000001</c:v>
                </c:pt>
                <c:pt idx="2138">
                  <c:v>28.577999999999999</c:v>
                </c:pt>
                <c:pt idx="2139">
                  <c:v>28.577999999999999</c:v>
                </c:pt>
                <c:pt idx="2140">
                  <c:v>28.582000000000001</c:v>
                </c:pt>
                <c:pt idx="2141">
                  <c:v>28.584</c:v>
                </c:pt>
                <c:pt idx="2142">
                  <c:v>28.584</c:v>
                </c:pt>
                <c:pt idx="2143">
                  <c:v>28.587</c:v>
                </c:pt>
                <c:pt idx="2144">
                  <c:v>28.6</c:v>
                </c:pt>
                <c:pt idx="2145">
                  <c:v>28.6</c:v>
                </c:pt>
                <c:pt idx="2146">
                  <c:v>28.602</c:v>
                </c:pt>
                <c:pt idx="2147">
                  <c:v>28.603000000000002</c:v>
                </c:pt>
                <c:pt idx="2148">
                  <c:v>28.603000000000002</c:v>
                </c:pt>
                <c:pt idx="2149">
                  <c:v>28.605</c:v>
                </c:pt>
                <c:pt idx="2150">
                  <c:v>28.605</c:v>
                </c:pt>
                <c:pt idx="2151">
                  <c:v>28.606000000000002</c:v>
                </c:pt>
                <c:pt idx="2152">
                  <c:v>28.606000000000002</c:v>
                </c:pt>
                <c:pt idx="2153">
                  <c:v>28.606999999999999</c:v>
                </c:pt>
                <c:pt idx="2154">
                  <c:v>28.606999999999999</c:v>
                </c:pt>
                <c:pt idx="2155">
                  <c:v>28.606999999999999</c:v>
                </c:pt>
                <c:pt idx="2156">
                  <c:v>28.606999999999999</c:v>
                </c:pt>
                <c:pt idx="2157">
                  <c:v>28.606999999999999</c:v>
                </c:pt>
                <c:pt idx="2158">
                  <c:v>28.606999999999999</c:v>
                </c:pt>
                <c:pt idx="2159">
                  <c:v>28.606999999999999</c:v>
                </c:pt>
                <c:pt idx="2160">
                  <c:v>28.606999999999999</c:v>
                </c:pt>
                <c:pt idx="2161">
                  <c:v>28.606000000000002</c:v>
                </c:pt>
                <c:pt idx="2162">
                  <c:v>28.605</c:v>
                </c:pt>
                <c:pt idx="2163">
                  <c:v>28.603999999999999</c:v>
                </c:pt>
                <c:pt idx="2164">
                  <c:v>28.603999999999999</c:v>
                </c:pt>
                <c:pt idx="2165">
                  <c:v>28.603000000000002</c:v>
                </c:pt>
                <c:pt idx="2166">
                  <c:v>28.602</c:v>
                </c:pt>
                <c:pt idx="2167">
                  <c:v>28.602</c:v>
                </c:pt>
                <c:pt idx="2168">
                  <c:v>28.6</c:v>
                </c:pt>
                <c:pt idx="2169">
                  <c:v>28.591000000000001</c:v>
                </c:pt>
                <c:pt idx="2170">
                  <c:v>28.591000000000001</c:v>
                </c:pt>
                <c:pt idx="2171">
                  <c:v>28.587</c:v>
                </c:pt>
                <c:pt idx="2172">
                  <c:v>28.585000000000001</c:v>
                </c:pt>
                <c:pt idx="2173">
                  <c:v>28.584</c:v>
                </c:pt>
                <c:pt idx="2174">
                  <c:v>28.581</c:v>
                </c:pt>
                <c:pt idx="2175">
                  <c:v>28.577999999999999</c:v>
                </c:pt>
                <c:pt idx="2176">
                  <c:v>28.577000000000002</c:v>
                </c:pt>
                <c:pt idx="2177">
                  <c:v>28.577000000000002</c:v>
                </c:pt>
                <c:pt idx="2178">
                  <c:v>28.576000000000001</c:v>
                </c:pt>
                <c:pt idx="2179">
                  <c:v>28.574999999999999</c:v>
                </c:pt>
                <c:pt idx="2180">
                  <c:v>28.574000000000002</c:v>
                </c:pt>
                <c:pt idx="2181">
                  <c:v>28.574000000000002</c:v>
                </c:pt>
                <c:pt idx="2182">
                  <c:v>28.571999999999999</c:v>
                </c:pt>
                <c:pt idx="2183">
                  <c:v>28.571999999999999</c:v>
                </c:pt>
                <c:pt idx="2184">
                  <c:v>28.565999999999999</c:v>
                </c:pt>
                <c:pt idx="2185">
                  <c:v>28.565999999999999</c:v>
                </c:pt>
                <c:pt idx="2186">
                  <c:v>28.565000000000001</c:v>
                </c:pt>
                <c:pt idx="2187">
                  <c:v>28.564</c:v>
                </c:pt>
                <c:pt idx="2188">
                  <c:v>28.562999999999999</c:v>
                </c:pt>
                <c:pt idx="2189">
                  <c:v>28.562999999999999</c:v>
                </c:pt>
                <c:pt idx="2190">
                  <c:v>28.561</c:v>
                </c:pt>
                <c:pt idx="2191">
                  <c:v>28.56</c:v>
                </c:pt>
                <c:pt idx="2192">
                  <c:v>28.559000000000001</c:v>
                </c:pt>
                <c:pt idx="2193">
                  <c:v>28.559000000000001</c:v>
                </c:pt>
                <c:pt idx="2194">
                  <c:v>28.556999999999999</c:v>
                </c:pt>
                <c:pt idx="2195">
                  <c:v>28.556000000000001</c:v>
                </c:pt>
                <c:pt idx="2196">
                  <c:v>28.553999999999998</c:v>
                </c:pt>
                <c:pt idx="2197">
                  <c:v>28.553999999999998</c:v>
                </c:pt>
                <c:pt idx="2198">
                  <c:v>28.552</c:v>
                </c:pt>
                <c:pt idx="2199">
                  <c:v>28.552</c:v>
                </c:pt>
                <c:pt idx="2200">
                  <c:v>28.55</c:v>
                </c:pt>
                <c:pt idx="2201">
                  <c:v>28.55</c:v>
                </c:pt>
                <c:pt idx="2202">
                  <c:v>28.547000000000001</c:v>
                </c:pt>
                <c:pt idx="2203">
                  <c:v>28.545999999999999</c:v>
                </c:pt>
                <c:pt idx="2204">
                  <c:v>28.545000000000002</c:v>
                </c:pt>
                <c:pt idx="2205">
                  <c:v>28.542999999999999</c:v>
                </c:pt>
                <c:pt idx="2206">
                  <c:v>28.542999999999999</c:v>
                </c:pt>
                <c:pt idx="2207">
                  <c:v>28.541</c:v>
                </c:pt>
                <c:pt idx="2208">
                  <c:v>28.541</c:v>
                </c:pt>
                <c:pt idx="2209">
                  <c:v>28.539000000000001</c:v>
                </c:pt>
                <c:pt idx="2210">
                  <c:v>28.538</c:v>
                </c:pt>
                <c:pt idx="2211">
                  <c:v>28.536000000000001</c:v>
                </c:pt>
                <c:pt idx="2212">
                  <c:v>28.536000000000001</c:v>
                </c:pt>
                <c:pt idx="2213">
                  <c:v>28.533999999999999</c:v>
                </c:pt>
                <c:pt idx="2214">
                  <c:v>28.504000000000001</c:v>
                </c:pt>
                <c:pt idx="2215">
                  <c:v>28.504000000000001</c:v>
                </c:pt>
                <c:pt idx="2216">
                  <c:v>28.498999999999999</c:v>
                </c:pt>
                <c:pt idx="2217">
                  <c:v>28.495000000000001</c:v>
                </c:pt>
                <c:pt idx="2218">
                  <c:v>28.494</c:v>
                </c:pt>
                <c:pt idx="2219">
                  <c:v>28.488</c:v>
                </c:pt>
                <c:pt idx="2220">
                  <c:v>28.484000000000002</c:v>
                </c:pt>
                <c:pt idx="2221">
                  <c:v>28.484000000000002</c:v>
                </c:pt>
                <c:pt idx="2222">
                  <c:v>28.475999999999999</c:v>
                </c:pt>
                <c:pt idx="2223">
                  <c:v>28.471</c:v>
                </c:pt>
                <c:pt idx="2224">
                  <c:v>28.47</c:v>
                </c:pt>
                <c:pt idx="2225">
                  <c:v>28.460999999999999</c:v>
                </c:pt>
                <c:pt idx="2226">
                  <c:v>28.454999999999998</c:v>
                </c:pt>
                <c:pt idx="2227">
                  <c:v>28.454000000000001</c:v>
                </c:pt>
                <c:pt idx="2228">
                  <c:v>28.443000000000001</c:v>
                </c:pt>
                <c:pt idx="2229">
                  <c:v>28.437000000000001</c:v>
                </c:pt>
                <c:pt idx="2230">
                  <c:v>28.436</c:v>
                </c:pt>
                <c:pt idx="2231">
                  <c:v>28.422999999999998</c:v>
                </c:pt>
                <c:pt idx="2232">
                  <c:v>28.416</c:v>
                </c:pt>
                <c:pt idx="2233">
                  <c:v>28.414999999999999</c:v>
                </c:pt>
                <c:pt idx="2234">
                  <c:v>28.4</c:v>
                </c:pt>
                <c:pt idx="2235">
                  <c:v>28.393000000000001</c:v>
                </c:pt>
                <c:pt idx="2236">
                  <c:v>28.391999999999999</c:v>
                </c:pt>
                <c:pt idx="2237">
                  <c:v>28.390999999999998</c:v>
                </c:pt>
                <c:pt idx="2238">
                  <c:v>28.388000000000002</c:v>
                </c:pt>
                <c:pt idx="2239">
                  <c:v>28.387</c:v>
                </c:pt>
                <c:pt idx="2240">
                  <c:v>28.385999999999999</c:v>
                </c:pt>
                <c:pt idx="2241">
                  <c:v>28.385999999999999</c:v>
                </c:pt>
                <c:pt idx="2242">
                  <c:v>28.385000000000002</c:v>
                </c:pt>
                <c:pt idx="2243">
                  <c:v>28.384</c:v>
                </c:pt>
                <c:pt idx="2244">
                  <c:v>28.381</c:v>
                </c:pt>
                <c:pt idx="2245">
                  <c:v>28.38</c:v>
                </c:pt>
                <c:pt idx="2246">
                  <c:v>28.379000000000001</c:v>
                </c:pt>
                <c:pt idx="2247">
                  <c:v>28.379000000000001</c:v>
                </c:pt>
                <c:pt idx="2248">
                  <c:v>28.378</c:v>
                </c:pt>
                <c:pt idx="2249">
                  <c:v>28.376999999999999</c:v>
                </c:pt>
                <c:pt idx="2250">
                  <c:v>28.373999999999999</c:v>
                </c:pt>
                <c:pt idx="2251">
                  <c:v>28.373000000000001</c:v>
                </c:pt>
                <c:pt idx="2252">
                  <c:v>28.372</c:v>
                </c:pt>
                <c:pt idx="2253">
                  <c:v>28.372</c:v>
                </c:pt>
                <c:pt idx="2254">
                  <c:v>28.370999999999999</c:v>
                </c:pt>
                <c:pt idx="2255">
                  <c:v>28.369</c:v>
                </c:pt>
                <c:pt idx="2256">
                  <c:v>28.366</c:v>
                </c:pt>
                <c:pt idx="2257">
                  <c:v>28.364999999999998</c:v>
                </c:pt>
                <c:pt idx="2258">
                  <c:v>28.364999999999998</c:v>
                </c:pt>
                <c:pt idx="2259">
                  <c:v>28.364000000000001</c:v>
                </c:pt>
                <c:pt idx="2260">
                  <c:v>28.361999999999998</c:v>
                </c:pt>
                <c:pt idx="2261">
                  <c:v>28.359000000000002</c:v>
                </c:pt>
                <c:pt idx="2262">
                  <c:v>28.359000000000002</c:v>
                </c:pt>
                <c:pt idx="2263">
                  <c:v>28.356999999999999</c:v>
                </c:pt>
                <c:pt idx="2264">
                  <c:v>28.356999999999999</c:v>
                </c:pt>
                <c:pt idx="2265">
                  <c:v>28.356000000000002</c:v>
                </c:pt>
                <c:pt idx="2266">
                  <c:v>28.355</c:v>
                </c:pt>
                <c:pt idx="2267">
                  <c:v>28.350999999999999</c:v>
                </c:pt>
                <c:pt idx="2268">
                  <c:v>28.350999999999999</c:v>
                </c:pt>
                <c:pt idx="2269">
                  <c:v>28.349</c:v>
                </c:pt>
                <c:pt idx="2270">
                  <c:v>28.346</c:v>
                </c:pt>
                <c:pt idx="2271">
                  <c:v>28.344999999999999</c:v>
                </c:pt>
                <c:pt idx="2272">
                  <c:v>28.344000000000001</c:v>
                </c:pt>
                <c:pt idx="2273">
                  <c:v>28.343</c:v>
                </c:pt>
                <c:pt idx="2274">
                  <c:v>28.343</c:v>
                </c:pt>
                <c:pt idx="2275">
                  <c:v>28.341000000000001</c:v>
                </c:pt>
                <c:pt idx="2276">
                  <c:v>28.338000000000001</c:v>
                </c:pt>
                <c:pt idx="2277">
                  <c:v>28.337</c:v>
                </c:pt>
                <c:pt idx="2278">
                  <c:v>28.335000000000001</c:v>
                </c:pt>
                <c:pt idx="2279">
                  <c:v>28.335000000000001</c:v>
                </c:pt>
                <c:pt idx="2280">
                  <c:v>28.334</c:v>
                </c:pt>
                <c:pt idx="2281">
                  <c:v>28.332999999999998</c:v>
                </c:pt>
                <c:pt idx="2282">
                  <c:v>28.329000000000001</c:v>
                </c:pt>
                <c:pt idx="2283">
                  <c:v>28.329000000000001</c:v>
                </c:pt>
                <c:pt idx="2284">
                  <c:v>28.327000000000002</c:v>
                </c:pt>
                <c:pt idx="2285">
                  <c:v>28.327000000000002</c:v>
                </c:pt>
                <c:pt idx="2286">
                  <c:v>28.326000000000001</c:v>
                </c:pt>
                <c:pt idx="2287">
                  <c:v>28.324000000000002</c:v>
                </c:pt>
                <c:pt idx="2288">
                  <c:v>28.321000000000002</c:v>
                </c:pt>
                <c:pt idx="2289">
                  <c:v>28.32</c:v>
                </c:pt>
                <c:pt idx="2290">
                  <c:v>28.318999999999999</c:v>
                </c:pt>
                <c:pt idx="2291">
                  <c:v>28.315000000000001</c:v>
                </c:pt>
                <c:pt idx="2292">
                  <c:v>28.314</c:v>
                </c:pt>
                <c:pt idx="2293">
                  <c:v>28.312999999999999</c:v>
                </c:pt>
                <c:pt idx="2294">
                  <c:v>28.312000000000001</c:v>
                </c:pt>
                <c:pt idx="2295">
                  <c:v>28.311</c:v>
                </c:pt>
                <c:pt idx="2296">
                  <c:v>28.31</c:v>
                </c:pt>
                <c:pt idx="2297">
                  <c:v>28.254999999999999</c:v>
                </c:pt>
                <c:pt idx="2298">
                  <c:v>28.233000000000001</c:v>
                </c:pt>
                <c:pt idx="2299">
                  <c:v>28.215</c:v>
                </c:pt>
                <c:pt idx="2300">
                  <c:v>28.213000000000001</c:v>
                </c:pt>
                <c:pt idx="2301">
                  <c:v>28.189</c:v>
                </c:pt>
                <c:pt idx="2302">
                  <c:v>28.175999999999998</c:v>
                </c:pt>
                <c:pt idx="2303">
                  <c:v>28.173999999999999</c:v>
                </c:pt>
                <c:pt idx="2304">
                  <c:v>28.149000000000001</c:v>
                </c:pt>
                <c:pt idx="2305">
                  <c:v>28.135000000000002</c:v>
                </c:pt>
                <c:pt idx="2306">
                  <c:v>28.132999999999999</c:v>
                </c:pt>
                <c:pt idx="2307">
                  <c:v>28.106000000000002</c:v>
                </c:pt>
                <c:pt idx="2308">
                  <c:v>28.091999999999999</c:v>
                </c:pt>
                <c:pt idx="2309">
                  <c:v>28.088999999999999</c:v>
                </c:pt>
                <c:pt idx="2310">
                  <c:v>28.061</c:v>
                </c:pt>
                <c:pt idx="2311">
                  <c:v>28.045000000000002</c:v>
                </c:pt>
                <c:pt idx="2312">
                  <c:v>28.042999999999999</c:v>
                </c:pt>
                <c:pt idx="2313">
                  <c:v>28.013999999999999</c:v>
                </c:pt>
                <c:pt idx="2314">
                  <c:v>27.997</c:v>
                </c:pt>
                <c:pt idx="2315">
                  <c:v>27.994</c:v>
                </c:pt>
                <c:pt idx="2316">
                  <c:v>27.963999999999999</c:v>
                </c:pt>
                <c:pt idx="2317">
                  <c:v>27.946000000000002</c:v>
                </c:pt>
                <c:pt idx="2318">
                  <c:v>27.943000000000001</c:v>
                </c:pt>
                <c:pt idx="2319">
                  <c:v>27.911000000000001</c:v>
                </c:pt>
                <c:pt idx="2320">
                  <c:v>27.893000000000001</c:v>
                </c:pt>
                <c:pt idx="2321">
                  <c:v>27.89</c:v>
                </c:pt>
                <c:pt idx="2322">
                  <c:v>27.856999999999999</c:v>
                </c:pt>
                <c:pt idx="2323">
                  <c:v>27.838000000000001</c:v>
                </c:pt>
                <c:pt idx="2324">
                  <c:v>27.835000000000001</c:v>
                </c:pt>
                <c:pt idx="2325">
                  <c:v>27.8</c:v>
                </c:pt>
                <c:pt idx="2326">
                  <c:v>27.702000000000002</c:v>
                </c:pt>
                <c:pt idx="2327">
                  <c:v>27.699000000000002</c:v>
                </c:pt>
                <c:pt idx="2328">
                  <c:v>27.661000000000001</c:v>
                </c:pt>
                <c:pt idx="2329">
                  <c:v>27.631</c:v>
                </c:pt>
                <c:pt idx="2330">
                  <c:v>27.628</c:v>
                </c:pt>
                <c:pt idx="2331">
                  <c:v>27.588000000000001</c:v>
                </c:pt>
                <c:pt idx="2332">
                  <c:v>27.565999999999999</c:v>
                </c:pt>
                <c:pt idx="2333">
                  <c:v>27.562999999999999</c:v>
                </c:pt>
                <c:pt idx="2334">
                  <c:v>27.521999999999998</c:v>
                </c:pt>
                <c:pt idx="2335">
                  <c:v>27.498999999999999</c:v>
                </c:pt>
                <c:pt idx="2336">
                  <c:v>27.495000000000001</c:v>
                </c:pt>
                <c:pt idx="2337">
                  <c:v>27.452999999999999</c:v>
                </c:pt>
                <c:pt idx="2338">
                  <c:v>27.43</c:v>
                </c:pt>
                <c:pt idx="2339">
                  <c:v>27.425999999999998</c:v>
                </c:pt>
                <c:pt idx="2340">
                  <c:v>27.382000000000001</c:v>
                </c:pt>
                <c:pt idx="2341">
                  <c:v>27.338000000000001</c:v>
                </c:pt>
                <c:pt idx="2342">
                  <c:v>27.334</c:v>
                </c:pt>
                <c:pt idx="2343">
                  <c:v>27.289000000000001</c:v>
                </c:pt>
                <c:pt idx="2344">
                  <c:v>27.265000000000001</c:v>
                </c:pt>
                <c:pt idx="2345">
                  <c:v>27.260999999999999</c:v>
                </c:pt>
                <c:pt idx="2346">
                  <c:v>27.213000000000001</c:v>
                </c:pt>
                <c:pt idx="2347">
                  <c:v>27.189</c:v>
                </c:pt>
                <c:pt idx="2348">
                  <c:v>27.184999999999999</c:v>
                </c:pt>
                <c:pt idx="2349">
                  <c:v>27.137</c:v>
                </c:pt>
                <c:pt idx="2350">
                  <c:v>27.132999999999999</c:v>
                </c:pt>
                <c:pt idx="2351">
                  <c:v>27.129000000000001</c:v>
                </c:pt>
                <c:pt idx="2352">
                  <c:v>27.109000000000002</c:v>
                </c:pt>
                <c:pt idx="2353">
                  <c:v>27.106999999999999</c:v>
                </c:pt>
                <c:pt idx="2354">
                  <c:v>27.102</c:v>
                </c:pt>
                <c:pt idx="2355">
                  <c:v>27.082000000000001</c:v>
                </c:pt>
                <c:pt idx="2356">
                  <c:v>27.08</c:v>
                </c:pt>
                <c:pt idx="2357">
                  <c:v>27.074999999999999</c:v>
                </c:pt>
                <c:pt idx="2358">
                  <c:v>27.055</c:v>
                </c:pt>
                <c:pt idx="2359">
                  <c:v>27.053000000000001</c:v>
                </c:pt>
                <c:pt idx="2360">
                  <c:v>27.047999999999998</c:v>
                </c:pt>
                <c:pt idx="2361">
                  <c:v>27.027000000000001</c:v>
                </c:pt>
                <c:pt idx="2362">
                  <c:v>27.024999999999999</c:v>
                </c:pt>
                <c:pt idx="2363">
                  <c:v>27.02</c:v>
                </c:pt>
                <c:pt idx="2364">
                  <c:v>26.998999999999999</c:v>
                </c:pt>
                <c:pt idx="2365">
                  <c:v>26.997</c:v>
                </c:pt>
                <c:pt idx="2366">
                  <c:v>26.992999999999999</c:v>
                </c:pt>
                <c:pt idx="2367">
                  <c:v>26.972000000000001</c:v>
                </c:pt>
                <c:pt idx="2368">
                  <c:v>26.863</c:v>
                </c:pt>
                <c:pt idx="2369">
                  <c:v>26.858000000000001</c:v>
                </c:pt>
                <c:pt idx="2370">
                  <c:v>26.806000000000001</c:v>
                </c:pt>
                <c:pt idx="2371">
                  <c:v>26.763999999999999</c:v>
                </c:pt>
                <c:pt idx="2372">
                  <c:v>26.759</c:v>
                </c:pt>
                <c:pt idx="2373">
                  <c:v>26.704999999999998</c:v>
                </c:pt>
                <c:pt idx="2374">
                  <c:v>26.675000000000001</c:v>
                </c:pt>
                <c:pt idx="2375">
                  <c:v>26.614000000000001</c:v>
                </c:pt>
                <c:pt idx="2376">
                  <c:v>26.585000000000001</c:v>
                </c:pt>
                <c:pt idx="2377">
                  <c:v>26.58</c:v>
                </c:pt>
                <c:pt idx="2378">
                  <c:v>26.523</c:v>
                </c:pt>
                <c:pt idx="2379">
                  <c:v>26.492000000000001</c:v>
                </c:pt>
                <c:pt idx="2380">
                  <c:v>26.486999999999998</c:v>
                </c:pt>
                <c:pt idx="2381">
                  <c:v>26.428999999999998</c:v>
                </c:pt>
                <c:pt idx="2382">
                  <c:v>26.398</c:v>
                </c:pt>
                <c:pt idx="2383">
                  <c:v>26.393000000000001</c:v>
                </c:pt>
                <c:pt idx="2384">
                  <c:v>26.335000000000001</c:v>
                </c:pt>
                <c:pt idx="2385">
                  <c:v>26.302</c:v>
                </c:pt>
                <c:pt idx="2386">
                  <c:v>26.297000000000001</c:v>
                </c:pt>
                <c:pt idx="2387">
                  <c:v>26.236000000000001</c:v>
                </c:pt>
                <c:pt idx="2388">
                  <c:v>26.204000000000001</c:v>
                </c:pt>
                <c:pt idx="2389">
                  <c:v>26.199000000000002</c:v>
                </c:pt>
                <c:pt idx="2390">
                  <c:v>26.138000000000002</c:v>
                </c:pt>
                <c:pt idx="2391">
                  <c:v>26.105</c:v>
                </c:pt>
                <c:pt idx="2392">
                  <c:v>26.099</c:v>
                </c:pt>
                <c:pt idx="2393">
                  <c:v>26.036999999999999</c:v>
                </c:pt>
                <c:pt idx="2394">
                  <c:v>26.004000000000001</c:v>
                </c:pt>
                <c:pt idx="2395">
                  <c:v>25.998000000000001</c:v>
                </c:pt>
                <c:pt idx="2396">
                  <c:v>25.934999999999999</c:v>
                </c:pt>
                <c:pt idx="2397">
                  <c:v>25.715</c:v>
                </c:pt>
                <c:pt idx="2398">
                  <c:v>25.709</c:v>
                </c:pt>
                <c:pt idx="2399">
                  <c:v>25.643000000000001</c:v>
                </c:pt>
                <c:pt idx="2400">
                  <c:v>25.591999999999999</c:v>
                </c:pt>
                <c:pt idx="2401">
                  <c:v>25.587</c:v>
                </c:pt>
                <c:pt idx="2402">
                  <c:v>25.521000000000001</c:v>
                </c:pt>
                <c:pt idx="2403">
                  <c:v>25.484000000000002</c:v>
                </c:pt>
                <c:pt idx="2404">
                  <c:v>25.477</c:v>
                </c:pt>
                <c:pt idx="2405">
                  <c:v>25.408999999999999</c:v>
                </c:pt>
                <c:pt idx="2406">
                  <c:v>25.373999999999999</c:v>
                </c:pt>
                <c:pt idx="2407">
                  <c:v>25.367999999999999</c:v>
                </c:pt>
                <c:pt idx="2408">
                  <c:v>25.298999999999999</c:v>
                </c:pt>
                <c:pt idx="2409">
                  <c:v>25.231000000000002</c:v>
                </c:pt>
                <c:pt idx="2410">
                  <c:v>25.225000000000001</c:v>
                </c:pt>
                <c:pt idx="2411">
                  <c:v>25.155000000000001</c:v>
                </c:pt>
                <c:pt idx="2412">
                  <c:v>25.119</c:v>
                </c:pt>
                <c:pt idx="2413">
                  <c:v>25.113</c:v>
                </c:pt>
                <c:pt idx="2414">
                  <c:v>25.042999999999999</c:v>
                </c:pt>
                <c:pt idx="2415">
                  <c:v>25.006</c:v>
                </c:pt>
                <c:pt idx="2416">
                  <c:v>25</c:v>
                </c:pt>
                <c:pt idx="2417">
                  <c:v>24.928000000000001</c:v>
                </c:pt>
                <c:pt idx="2418">
                  <c:v>24.891999999999999</c:v>
                </c:pt>
                <c:pt idx="2419">
                  <c:v>24.885000000000002</c:v>
                </c:pt>
                <c:pt idx="2420">
                  <c:v>24.812999999999999</c:v>
                </c:pt>
                <c:pt idx="2421">
                  <c:v>24.808</c:v>
                </c:pt>
                <c:pt idx="2422">
                  <c:v>24.800999999999998</c:v>
                </c:pt>
                <c:pt idx="2423">
                  <c:v>24.771000000000001</c:v>
                </c:pt>
                <c:pt idx="2424">
                  <c:v>24.768999999999998</c:v>
                </c:pt>
                <c:pt idx="2425">
                  <c:v>24.762</c:v>
                </c:pt>
                <c:pt idx="2426">
                  <c:v>24.728000000000002</c:v>
                </c:pt>
                <c:pt idx="2427">
                  <c:v>24.721</c:v>
                </c:pt>
                <c:pt idx="2428">
                  <c:v>24.690999999999999</c:v>
                </c:pt>
                <c:pt idx="2429">
                  <c:v>24.689</c:v>
                </c:pt>
                <c:pt idx="2430">
                  <c:v>24.681999999999999</c:v>
                </c:pt>
                <c:pt idx="2431">
                  <c:v>24.652000000000001</c:v>
                </c:pt>
                <c:pt idx="2432">
                  <c:v>24.649000000000001</c:v>
                </c:pt>
                <c:pt idx="2433">
                  <c:v>24.641999999999999</c:v>
                </c:pt>
                <c:pt idx="2434">
                  <c:v>24.611999999999998</c:v>
                </c:pt>
                <c:pt idx="2435">
                  <c:v>24.472999999999999</c:v>
                </c:pt>
                <c:pt idx="2436">
                  <c:v>24.466000000000001</c:v>
                </c:pt>
                <c:pt idx="2437">
                  <c:v>24.390999999999998</c:v>
                </c:pt>
                <c:pt idx="2438">
                  <c:v>24.335000000000001</c:v>
                </c:pt>
                <c:pt idx="2439">
                  <c:v>24.327999999999999</c:v>
                </c:pt>
                <c:pt idx="2440">
                  <c:v>24.253</c:v>
                </c:pt>
                <c:pt idx="2441">
                  <c:v>24.213000000000001</c:v>
                </c:pt>
                <c:pt idx="2442">
                  <c:v>24.206</c:v>
                </c:pt>
                <c:pt idx="2443">
                  <c:v>24.131</c:v>
                </c:pt>
                <c:pt idx="2444">
                  <c:v>24.09</c:v>
                </c:pt>
                <c:pt idx="2445">
                  <c:v>24.082999999999998</c:v>
                </c:pt>
                <c:pt idx="2446">
                  <c:v>24.006</c:v>
                </c:pt>
                <c:pt idx="2447">
                  <c:v>23.966999999999999</c:v>
                </c:pt>
                <c:pt idx="2448">
                  <c:v>23.940999999999999</c:v>
                </c:pt>
                <c:pt idx="2449">
                  <c:v>23.94</c:v>
                </c:pt>
                <c:pt idx="2450">
                  <c:v>23.914000000000001</c:v>
                </c:pt>
                <c:pt idx="2451">
                  <c:v>23.905999999999999</c:v>
                </c:pt>
                <c:pt idx="2452">
                  <c:v>23.88</c:v>
                </c:pt>
                <c:pt idx="2453">
                  <c:v>23.879000000000001</c:v>
                </c:pt>
                <c:pt idx="2454">
                  <c:v>23.853000000000002</c:v>
                </c:pt>
                <c:pt idx="2455">
                  <c:v>23.844999999999999</c:v>
                </c:pt>
                <c:pt idx="2456">
                  <c:v>23.818000000000001</c:v>
                </c:pt>
                <c:pt idx="2457">
                  <c:v>23.817</c:v>
                </c:pt>
                <c:pt idx="2458">
                  <c:v>23.791</c:v>
                </c:pt>
                <c:pt idx="2459">
                  <c:v>23.783999999999999</c:v>
                </c:pt>
                <c:pt idx="2460">
                  <c:v>23.757999999999999</c:v>
                </c:pt>
                <c:pt idx="2461">
                  <c:v>23.757000000000001</c:v>
                </c:pt>
                <c:pt idx="2462">
                  <c:v>23.73</c:v>
                </c:pt>
                <c:pt idx="2463">
                  <c:v>23.722999999999999</c:v>
                </c:pt>
                <c:pt idx="2464">
                  <c:v>23.696999999999999</c:v>
                </c:pt>
                <c:pt idx="2465">
                  <c:v>23.696000000000002</c:v>
                </c:pt>
                <c:pt idx="2466">
                  <c:v>23.669</c:v>
                </c:pt>
                <c:pt idx="2467">
                  <c:v>23.661999999999999</c:v>
                </c:pt>
                <c:pt idx="2468">
                  <c:v>23.635000000000002</c:v>
                </c:pt>
                <c:pt idx="2469">
                  <c:v>23.635000000000002</c:v>
                </c:pt>
                <c:pt idx="2470">
                  <c:v>23.608000000000001</c:v>
                </c:pt>
                <c:pt idx="2471">
                  <c:v>23.6</c:v>
                </c:pt>
                <c:pt idx="2472">
                  <c:v>23.574000000000002</c:v>
                </c:pt>
                <c:pt idx="2473">
                  <c:v>23.573</c:v>
                </c:pt>
                <c:pt idx="2474">
                  <c:v>23.547000000000001</c:v>
                </c:pt>
                <c:pt idx="2475">
                  <c:v>23.538</c:v>
                </c:pt>
                <c:pt idx="2476">
                  <c:v>23.512</c:v>
                </c:pt>
                <c:pt idx="2477">
                  <c:v>23.510999999999999</c:v>
                </c:pt>
                <c:pt idx="2478">
                  <c:v>23.484999999999999</c:v>
                </c:pt>
                <c:pt idx="2479">
                  <c:v>23.477</c:v>
                </c:pt>
                <c:pt idx="2480">
                  <c:v>23.45</c:v>
                </c:pt>
                <c:pt idx="2481">
                  <c:v>23.45</c:v>
                </c:pt>
                <c:pt idx="2482">
                  <c:v>23.422999999999998</c:v>
                </c:pt>
                <c:pt idx="2483">
                  <c:v>23.414999999999999</c:v>
                </c:pt>
                <c:pt idx="2484">
                  <c:v>23.388999999999999</c:v>
                </c:pt>
                <c:pt idx="2485">
                  <c:v>23.388000000000002</c:v>
                </c:pt>
                <c:pt idx="2486">
                  <c:v>23.361000000000001</c:v>
                </c:pt>
                <c:pt idx="2487">
                  <c:v>23.353999999999999</c:v>
                </c:pt>
                <c:pt idx="2488">
                  <c:v>23.327000000000002</c:v>
                </c:pt>
                <c:pt idx="2489">
                  <c:v>23.327000000000002</c:v>
                </c:pt>
                <c:pt idx="2490">
                  <c:v>23.292000000000002</c:v>
                </c:pt>
                <c:pt idx="2491">
                  <c:v>23.265999999999998</c:v>
                </c:pt>
                <c:pt idx="2492">
                  <c:v>23.265000000000001</c:v>
                </c:pt>
                <c:pt idx="2493">
                  <c:v>23.238</c:v>
                </c:pt>
                <c:pt idx="2494">
                  <c:v>23.053000000000001</c:v>
                </c:pt>
                <c:pt idx="2495">
                  <c:v>23.045000000000002</c:v>
                </c:pt>
                <c:pt idx="2496">
                  <c:v>22.968</c:v>
                </c:pt>
                <c:pt idx="2497">
                  <c:v>22.908999999999999</c:v>
                </c:pt>
                <c:pt idx="2498">
                  <c:v>22.902000000000001</c:v>
                </c:pt>
                <c:pt idx="2499">
                  <c:v>22.826000000000001</c:v>
                </c:pt>
                <c:pt idx="2500">
                  <c:v>22.783000000000001</c:v>
                </c:pt>
                <c:pt idx="2501">
                  <c:v>22.776</c:v>
                </c:pt>
                <c:pt idx="2502">
                  <c:v>22.7</c:v>
                </c:pt>
                <c:pt idx="2503">
                  <c:v>22.657</c:v>
                </c:pt>
                <c:pt idx="2504">
                  <c:v>22.651</c:v>
                </c:pt>
                <c:pt idx="2505">
                  <c:v>22.532</c:v>
                </c:pt>
                <c:pt idx="2506">
                  <c:v>22.524999999999999</c:v>
                </c:pt>
                <c:pt idx="2507">
                  <c:v>22.448</c:v>
                </c:pt>
                <c:pt idx="2508">
                  <c:v>22.373000000000001</c:v>
                </c:pt>
                <c:pt idx="2509">
                  <c:v>22.366</c:v>
                </c:pt>
                <c:pt idx="2510">
                  <c:v>22.251000000000001</c:v>
                </c:pt>
                <c:pt idx="2511">
                  <c:v>22.244</c:v>
                </c:pt>
                <c:pt idx="2512">
                  <c:v>22.167000000000002</c:v>
                </c:pt>
                <c:pt idx="2513">
                  <c:v>22.128</c:v>
                </c:pt>
                <c:pt idx="2514">
                  <c:v>22.122</c:v>
                </c:pt>
                <c:pt idx="2515">
                  <c:v>22.045999999999999</c:v>
                </c:pt>
                <c:pt idx="2516">
                  <c:v>22.04</c:v>
                </c:pt>
                <c:pt idx="2517">
                  <c:v>22.033000000000001</c:v>
                </c:pt>
                <c:pt idx="2518">
                  <c:v>22.001999999999999</c:v>
                </c:pt>
                <c:pt idx="2519">
                  <c:v>21.998000000000001</c:v>
                </c:pt>
                <c:pt idx="2520">
                  <c:v>21.992000000000001</c:v>
                </c:pt>
                <c:pt idx="2521">
                  <c:v>21.96</c:v>
                </c:pt>
                <c:pt idx="2522">
                  <c:v>21.957000000000001</c:v>
                </c:pt>
                <c:pt idx="2523">
                  <c:v>21.95</c:v>
                </c:pt>
                <c:pt idx="2524">
                  <c:v>21.919</c:v>
                </c:pt>
                <c:pt idx="2525">
                  <c:v>21.916</c:v>
                </c:pt>
                <c:pt idx="2526">
                  <c:v>21.908999999999999</c:v>
                </c:pt>
                <c:pt idx="2527">
                  <c:v>21.878</c:v>
                </c:pt>
                <c:pt idx="2528">
                  <c:v>21.873999999999999</c:v>
                </c:pt>
                <c:pt idx="2529">
                  <c:v>21.867999999999999</c:v>
                </c:pt>
                <c:pt idx="2530">
                  <c:v>21.837</c:v>
                </c:pt>
                <c:pt idx="2531">
                  <c:v>21.832999999999998</c:v>
                </c:pt>
                <c:pt idx="2532">
                  <c:v>21.827000000000002</c:v>
                </c:pt>
                <c:pt idx="2533">
                  <c:v>21.795000000000002</c:v>
                </c:pt>
                <c:pt idx="2534">
                  <c:v>21.64</c:v>
                </c:pt>
                <c:pt idx="2535">
                  <c:v>21.634</c:v>
                </c:pt>
                <c:pt idx="2536">
                  <c:v>21.561</c:v>
                </c:pt>
                <c:pt idx="2537">
                  <c:v>21.504999999999999</c:v>
                </c:pt>
                <c:pt idx="2538">
                  <c:v>21.498999999999999</c:v>
                </c:pt>
                <c:pt idx="2539">
                  <c:v>21.427</c:v>
                </c:pt>
                <c:pt idx="2540">
                  <c:v>21.388999999999999</c:v>
                </c:pt>
                <c:pt idx="2541">
                  <c:v>21.382000000000001</c:v>
                </c:pt>
                <c:pt idx="2542">
                  <c:v>21.311</c:v>
                </c:pt>
                <c:pt idx="2543">
                  <c:v>21.273</c:v>
                </c:pt>
                <c:pt idx="2544">
                  <c:v>21.266999999999999</c:v>
                </c:pt>
                <c:pt idx="2545">
                  <c:v>21.196999999999999</c:v>
                </c:pt>
                <c:pt idx="2546">
                  <c:v>21.16</c:v>
                </c:pt>
                <c:pt idx="2547">
                  <c:v>21.152999999999999</c:v>
                </c:pt>
                <c:pt idx="2548">
                  <c:v>21.084</c:v>
                </c:pt>
                <c:pt idx="2549">
                  <c:v>21.047000000000001</c:v>
                </c:pt>
                <c:pt idx="2550">
                  <c:v>21.041</c:v>
                </c:pt>
                <c:pt idx="2551">
                  <c:v>20.972999999999999</c:v>
                </c:pt>
                <c:pt idx="2552">
                  <c:v>20.937999999999999</c:v>
                </c:pt>
                <c:pt idx="2553">
                  <c:v>20.931999999999999</c:v>
                </c:pt>
                <c:pt idx="2554">
                  <c:v>20.864999999999998</c:v>
                </c:pt>
                <c:pt idx="2555">
                  <c:v>20.83</c:v>
                </c:pt>
                <c:pt idx="2556">
                  <c:v>20.824000000000002</c:v>
                </c:pt>
                <c:pt idx="2557">
                  <c:v>20.759</c:v>
                </c:pt>
                <c:pt idx="2558">
                  <c:v>20.724</c:v>
                </c:pt>
                <c:pt idx="2559">
                  <c:v>20.719000000000001</c:v>
                </c:pt>
                <c:pt idx="2560">
                  <c:v>20.655000000000001</c:v>
                </c:pt>
                <c:pt idx="2561">
                  <c:v>20.620999999999999</c:v>
                </c:pt>
                <c:pt idx="2562">
                  <c:v>20.616</c:v>
                </c:pt>
                <c:pt idx="2563">
                  <c:v>20.553999999999998</c:v>
                </c:pt>
                <c:pt idx="2564">
                  <c:v>19.509</c:v>
                </c:pt>
                <c:pt idx="2565">
                  <c:v>19.506</c:v>
                </c:pt>
                <c:pt idx="2566">
                  <c:v>19.492000000000001</c:v>
                </c:pt>
                <c:pt idx="2567">
                  <c:v>19.481999999999999</c:v>
                </c:pt>
                <c:pt idx="2568">
                  <c:v>19.478999999999999</c:v>
                </c:pt>
                <c:pt idx="2569">
                  <c:v>19.465</c:v>
                </c:pt>
                <c:pt idx="2570">
                  <c:v>19.463999999999999</c:v>
                </c:pt>
                <c:pt idx="2571">
                  <c:v>19.460999999999999</c:v>
                </c:pt>
                <c:pt idx="2572">
                  <c:v>19.446999999999999</c:v>
                </c:pt>
                <c:pt idx="2573">
                  <c:v>19.446000000000002</c:v>
                </c:pt>
                <c:pt idx="2574">
                  <c:v>19.443000000000001</c:v>
                </c:pt>
                <c:pt idx="2575">
                  <c:v>19.43</c:v>
                </c:pt>
                <c:pt idx="2576">
                  <c:v>19.428999999999998</c:v>
                </c:pt>
                <c:pt idx="2577">
                  <c:v>19.425999999999998</c:v>
                </c:pt>
                <c:pt idx="2578">
                  <c:v>19.413</c:v>
                </c:pt>
                <c:pt idx="2579">
                  <c:v>19.411999999999999</c:v>
                </c:pt>
                <c:pt idx="2580">
                  <c:v>19.391999999999999</c:v>
                </c:pt>
                <c:pt idx="2581">
                  <c:v>19.38</c:v>
                </c:pt>
                <c:pt idx="2582">
                  <c:v>19.379000000000001</c:v>
                </c:pt>
                <c:pt idx="2583">
                  <c:v>19.376999999999999</c:v>
                </c:pt>
                <c:pt idx="2584">
                  <c:v>19.364999999999998</c:v>
                </c:pt>
                <c:pt idx="2585">
                  <c:v>19.364000000000001</c:v>
                </c:pt>
                <c:pt idx="2586">
                  <c:v>19.361999999999998</c:v>
                </c:pt>
                <c:pt idx="2587">
                  <c:v>19.350999999999999</c:v>
                </c:pt>
                <c:pt idx="2588">
                  <c:v>19.349</c:v>
                </c:pt>
                <c:pt idx="2589">
                  <c:v>19.347000000000001</c:v>
                </c:pt>
                <c:pt idx="2590">
                  <c:v>19.335999999999999</c:v>
                </c:pt>
                <c:pt idx="2591">
                  <c:v>19.335000000000001</c:v>
                </c:pt>
                <c:pt idx="2592">
                  <c:v>19.332999999999998</c:v>
                </c:pt>
                <c:pt idx="2593">
                  <c:v>19.321999999999999</c:v>
                </c:pt>
                <c:pt idx="2594">
                  <c:v>19.321000000000002</c:v>
                </c:pt>
                <c:pt idx="2595">
                  <c:v>19.318999999999999</c:v>
                </c:pt>
                <c:pt idx="2596">
                  <c:v>19.309000000000001</c:v>
                </c:pt>
                <c:pt idx="2597">
                  <c:v>19.308</c:v>
                </c:pt>
                <c:pt idx="2598">
                  <c:v>19.306000000000001</c:v>
                </c:pt>
                <c:pt idx="2599">
                  <c:v>19.295999999999999</c:v>
                </c:pt>
                <c:pt idx="2600">
                  <c:v>19.295000000000002</c:v>
                </c:pt>
                <c:pt idx="2601">
                  <c:v>19.292999999999999</c:v>
                </c:pt>
                <c:pt idx="2602">
                  <c:v>19.283000000000001</c:v>
                </c:pt>
                <c:pt idx="2603">
                  <c:v>19.283000000000001</c:v>
                </c:pt>
                <c:pt idx="2604">
                  <c:v>19.280999999999999</c:v>
                </c:pt>
                <c:pt idx="2605">
                  <c:v>19.271999999999998</c:v>
                </c:pt>
                <c:pt idx="2606">
                  <c:v>19.271000000000001</c:v>
                </c:pt>
                <c:pt idx="2607">
                  <c:v>19.268999999999998</c:v>
                </c:pt>
                <c:pt idx="2608">
                  <c:v>19.260000000000002</c:v>
                </c:pt>
                <c:pt idx="2609">
                  <c:v>19.259</c:v>
                </c:pt>
                <c:pt idx="2610">
                  <c:v>19.257000000000001</c:v>
                </c:pt>
                <c:pt idx="2611">
                  <c:v>19.248999999999999</c:v>
                </c:pt>
                <c:pt idx="2612">
                  <c:v>19.248999999999999</c:v>
                </c:pt>
                <c:pt idx="2613">
                  <c:v>19.247</c:v>
                </c:pt>
                <c:pt idx="2614">
                  <c:v>19.239000000000001</c:v>
                </c:pt>
                <c:pt idx="2615">
                  <c:v>19.238</c:v>
                </c:pt>
                <c:pt idx="2616">
                  <c:v>19.236999999999998</c:v>
                </c:pt>
                <c:pt idx="2617">
                  <c:v>19.228999999999999</c:v>
                </c:pt>
                <c:pt idx="2618">
                  <c:v>19.228000000000002</c:v>
                </c:pt>
                <c:pt idx="2619">
                  <c:v>19.227</c:v>
                </c:pt>
                <c:pt idx="2620">
                  <c:v>19.22</c:v>
                </c:pt>
                <c:pt idx="2621">
                  <c:v>19.219000000000001</c:v>
                </c:pt>
                <c:pt idx="2622">
                  <c:v>19.218</c:v>
                </c:pt>
                <c:pt idx="2623">
                  <c:v>19.210999999999999</c:v>
                </c:pt>
                <c:pt idx="2624">
                  <c:v>19.21</c:v>
                </c:pt>
                <c:pt idx="2625">
                  <c:v>19.209</c:v>
                </c:pt>
                <c:pt idx="2626">
                  <c:v>19.202999999999999</c:v>
                </c:pt>
                <c:pt idx="2627">
                  <c:v>19.074999999999999</c:v>
                </c:pt>
                <c:pt idx="2628">
                  <c:v>19.071999999999999</c:v>
                </c:pt>
                <c:pt idx="2629">
                  <c:v>19.036999999999999</c:v>
                </c:pt>
                <c:pt idx="2630">
                  <c:v>19.029</c:v>
                </c:pt>
                <c:pt idx="2631">
                  <c:v>19.026</c:v>
                </c:pt>
                <c:pt idx="2632">
                  <c:v>18.992000000000001</c:v>
                </c:pt>
                <c:pt idx="2633">
                  <c:v>18.991</c:v>
                </c:pt>
                <c:pt idx="2634">
                  <c:v>18.988</c:v>
                </c:pt>
                <c:pt idx="2635">
                  <c:v>18.954999999999998</c:v>
                </c:pt>
                <c:pt idx="2636">
                  <c:v>18.954000000000001</c:v>
                </c:pt>
                <c:pt idx="2637">
                  <c:v>18.951000000000001</c:v>
                </c:pt>
                <c:pt idx="2638">
                  <c:v>18.917999999999999</c:v>
                </c:pt>
                <c:pt idx="2639">
                  <c:v>18.917000000000002</c:v>
                </c:pt>
                <c:pt idx="2640">
                  <c:v>18.914000000000001</c:v>
                </c:pt>
                <c:pt idx="2641">
                  <c:v>18.882000000000001</c:v>
                </c:pt>
                <c:pt idx="2642">
                  <c:v>18.881</c:v>
                </c:pt>
                <c:pt idx="2643">
                  <c:v>18.878</c:v>
                </c:pt>
                <c:pt idx="2644">
                  <c:v>18.846</c:v>
                </c:pt>
                <c:pt idx="2645">
                  <c:v>18.846</c:v>
                </c:pt>
                <c:pt idx="2646">
                  <c:v>18.843</c:v>
                </c:pt>
                <c:pt idx="2647">
                  <c:v>18.811</c:v>
                </c:pt>
                <c:pt idx="2648">
                  <c:v>18.809999999999999</c:v>
                </c:pt>
                <c:pt idx="2649">
                  <c:v>18.808</c:v>
                </c:pt>
                <c:pt idx="2650">
                  <c:v>18.777000000000001</c:v>
                </c:pt>
                <c:pt idx="2651">
                  <c:v>18.776</c:v>
                </c:pt>
                <c:pt idx="2652">
                  <c:v>18.773</c:v>
                </c:pt>
                <c:pt idx="2653">
                  <c:v>18.742000000000001</c:v>
                </c:pt>
                <c:pt idx="2654">
                  <c:v>18.742000000000001</c:v>
                </c:pt>
                <c:pt idx="2655">
                  <c:v>18.739000000000001</c:v>
                </c:pt>
                <c:pt idx="2656">
                  <c:v>18.709</c:v>
                </c:pt>
                <c:pt idx="2657">
                  <c:v>18.707999999999998</c:v>
                </c:pt>
                <c:pt idx="2658">
                  <c:v>18.706</c:v>
                </c:pt>
                <c:pt idx="2659">
                  <c:v>18.675999999999998</c:v>
                </c:pt>
                <c:pt idx="2660">
                  <c:v>18.675000000000001</c:v>
                </c:pt>
                <c:pt idx="2661">
                  <c:v>18.672999999999998</c:v>
                </c:pt>
                <c:pt idx="2662">
                  <c:v>18.643999999999998</c:v>
                </c:pt>
                <c:pt idx="2663">
                  <c:v>18.643000000000001</c:v>
                </c:pt>
                <c:pt idx="2664">
                  <c:v>18.640999999999998</c:v>
                </c:pt>
                <c:pt idx="2665">
                  <c:v>18.611999999999998</c:v>
                </c:pt>
                <c:pt idx="2666">
                  <c:v>18.611999999999998</c:v>
                </c:pt>
                <c:pt idx="2667">
                  <c:v>18.609000000000002</c:v>
                </c:pt>
                <c:pt idx="2668">
                  <c:v>18.582000000000001</c:v>
                </c:pt>
                <c:pt idx="2669">
                  <c:v>18.581</c:v>
                </c:pt>
                <c:pt idx="2670">
                  <c:v>18.577999999999999</c:v>
                </c:pt>
                <c:pt idx="2671">
                  <c:v>18.550999999999998</c:v>
                </c:pt>
                <c:pt idx="2672">
                  <c:v>18.495999999999999</c:v>
                </c:pt>
                <c:pt idx="2673">
                  <c:v>18.492999999999999</c:v>
                </c:pt>
                <c:pt idx="2674">
                  <c:v>18.469000000000001</c:v>
                </c:pt>
                <c:pt idx="2675">
                  <c:v>18.463000000000001</c:v>
                </c:pt>
                <c:pt idx="2676">
                  <c:v>18.46</c:v>
                </c:pt>
                <c:pt idx="2677">
                  <c:v>18.437000000000001</c:v>
                </c:pt>
                <c:pt idx="2678">
                  <c:v>18.436</c:v>
                </c:pt>
                <c:pt idx="2679">
                  <c:v>18.434000000000001</c:v>
                </c:pt>
                <c:pt idx="2680">
                  <c:v>18.411000000000001</c:v>
                </c:pt>
                <c:pt idx="2681">
                  <c:v>18.411000000000001</c:v>
                </c:pt>
                <c:pt idx="2682">
                  <c:v>18.408000000000001</c:v>
                </c:pt>
                <c:pt idx="2683">
                  <c:v>18.385999999999999</c:v>
                </c:pt>
                <c:pt idx="2684">
                  <c:v>18.385999999999999</c:v>
                </c:pt>
                <c:pt idx="2685">
                  <c:v>18.384</c:v>
                </c:pt>
                <c:pt idx="2686">
                  <c:v>18.363</c:v>
                </c:pt>
                <c:pt idx="2687">
                  <c:v>18.361999999999998</c:v>
                </c:pt>
                <c:pt idx="2688">
                  <c:v>18.36</c:v>
                </c:pt>
                <c:pt idx="2689">
                  <c:v>18.34</c:v>
                </c:pt>
                <c:pt idx="2690">
                  <c:v>18.338999999999999</c:v>
                </c:pt>
                <c:pt idx="2691">
                  <c:v>18.338000000000001</c:v>
                </c:pt>
                <c:pt idx="2692">
                  <c:v>18.315999999999999</c:v>
                </c:pt>
                <c:pt idx="2693">
                  <c:v>18.297000000000001</c:v>
                </c:pt>
                <c:pt idx="2694">
                  <c:v>18.297000000000001</c:v>
                </c:pt>
                <c:pt idx="2695">
                  <c:v>18.295000000000002</c:v>
                </c:pt>
                <c:pt idx="2696">
                  <c:v>18.277000000000001</c:v>
                </c:pt>
                <c:pt idx="2697">
                  <c:v>18.277000000000001</c:v>
                </c:pt>
                <c:pt idx="2698">
                  <c:v>18.276</c:v>
                </c:pt>
                <c:pt idx="2699">
                  <c:v>18.259</c:v>
                </c:pt>
                <c:pt idx="2700">
                  <c:v>18.257999999999999</c:v>
                </c:pt>
                <c:pt idx="2701">
                  <c:v>18.257000000000001</c:v>
                </c:pt>
                <c:pt idx="2702">
                  <c:v>18.241</c:v>
                </c:pt>
                <c:pt idx="2703">
                  <c:v>18.241</c:v>
                </c:pt>
                <c:pt idx="2704">
                  <c:v>18.239000000000001</c:v>
                </c:pt>
                <c:pt idx="2705">
                  <c:v>18.224</c:v>
                </c:pt>
                <c:pt idx="2706">
                  <c:v>18.224</c:v>
                </c:pt>
                <c:pt idx="2707">
                  <c:v>18.222000000000001</c:v>
                </c:pt>
                <c:pt idx="2708">
                  <c:v>18.207999999999998</c:v>
                </c:pt>
                <c:pt idx="2709">
                  <c:v>18.207999999999998</c:v>
                </c:pt>
                <c:pt idx="2710">
                  <c:v>18.207000000000001</c:v>
                </c:pt>
                <c:pt idx="2711">
                  <c:v>18.193000000000001</c:v>
                </c:pt>
                <c:pt idx="2712">
                  <c:v>18.193000000000001</c:v>
                </c:pt>
                <c:pt idx="2713">
                  <c:v>18.192</c:v>
                </c:pt>
                <c:pt idx="2714">
                  <c:v>18.157</c:v>
                </c:pt>
                <c:pt idx="2715">
                  <c:v>18.154</c:v>
                </c:pt>
                <c:pt idx="2716">
                  <c:v>18.151</c:v>
                </c:pt>
                <c:pt idx="2717">
                  <c:v>18.149999999999999</c:v>
                </c:pt>
                <c:pt idx="2718">
                  <c:v>18.146999999999998</c:v>
                </c:pt>
                <c:pt idx="2719">
                  <c:v>18.146999999999998</c:v>
                </c:pt>
                <c:pt idx="2720">
                  <c:v>18.143999999999998</c:v>
                </c:pt>
                <c:pt idx="2721">
                  <c:v>18.143000000000001</c:v>
                </c:pt>
                <c:pt idx="2722">
                  <c:v>18.14</c:v>
                </c:pt>
                <c:pt idx="2723">
                  <c:v>18.14</c:v>
                </c:pt>
                <c:pt idx="2724">
                  <c:v>18.137</c:v>
                </c:pt>
                <c:pt idx="2725">
                  <c:v>18.137</c:v>
                </c:pt>
                <c:pt idx="2726">
                  <c:v>18.134</c:v>
                </c:pt>
                <c:pt idx="2727">
                  <c:v>18.134</c:v>
                </c:pt>
                <c:pt idx="2728">
                  <c:v>18.131</c:v>
                </c:pt>
                <c:pt idx="2729">
                  <c:v>18.131</c:v>
                </c:pt>
                <c:pt idx="2730">
                  <c:v>18.128</c:v>
                </c:pt>
                <c:pt idx="2731">
                  <c:v>18.128</c:v>
                </c:pt>
                <c:pt idx="2732">
                  <c:v>18.126000000000001</c:v>
                </c:pt>
                <c:pt idx="2733">
                  <c:v>18.125</c:v>
                </c:pt>
                <c:pt idx="2734">
                  <c:v>18.123000000000001</c:v>
                </c:pt>
                <c:pt idx="2735">
                  <c:v>18.123000000000001</c:v>
                </c:pt>
                <c:pt idx="2736">
                  <c:v>18.120999999999999</c:v>
                </c:pt>
                <c:pt idx="2737">
                  <c:v>18.120999999999999</c:v>
                </c:pt>
                <c:pt idx="2738">
                  <c:v>18.119</c:v>
                </c:pt>
                <c:pt idx="2739">
                  <c:v>18.117999999999999</c:v>
                </c:pt>
                <c:pt idx="2740">
                  <c:v>18.117000000000001</c:v>
                </c:pt>
                <c:pt idx="2741">
                  <c:v>18.116</c:v>
                </c:pt>
                <c:pt idx="2742">
                  <c:v>18.114999999999998</c:v>
                </c:pt>
                <c:pt idx="2743">
                  <c:v>18.114000000000001</c:v>
                </c:pt>
                <c:pt idx="2744">
                  <c:v>18.113</c:v>
                </c:pt>
                <c:pt idx="2745">
                  <c:v>18.113</c:v>
                </c:pt>
                <c:pt idx="2746">
                  <c:v>18.111999999999998</c:v>
                </c:pt>
                <c:pt idx="2747">
                  <c:v>18.108000000000001</c:v>
                </c:pt>
                <c:pt idx="2748">
                  <c:v>18.108000000000001</c:v>
                </c:pt>
                <c:pt idx="2749">
                  <c:v>18.108000000000001</c:v>
                </c:pt>
                <c:pt idx="2750">
                  <c:v>18.105</c:v>
                </c:pt>
                <c:pt idx="2751">
                  <c:v>18.105</c:v>
                </c:pt>
                <c:pt idx="2752">
                  <c:v>18.105</c:v>
                </c:pt>
                <c:pt idx="2753">
                  <c:v>18.103000000000002</c:v>
                </c:pt>
                <c:pt idx="2754">
                  <c:v>18.103000000000002</c:v>
                </c:pt>
                <c:pt idx="2755">
                  <c:v>18.103000000000002</c:v>
                </c:pt>
                <c:pt idx="2756">
                  <c:v>18.103000000000002</c:v>
                </c:pt>
                <c:pt idx="2757">
                  <c:v>18.103000000000002</c:v>
                </c:pt>
                <c:pt idx="2758">
                  <c:v>18.103000000000002</c:v>
                </c:pt>
                <c:pt idx="2759">
                  <c:v>18.103000000000002</c:v>
                </c:pt>
                <c:pt idx="2760">
                  <c:v>18.103000000000002</c:v>
                </c:pt>
                <c:pt idx="2761">
                  <c:v>18.103000000000002</c:v>
                </c:pt>
                <c:pt idx="2762">
                  <c:v>18.105</c:v>
                </c:pt>
                <c:pt idx="2763">
                  <c:v>18.105</c:v>
                </c:pt>
                <c:pt idx="2764">
                  <c:v>18.105</c:v>
                </c:pt>
                <c:pt idx="2765">
                  <c:v>18.106999999999999</c:v>
                </c:pt>
                <c:pt idx="2766">
                  <c:v>18.106999999999999</c:v>
                </c:pt>
                <c:pt idx="2767">
                  <c:v>18.108000000000001</c:v>
                </c:pt>
                <c:pt idx="2768">
                  <c:v>18.111000000000001</c:v>
                </c:pt>
                <c:pt idx="2769">
                  <c:v>18.126999999999999</c:v>
                </c:pt>
                <c:pt idx="2770">
                  <c:v>18.128</c:v>
                </c:pt>
                <c:pt idx="2771">
                  <c:v>18.135000000000002</c:v>
                </c:pt>
                <c:pt idx="2772">
                  <c:v>18.137</c:v>
                </c:pt>
                <c:pt idx="2773">
                  <c:v>18.138000000000002</c:v>
                </c:pt>
                <c:pt idx="2774">
                  <c:v>18.146000000000001</c:v>
                </c:pt>
                <c:pt idx="2775">
                  <c:v>18.146000000000001</c:v>
                </c:pt>
                <c:pt idx="2776">
                  <c:v>18.146999999999998</c:v>
                </c:pt>
                <c:pt idx="2777">
                  <c:v>18.158000000000001</c:v>
                </c:pt>
                <c:pt idx="2778">
                  <c:v>18.167999999999999</c:v>
                </c:pt>
                <c:pt idx="2779">
                  <c:v>18.167999999999999</c:v>
                </c:pt>
                <c:pt idx="2780">
                  <c:v>18.169</c:v>
                </c:pt>
                <c:pt idx="2781">
                  <c:v>18.181000000000001</c:v>
                </c:pt>
                <c:pt idx="2782">
                  <c:v>18.181000000000001</c:v>
                </c:pt>
                <c:pt idx="2783">
                  <c:v>18.181999999999999</c:v>
                </c:pt>
                <c:pt idx="2784">
                  <c:v>18.195</c:v>
                </c:pt>
                <c:pt idx="2785">
                  <c:v>18.195</c:v>
                </c:pt>
                <c:pt idx="2786">
                  <c:v>18.196000000000002</c:v>
                </c:pt>
                <c:pt idx="2787">
                  <c:v>18.21</c:v>
                </c:pt>
                <c:pt idx="2788">
                  <c:v>18.21</c:v>
                </c:pt>
                <c:pt idx="2789">
                  <c:v>18.210999999999999</c:v>
                </c:pt>
                <c:pt idx="2790">
                  <c:v>18.225000000000001</c:v>
                </c:pt>
                <c:pt idx="2791">
                  <c:v>18.227</c:v>
                </c:pt>
                <c:pt idx="2792">
                  <c:v>18.228000000000002</c:v>
                </c:pt>
                <c:pt idx="2793">
                  <c:v>18.242999999999999</c:v>
                </c:pt>
                <c:pt idx="2794">
                  <c:v>18.245999999999999</c:v>
                </c:pt>
                <c:pt idx="2795">
                  <c:v>18.247</c:v>
                </c:pt>
                <c:pt idx="2796">
                  <c:v>18.263000000000002</c:v>
                </c:pt>
                <c:pt idx="2797">
                  <c:v>18.265999999999998</c:v>
                </c:pt>
                <c:pt idx="2798">
                  <c:v>18.266999999999999</c:v>
                </c:pt>
                <c:pt idx="2799">
                  <c:v>18.285</c:v>
                </c:pt>
                <c:pt idx="2800">
                  <c:v>18.286999999999999</c:v>
                </c:pt>
                <c:pt idx="2801">
                  <c:v>18.289000000000001</c:v>
                </c:pt>
                <c:pt idx="2802">
                  <c:v>18.306999999999999</c:v>
                </c:pt>
                <c:pt idx="2803">
                  <c:v>18.309999999999999</c:v>
                </c:pt>
                <c:pt idx="2804">
                  <c:v>18.311</c:v>
                </c:pt>
                <c:pt idx="2805">
                  <c:v>18.331</c:v>
                </c:pt>
                <c:pt idx="2806">
                  <c:v>18.452999999999999</c:v>
                </c:pt>
                <c:pt idx="2807">
                  <c:v>18.454000000000001</c:v>
                </c:pt>
                <c:pt idx="2808">
                  <c:v>18.465</c:v>
                </c:pt>
                <c:pt idx="2809">
                  <c:v>18.468</c:v>
                </c:pt>
                <c:pt idx="2810">
                  <c:v>18.469000000000001</c:v>
                </c:pt>
                <c:pt idx="2811">
                  <c:v>18.48</c:v>
                </c:pt>
                <c:pt idx="2812">
                  <c:v>18.48</c:v>
                </c:pt>
                <c:pt idx="2813">
                  <c:v>18.481000000000002</c:v>
                </c:pt>
                <c:pt idx="2814">
                  <c:v>18.492999999999999</c:v>
                </c:pt>
                <c:pt idx="2815">
                  <c:v>18.495000000000001</c:v>
                </c:pt>
                <c:pt idx="2816">
                  <c:v>18.506</c:v>
                </c:pt>
                <c:pt idx="2817">
                  <c:v>18.507000000000001</c:v>
                </c:pt>
                <c:pt idx="2818">
                  <c:v>18.507999999999999</c:v>
                </c:pt>
                <c:pt idx="2819">
                  <c:v>18.52</c:v>
                </c:pt>
                <c:pt idx="2820">
                  <c:v>18.52</c:v>
                </c:pt>
                <c:pt idx="2821">
                  <c:v>18.521000000000001</c:v>
                </c:pt>
                <c:pt idx="2822">
                  <c:v>18.533000000000001</c:v>
                </c:pt>
                <c:pt idx="2823">
                  <c:v>18.533000000000001</c:v>
                </c:pt>
                <c:pt idx="2824">
                  <c:v>18.533999999999999</c:v>
                </c:pt>
                <c:pt idx="2825">
                  <c:v>18.545999999999999</c:v>
                </c:pt>
                <c:pt idx="2826">
                  <c:v>18.545999999999999</c:v>
                </c:pt>
                <c:pt idx="2827">
                  <c:v>18.547000000000001</c:v>
                </c:pt>
                <c:pt idx="2828">
                  <c:v>18.559000000000001</c:v>
                </c:pt>
                <c:pt idx="2829">
                  <c:v>18.559000000000001</c:v>
                </c:pt>
                <c:pt idx="2830">
                  <c:v>18.559999999999999</c:v>
                </c:pt>
                <c:pt idx="2831">
                  <c:v>18.571999999999999</c:v>
                </c:pt>
                <c:pt idx="2832">
                  <c:v>18.573</c:v>
                </c:pt>
                <c:pt idx="2833">
                  <c:v>18.574000000000002</c:v>
                </c:pt>
                <c:pt idx="2834">
                  <c:v>18.585999999999999</c:v>
                </c:pt>
                <c:pt idx="2835">
                  <c:v>18.585999999999999</c:v>
                </c:pt>
                <c:pt idx="2836">
                  <c:v>18.587</c:v>
                </c:pt>
                <c:pt idx="2837">
                  <c:v>18.626000000000001</c:v>
                </c:pt>
                <c:pt idx="2838">
                  <c:v>18.638000000000002</c:v>
                </c:pt>
                <c:pt idx="2839">
                  <c:v>18.640999999999998</c:v>
                </c:pt>
                <c:pt idx="2840">
                  <c:v>18.641999999999999</c:v>
                </c:pt>
                <c:pt idx="2841">
                  <c:v>18.654</c:v>
                </c:pt>
                <c:pt idx="2842">
                  <c:v>18.654</c:v>
                </c:pt>
                <c:pt idx="2843">
                  <c:v>18.655000000000001</c:v>
                </c:pt>
                <c:pt idx="2844">
                  <c:v>18.669</c:v>
                </c:pt>
                <c:pt idx="2845">
                  <c:v>18.68</c:v>
                </c:pt>
                <c:pt idx="2846">
                  <c:v>18.681000000000001</c:v>
                </c:pt>
                <c:pt idx="2847">
                  <c:v>18.681999999999999</c:v>
                </c:pt>
                <c:pt idx="2848">
                  <c:v>18.693999999999999</c:v>
                </c:pt>
                <c:pt idx="2849">
                  <c:v>18.693999999999999</c:v>
                </c:pt>
                <c:pt idx="2850">
                  <c:v>18.695</c:v>
                </c:pt>
                <c:pt idx="2851">
                  <c:v>18.707000000000001</c:v>
                </c:pt>
                <c:pt idx="2852">
                  <c:v>18.707999999999998</c:v>
                </c:pt>
                <c:pt idx="2853">
                  <c:v>18.709</c:v>
                </c:pt>
                <c:pt idx="2854">
                  <c:v>18.721</c:v>
                </c:pt>
                <c:pt idx="2855">
                  <c:v>18.721</c:v>
                </c:pt>
                <c:pt idx="2856">
                  <c:v>18.722000000000001</c:v>
                </c:pt>
                <c:pt idx="2857">
                  <c:v>18.734000000000002</c:v>
                </c:pt>
                <c:pt idx="2858">
                  <c:v>18.734999999999999</c:v>
                </c:pt>
                <c:pt idx="2859">
                  <c:v>18.736000000000001</c:v>
                </c:pt>
                <c:pt idx="2860">
                  <c:v>18.748000000000001</c:v>
                </c:pt>
                <c:pt idx="2861">
                  <c:v>18.748000000000001</c:v>
                </c:pt>
                <c:pt idx="2862">
                  <c:v>18.748999999999999</c:v>
                </c:pt>
                <c:pt idx="2863">
                  <c:v>18.760999999999999</c:v>
                </c:pt>
                <c:pt idx="2864">
                  <c:v>18.760999999999999</c:v>
                </c:pt>
                <c:pt idx="2865">
                  <c:v>18.762</c:v>
                </c:pt>
                <c:pt idx="2866">
                  <c:v>18.774000000000001</c:v>
                </c:pt>
                <c:pt idx="2867">
                  <c:v>18.774000000000001</c:v>
                </c:pt>
                <c:pt idx="2868">
                  <c:v>18.774999999999999</c:v>
                </c:pt>
                <c:pt idx="2869">
                  <c:v>18.786999999999999</c:v>
                </c:pt>
                <c:pt idx="2870">
                  <c:v>18.788</c:v>
                </c:pt>
                <c:pt idx="2871">
                  <c:v>18.789000000000001</c:v>
                </c:pt>
                <c:pt idx="2872">
                  <c:v>18.8</c:v>
                </c:pt>
                <c:pt idx="2873">
                  <c:v>18.8</c:v>
                </c:pt>
                <c:pt idx="2874">
                  <c:v>18.800999999999998</c:v>
                </c:pt>
                <c:pt idx="2875">
                  <c:v>18.802</c:v>
                </c:pt>
                <c:pt idx="2876">
                  <c:v>18.803999999999998</c:v>
                </c:pt>
                <c:pt idx="2877">
                  <c:v>18.805</c:v>
                </c:pt>
                <c:pt idx="2878">
                  <c:v>18.806000000000001</c:v>
                </c:pt>
                <c:pt idx="2879">
                  <c:v>18.806000000000001</c:v>
                </c:pt>
                <c:pt idx="2880">
                  <c:v>18.806000000000001</c:v>
                </c:pt>
                <c:pt idx="2881">
                  <c:v>18.806999999999999</c:v>
                </c:pt>
                <c:pt idx="2882">
                  <c:v>18.809000000000001</c:v>
                </c:pt>
                <c:pt idx="2883">
                  <c:v>18.809999999999999</c:v>
                </c:pt>
                <c:pt idx="2884">
                  <c:v>18.811</c:v>
                </c:pt>
                <c:pt idx="2885">
                  <c:v>18.812999999999999</c:v>
                </c:pt>
                <c:pt idx="2886">
                  <c:v>18.812999999999999</c:v>
                </c:pt>
                <c:pt idx="2887">
                  <c:v>18.814</c:v>
                </c:pt>
                <c:pt idx="2888">
                  <c:v>18.814</c:v>
                </c:pt>
                <c:pt idx="2889">
                  <c:v>18.815000000000001</c:v>
                </c:pt>
                <c:pt idx="2890">
                  <c:v>18.815999999999999</c:v>
                </c:pt>
                <c:pt idx="2891">
                  <c:v>18.818000000000001</c:v>
                </c:pt>
                <c:pt idx="2892">
                  <c:v>18.818000000000001</c:v>
                </c:pt>
                <c:pt idx="2893">
                  <c:v>18.818999999999999</c:v>
                </c:pt>
                <c:pt idx="2894">
                  <c:v>18.844999999999999</c:v>
                </c:pt>
                <c:pt idx="2895">
                  <c:v>18.846</c:v>
                </c:pt>
                <c:pt idx="2896">
                  <c:v>18.856999999999999</c:v>
                </c:pt>
                <c:pt idx="2897">
                  <c:v>18.86</c:v>
                </c:pt>
                <c:pt idx="2898">
                  <c:v>18.861000000000001</c:v>
                </c:pt>
                <c:pt idx="2899">
                  <c:v>18.872</c:v>
                </c:pt>
                <c:pt idx="2900">
                  <c:v>18.872</c:v>
                </c:pt>
                <c:pt idx="2901">
                  <c:v>18.873000000000001</c:v>
                </c:pt>
                <c:pt idx="2902">
                  <c:v>18.884</c:v>
                </c:pt>
                <c:pt idx="2903">
                  <c:v>18.884</c:v>
                </c:pt>
                <c:pt idx="2904">
                  <c:v>18.885000000000002</c:v>
                </c:pt>
                <c:pt idx="2905">
                  <c:v>18.896000000000001</c:v>
                </c:pt>
                <c:pt idx="2906">
                  <c:v>18.896000000000001</c:v>
                </c:pt>
                <c:pt idx="2907">
                  <c:v>18.896999999999998</c:v>
                </c:pt>
                <c:pt idx="2908">
                  <c:v>18.908000000000001</c:v>
                </c:pt>
                <c:pt idx="2909">
                  <c:v>18.908000000000001</c:v>
                </c:pt>
                <c:pt idx="2910">
                  <c:v>18.908999999999999</c:v>
                </c:pt>
                <c:pt idx="2911">
                  <c:v>18.919</c:v>
                </c:pt>
                <c:pt idx="2912">
                  <c:v>18.919</c:v>
                </c:pt>
                <c:pt idx="2913">
                  <c:v>18.920000000000002</c:v>
                </c:pt>
                <c:pt idx="2914">
                  <c:v>18.931000000000001</c:v>
                </c:pt>
                <c:pt idx="2915">
                  <c:v>18.931000000000001</c:v>
                </c:pt>
                <c:pt idx="2916">
                  <c:v>18.931999999999999</c:v>
                </c:pt>
                <c:pt idx="2917">
                  <c:v>18.942</c:v>
                </c:pt>
                <c:pt idx="2918">
                  <c:v>18.942</c:v>
                </c:pt>
                <c:pt idx="2919">
                  <c:v>18.943000000000001</c:v>
                </c:pt>
                <c:pt idx="2920">
                  <c:v>18.952999999999999</c:v>
                </c:pt>
                <c:pt idx="2921">
                  <c:v>18.954000000000001</c:v>
                </c:pt>
                <c:pt idx="2922">
                  <c:v>18.954999999999998</c:v>
                </c:pt>
                <c:pt idx="2923">
                  <c:v>18.965</c:v>
                </c:pt>
                <c:pt idx="2924">
                  <c:v>18.965</c:v>
                </c:pt>
                <c:pt idx="2925">
                  <c:v>18.966000000000001</c:v>
                </c:pt>
                <c:pt idx="2926">
                  <c:v>18.975999999999999</c:v>
                </c:pt>
                <c:pt idx="2927">
                  <c:v>18.975999999999999</c:v>
                </c:pt>
                <c:pt idx="2928">
                  <c:v>18.977</c:v>
                </c:pt>
                <c:pt idx="2929">
                  <c:v>18.986000000000001</c:v>
                </c:pt>
                <c:pt idx="2930">
                  <c:v>18.986999999999998</c:v>
                </c:pt>
                <c:pt idx="2931">
                  <c:v>18.988</c:v>
                </c:pt>
                <c:pt idx="2932">
                  <c:v>18.997</c:v>
                </c:pt>
                <c:pt idx="2933">
                  <c:v>18.997</c:v>
                </c:pt>
                <c:pt idx="2934">
                  <c:v>18.998000000000001</c:v>
                </c:pt>
                <c:pt idx="2935">
                  <c:v>19.007000000000001</c:v>
                </c:pt>
                <c:pt idx="2936">
                  <c:v>19.007000000000001</c:v>
                </c:pt>
                <c:pt idx="2937">
                  <c:v>19.007999999999999</c:v>
                </c:pt>
                <c:pt idx="2938">
                  <c:v>19.032</c:v>
                </c:pt>
                <c:pt idx="2939">
                  <c:v>19.041</c:v>
                </c:pt>
                <c:pt idx="2940">
                  <c:v>19.042999999999999</c:v>
                </c:pt>
                <c:pt idx="2941">
                  <c:v>19.042999999999999</c:v>
                </c:pt>
                <c:pt idx="2942">
                  <c:v>19.052</c:v>
                </c:pt>
                <c:pt idx="2943">
                  <c:v>19.052</c:v>
                </c:pt>
                <c:pt idx="2944">
                  <c:v>19.053000000000001</c:v>
                </c:pt>
                <c:pt idx="2945">
                  <c:v>19.061</c:v>
                </c:pt>
                <c:pt idx="2946">
                  <c:v>19.061</c:v>
                </c:pt>
                <c:pt idx="2947">
                  <c:v>19.062000000000001</c:v>
                </c:pt>
                <c:pt idx="2948">
                  <c:v>19.07</c:v>
                </c:pt>
                <c:pt idx="2949">
                  <c:v>19.07</c:v>
                </c:pt>
                <c:pt idx="2950">
                  <c:v>19.071000000000002</c:v>
                </c:pt>
                <c:pt idx="2951">
                  <c:v>19.079000000000001</c:v>
                </c:pt>
                <c:pt idx="2952">
                  <c:v>19.079000000000001</c:v>
                </c:pt>
                <c:pt idx="2953">
                  <c:v>19.079999999999998</c:v>
                </c:pt>
                <c:pt idx="2954">
                  <c:v>19.087</c:v>
                </c:pt>
                <c:pt idx="2955">
                  <c:v>19.087</c:v>
                </c:pt>
                <c:pt idx="2956">
                  <c:v>19.088000000000001</c:v>
                </c:pt>
                <c:pt idx="2957">
                  <c:v>19.094999999999999</c:v>
                </c:pt>
                <c:pt idx="2958">
                  <c:v>19.094999999999999</c:v>
                </c:pt>
                <c:pt idx="2959">
                  <c:v>19.096</c:v>
                </c:pt>
                <c:pt idx="2960">
                  <c:v>19.103000000000002</c:v>
                </c:pt>
                <c:pt idx="2961">
                  <c:v>19.103000000000002</c:v>
                </c:pt>
                <c:pt idx="2962">
                  <c:v>19.103999999999999</c:v>
                </c:pt>
                <c:pt idx="2963">
                  <c:v>19.11</c:v>
                </c:pt>
                <c:pt idx="2964">
                  <c:v>19.111000000000001</c:v>
                </c:pt>
                <c:pt idx="2965">
                  <c:v>19.111000000000001</c:v>
                </c:pt>
                <c:pt idx="2966">
                  <c:v>19.117999999999999</c:v>
                </c:pt>
                <c:pt idx="2967">
                  <c:v>19.117999999999999</c:v>
                </c:pt>
                <c:pt idx="2968">
                  <c:v>19.119</c:v>
                </c:pt>
                <c:pt idx="2969">
                  <c:v>19.125</c:v>
                </c:pt>
                <c:pt idx="2970">
                  <c:v>19.126000000000001</c:v>
                </c:pt>
                <c:pt idx="2971">
                  <c:v>19.132000000000001</c:v>
                </c:pt>
                <c:pt idx="2972">
                  <c:v>19.132000000000001</c:v>
                </c:pt>
                <c:pt idx="2973">
                  <c:v>19.132999999999999</c:v>
                </c:pt>
                <c:pt idx="2974">
                  <c:v>19.138999999999999</c:v>
                </c:pt>
                <c:pt idx="2975">
                  <c:v>19.138999999999999</c:v>
                </c:pt>
                <c:pt idx="2976">
                  <c:v>19.138999999999999</c:v>
                </c:pt>
                <c:pt idx="2977">
                  <c:v>19.145</c:v>
                </c:pt>
                <c:pt idx="2978">
                  <c:v>19.145</c:v>
                </c:pt>
                <c:pt idx="2979">
                  <c:v>19.146000000000001</c:v>
                </c:pt>
                <c:pt idx="2980">
                  <c:v>19.163</c:v>
                </c:pt>
                <c:pt idx="2981">
                  <c:v>19.167000000000002</c:v>
                </c:pt>
                <c:pt idx="2982">
                  <c:v>19.167000000000002</c:v>
                </c:pt>
                <c:pt idx="2983">
                  <c:v>19.167000000000002</c:v>
                </c:pt>
                <c:pt idx="2984">
                  <c:v>19.172000000000001</c:v>
                </c:pt>
                <c:pt idx="2985">
                  <c:v>19.172000000000001</c:v>
                </c:pt>
                <c:pt idx="2986">
                  <c:v>19.172000000000001</c:v>
                </c:pt>
                <c:pt idx="2987">
                  <c:v>19.175999999999998</c:v>
                </c:pt>
                <c:pt idx="2988">
                  <c:v>19.175999999999998</c:v>
                </c:pt>
                <c:pt idx="2989">
                  <c:v>19.175999999999998</c:v>
                </c:pt>
                <c:pt idx="2990">
                  <c:v>19.18</c:v>
                </c:pt>
                <c:pt idx="2991">
                  <c:v>19.18</c:v>
                </c:pt>
                <c:pt idx="2992">
                  <c:v>19.18</c:v>
                </c:pt>
                <c:pt idx="2993">
                  <c:v>19.184000000000001</c:v>
                </c:pt>
                <c:pt idx="2994">
                  <c:v>19.184000000000001</c:v>
                </c:pt>
                <c:pt idx="2995">
                  <c:v>19.184000000000001</c:v>
                </c:pt>
                <c:pt idx="2996">
                  <c:v>19.187000000000001</c:v>
                </c:pt>
                <c:pt idx="2997">
                  <c:v>19.187000000000001</c:v>
                </c:pt>
                <c:pt idx="2998">
                  <c:v>19.187000000000001</c:v>
                </c:pt>
                <c:pt idx="2999">
                  <c:v>19.190000000000001</c:v>
                </c:pt>
                <c:pt idx="3000">
                  <c:v>19.190000000000001</c:v>
                </c:pt>
                <c:pt idx="3001">
                  <c:v>19.190000000000001</c:v>
                </c:pt>
                <c:pt idx="3002">
                  <c:v>19.193000000000001</c:v>
                </c:pt>
                <c:pt idx="3003">
                  <c:v>19.193000000000001</c:v>
                </c:pt>
                <c:pt idx="3004">
                  <c:v>19.193000000000001</c:v>
                </c:pt>
                <c:pt idx="3005">
                  <c:v>19.195</c:v>
                </c:pt>
                <c:pt idx="3006">
                  <c:v>19.195</c:v>
                </c:pt>
                <c:pt idx="3007">
                  <c:v>19.195</c:v>
                </c:pt>
                <c:pt idx="3008">
                  <c:v>19.196999999999999</c:v>
                </c:pt>
                <c:pt idx="3009">
                  <c:v>19.196999999999999</c:v>
                </c:pt>
                <c:pt idx="3010">
                  <c:v>19.196999999999999</c:v>
                </c:pt>
                <c:pt idx="3011">
                  <c:v>19.198</c:v>
                </c:pt>
                <c:pt idx="3012">
                  <c:v>19.198</c:v>
                </c:pt>
                <c:pt idx="3013">
                  <c:v>19.199000000000002</c:v>
                </c:pt>
                <c:pt idx="3014">
                  <c:v>19.2</c:v>
                </c:pt>
                <c:pt idx="3015">
                  <c:v>19.2</c:v>
                </c:pt>
                <c:pt idx="3016">
                  <c:v>19.2</c:v>
                </c:pt>
                <c:pt idx="3017">
                  <c:v>19.201000000000001</c:v>
                </c:pt>
                <c:pt idx="3018">
                  <c:v>19.201000000000001</c:v>
                </c:pt>
                <c:pt idx="3019">
                  <c:v>19.201000000000001</c:v>
                </c:pt>
                <c:pt idx="3020">
                  <c:v>19.202000000000002</c:v>
                </c:pt>
                <c:pt idx="3021">
                  <c:v>19.202999999999999</c:v>
                </c:pt>
                <c:pt idx="3022">
                  <c:v>19.202999999999999</c:v>
                </c:pt>
                <c:pt idx="3023">
                  <c:v>19.202999999999999</c:v>
                </c:pt>
                <c:pt idx="3024">
                  <c:v>19.202999999999999</c:v>
                </c:pt>
                <c:pt idx="3025">
                  <c:v>19.202999999999999</c:v>
                </c:pt>
                <c:pt idx="3026">
                  <c:v>19.202000000000002</c:v>
                </c:pt>
                <c:pt idx="3027">
                  <c:v>19.202000000000002</c:v>
                </c:pt>
                <c:pt idx="3028">
                  <c:v>19.202000000000002</c:v>
                </c:pt>
                <c:pt idx="3029">
                  <c:v>19.202000000000002</c:v>
                </c:pt>
                <c:pt idx="3030">
                  <c:v>19.202000000000002</c:v>
                </c:pt>
                <c:pt idx="3031">
                  <c:v>19.201000000000001</c:v>
                </c:pt>
                <c:pt idx="3032">
                  <c:v>19.201000000000001</c:v>
                </c:pt>
                <c:pt idx="3033">
                  <c:v>19.201000000000001</c:v>
                </c:pt>
                <c:pt idx="3034">
                  <c:v>19.2</c:v>
                </c:pt>
                <c:pt idx="3035">
                  <c:v>19.199000000000002</c:v>
                </c:pt>
                <c:pt idx="3036">
                  <c:v>19.199000000000002</c:v>
                </c:pt>
                <c:pt idx="3037">
                  <c:v>19.199000000000002</c:v>
                </c:pt>
                <c:pt idx="3038">
                  <c:v>19.198</c:v>
                </c:pt>
                <c:pt idx="3039">
                  <c:v>19.198</c:v>
                </c:pt>
                <c:pt idx="3040">
                  <c:v>19.198</c:v>
                </c:pt>
                <c:pt idx="3041">
                  <c:v>19.196000000000002</c:v>
                </c:pt>
                <c:pt idx="3042">
                  <c:v>19.196000000000002</c:v>
                </c:pt>
                <c:pt idx="3043">
                  <c:v>19.196000000000002</c:v>
                </c:pt>
                <c:pt idx="3044">
                  <c:v>19.193999999999999</c:v>
                </c:pt>
                <c:pt idx="3045">
                  <c:v>19.193999999999999</c:v>
                </c:pt>
                <c:pt idx="3046">
                  <c:v>19.193000000000001</c:v>
                </c:pt>
                <c:pt idx="3047">
                  <c:v>19.190999999999999</c:v>
                </c:pt>
                <c:pt idx="3048">
                  <c:v>19.190999999999999</c:v>
                </c:pt>
                <c:pt idx="3049">
                  <c:v>19.190999999999999</c:v>
                </c:pt>
                <c:pt idx="3050">
                  <c:v>19.187999999999999</c:v>
                </c:pt>
                <c:pt idx="3051">
                  <c:v>19.187999999999999</c:v>
                </c:pt>
                <c:pt idx="3052">
                  <c:v>19.187999999999999</c:v>
                </c:pt>
                <c:pt idx="3053">
                  <c:v>19.184999999999999</c:v>
                </c:pt>
                <c:pt idx="3054">
                  <c:v>19.184999999999999</c:v>
                </c:pt>
                <c:pt idx="3055">
                  <c:v>19.184999999999999</c:v>
                </c:pt>
                <c:pt idx="3056">
                  <c:v>19.181000000000001</c:v>
                </c:pt>
                <c:pt idx="3057">
                  <c:v>19.181000000000001</c:v>
                </c:pt>
                <c:pt idx="3058">
                  <c:v>19.181000000000001</c:v>
                </c:pt>
                <c:pt idx="3059">
                  <c:v>19.177</c:v>
                </c:pt>
                <c:pt idx="3060">
                  <c:v>19.177</c:v>
                </c:pt>
                <c:pt idx="3061">
                  <c:v>19.177</c:v>
                </c:pt>
                <c:pt idx="3062">
                  <c:v>19.172999999999998</c:v>
                </c:pt>
                <c:pt idx="3063">
                  <c:v>19.172999999999998</c:v>
                </c:pt>
                <c:pt idx="3064">
                  <c:v>19.172999999999998</c:v>
                </c:pt>
                <c:pt idx="3065">
                  <c:v>19.158999999999999</c:v>
                </c:pt>
                <c:pt idx="3066">
                  <c:v>19.154</c:v>
                </c:pt>
                <c:pt idx="3067">
                  <c:v>19.154</c:v>
                </c:pt>
                <c:pt idx="3068">
                  <c:v>19.154</c:v>
                </c:pt>
                <c:pt idx="3069">
                  <c:v>19.148</c:v>
                </c:pt>
                <c:pt idx="3070">
                  <c:v>19.148</c:v>
                </c:pt>
                <c:pt idx="3071">
                  <c:v>19.148</c:v>
                </c:pt>
                <c:pt idx="3072">
                  <c:v>19.141999999999999</c:v>
                </c:pt>
                <c:pt idx="3073">
                  <c:v>19.141999999999999</c:v>
                </c:pt>
                <c:pt idx="3074">
                  <c:v>19.141999999999999</c:v>
                </c:pt>
                <c:pt idx="3075">
                  <c:v>19.135999999999999</c:v>
                </c:pt>
                <c:pt idx="3076">
                  <c:v>19.135000000000002</c:v>
                </c:pt>
                <c:pt idx="3077">
                  <c:v>19.135000000000002</c:v>
                </c:pt>
                <c:pt idx="3078">
                  <c:v>19.129000000000001</c:v>
                </c:pt>
                <c:pt idx="3079">
                  <c:v>19.129000000000001</c:v>
                </c:pt>
                <c:pt idx="3080">
                  <c:v>19.128</c:v>
                </c:pt>
                <c:pt idx="3081">
                  <c:v>19.120999999999999</c:v>
                </c:pt>
                <c:pt idx="3082">
                  <c:v>19.120999999999999</c:v>
                </c:pt>
                <c:pt idx="3083">
                  <c:v>19.120999999999999</c:v>
                </c:pt>
                <c:pt idx="3084">
                  <c:v>19.114000000000001</c:v>
                </c:pt>
                <c:pt idx="3085">
                  <c:v>19.114000000000001</c:v>
                </c:pt>
                <c:pt idx="3086">
                  <c:v>19.113</c:v>
                </c:pt>
                <c:pt idx="3087">
                  <c:v>19.106000000000002</c:v>
                </c:pt>
                <c:pt idx="3088">
                  <c:v>19.106000000000002</c:v>
                </c:pt>
                <c:pt idx="3089">
                  <c:v>19.106000000000002</c:v>
                </c:pt>
                <c:pt idx="3090">
                  <c:v>19.097999999999999</c:v>
                </c:pt>
                <c:pt idx="3091">
                  <c:v>19.097999999999999</c:v>
                </c:pt>
                <c:pt idx="3092">
                  <c:v>19.097999999999999</c:v>
                </c:pt>
                <c:pt idx="3093">
                  <c:v>19.09</c:v>
                </c:pt>
                <c:pt idx="3094">
                  <c:v>19.09</c:v>
                </c:pt>
                <c:pt idx="3095">
                  <c:v>19.088999999999999</c:v>
                </c:pt>
                <c:pt idx="3096">
                  <c:v>19.082000000000001</c:v>
                </c:pt>
                <c:pt idx="3097">
                  <c:v>19.081</c:v>
                </c:pt>
                <c:pt idx="3098">
                  <c:v>19.073</c:v>
                </c:pt>
                <c:pt idx="3099">
                  <c:v>19.073</c:v>
                </c:pt>
                <c:pt idx="3100">
                  <c:v>19.071999999999999</c:v>
                </c:pt>
                <c:pt idx="3101">
                  <c:v>19.064</c:v>
                </c:pt>
                <c:pt idx="3102">
                  <c:v>19.064</c:v>
                </c:pt>
                <c:pt idx="3103">
                  <c:v>19.062999999999999</c:v>
                </c:pt>
                <c:pt idx="3104">
                  <c:v>19.055</c:v>
                </c:pt>
                <c:pt idx="3105">
                  <c:v>19.053999999999998</c:v>
                </c:pt>
                <c:pt idx="3106">
                  <c:v>19.053999999999998</c:v>
                </c:pt>
                <c:pt idx="3107">
                  <c:v>19.045000000000002</c:v>
                </c:pt>
                <c:pt idx="3108">
                  <c:v>19.027999999999999</c:v>
                </c:pt>
                <c:pt idx="3109">
                  <c:v>19.027000000000001</c:v>
                </c:pt>
                <c:pt idx="3110">
                  <c:v>19.018000000000001</c:v>
                </c:pt>
                <c:pt idx="3111">
                  <c:v>19.018000000000001</c:v>
                </c:pt>
                <c:pt idx="3112">
                  <c:v>19.016999999999999</c:v>
                </c:pt>
                <c:pt idx="3113">
                  <c:v>19.007000000000001</c:v>
                </c:pt>
                <c:pt idx="3114">
                  <c:v>19.007000000000001</c:v>
                </c:pt>
                <c:pt idx="3115">
                  <c:v>19.006</c:v>
                </c:pt>
                <c:pt idx="3116">
                  <c:v>18.997</c:v>
                </c:pt>
                <c:pt idx="3117">
                  <c:v>18.997</c:v>
                </c:pt>
                <c:pt idx="3118">
                  <c:v>18.995999999999999</c:v>
                </c:pt>
                <c:pt idx="3119">
                  <c:v>18.986000000000001</c:v>
                </c:pt>
                <c:pt idx="3120">
                  <c:v>18.986000000000001</c:v>
                </c:pt>
                <c:pt idx="3121">
                  <c:v>18.984999999999999</c:v>
                </c:pt>
                <c:pt idx="3122">
                  <c:v>18.974</c:v>
                </c:pt>
                <c:pt idx="3123">
                  <c:v>18.974</c:v>
                </c:pt>
                <c:pt idx="3124">
                  <c:v>18.972999999999999</c:v>
                </c:pt>
                <c:pt idx="3125">
                  <c:v>18.963000000000001</c:v>
                </c:pt>
                <c:pt idx="3126">
                  <c:v>18.963000000000001</c:v>
                </c:pt>
                <c:pt idx="3127">
                  <c:v>18.962</c:v>
                </c:pt>
                <c:pt idx="3128">
                  <c:v>18.951000000000001</c:v>
                </c:pt>
                <c:pt idx="3129">
                  <c:v>18.951000000000001</c:v>
                </c:pt>
                <c:pt idx="3130">
                  <c:v>18.95</c:v>
                </c:pt>
                <c:pt idx="3131">
                  <c:v>18.908999999999999</c:v>
                </c:pt>
                <c:pt idx="3132">
                  <c:v>18.908999999999999</c:v>
                </c:pt>
                <c:pt idx="3133">
                  <c:v>18.905000000000001</c:v>
                </c:pt>
                <c:pt idx="3134">
                  <c:v>18.805</c:v>
                </c:pt>
                <c:pt idx="3135">
                  <c:v>18.803999999999998</c:v>
                </c:pt>
                <c:pt idx="3136">
                  <c:v>18.792000000000002</c:v>
                </c:pt>
                <c:pt idx="3137">
                  <c:v>18.792000000000002</c:v>
                </c:pt>
                <c:pt idx="3138">
                  <c:v>18.791</c:v>
                </c:pt>
                <c:pt idx="3139">
                  <c:v>18.779</c:v>
                </c:pt>
                <c:pt idx="3140">
                  <c:v>18.779</c:v>
                </c:pt>
                <c:pt idx="3141">
                  <c:v>18.777999999999999</c:v>
                </c:pt>
                <c:pt idx="3142">
                  <c:v>18.765999999999998</c:v>
                </c:pt>
                <c:pt idx="3143">
                  <c:v>18.765999999999998</c:v>
                </c:pt>
                <c:pt idx="3144">
                  <c:v>18.765000000000001</c:v>
                </c:pt>
                <c:pt idx="3145">
                  <c:v>18.754000000000001</c:v>
                </c:pt>
                <c:pt idx="3146">
                  <c:v>18.754000000000001</c:v>
                </c:pt>
                <c:pt idx="3147">
                  <c:v>18.751999999999999</c:v>
                </c:pt>
                <c:pt idx="3148">
                  <c:v>18.741</c:v>
                </c:pt>
                <c:pt idx="3149">
                  <c:v>18.741</c:v>
                </c:pt>
                <c:pt idx="3150">
                  <c:v>18.739999999999998</c:v>
                </c:pt>
                <c:pt idx="3151">
                  <c:v>18.728000000000002</c:v>
                </c:pt>
                <c:pt idx="3152">
                  <c:v>18.728000000000002</c:v>
                </c:pt>
                <c:pt idx="3153">
                  <c:v>18.727</c:v>
                </c:pt>
                <c:pt idx="3154">
                  <c:v>18.715</c:v>
                </c:pt>
                <c:pt idx="3155">
                  <c:v>18.713999999999999</c:v>
                </c:pt>
                <c:pt idx="3156">
                  <c:v>18.702000000000002</c:v>
                </c:pt>
                <c:pt idx="3157">
                  <c:v>18.702000000000002</c:v>
                </c:pt>
                <c:pt idx="3158">
                  <c:v>18.701000000000001</c:v>
                </c:pt>
                <c:pt idx="3159">
                  <c:v>18.690000000000001</c:v>
                </c:pt>
                <c:pt idx="3160">
                  <c:v>18.690000000000001</c:v>
                </c:pt>
                <c:pt idx="3161">
                  <c:v>18.689</c:v>
                </c:pt>
                <c:pt idx="3162">
                  <c:v>18.677</c:v>
                </c:pt>
                <c:pt idx="3163">
                  <c:v>18.677</c:v>
                </c:pt>
                <c:pt idx="3164">
                  <c:v>18.675999999999998</c:v>
                </c:pt>
                <c:pt idx="3165">
                  <c:v>18.664999999999999</c:v>
                </c:pt>
                <c:pt idx="3166">
                  <c:v>18.664999999999999</c:v>
                </c:pt>
                <c:pt idx="3167">
                  <c:v>18.664000000000001</c:v>
                </c:pt>
                <c:pt idx="3168">
                  <c:v>18.652999999999999</c:v>
                </c:pt>
                <c:pt idx="3169">
                  <c:v>18.652999999999999</c:v>
                </c:pt>
                <c:pt idx="3170">
                  <c:v>18.652000000000001</c:v>
                </c:pt>
                <c:pt idx="3171">
                  <c:v>18.640999999999998</c:v>
                </c:pt>
                <c:pt idx="3172">
                  <c:v>18.617000000000001</c:v>
                </c:pt>
                <c:pt idx="3173">
                  <c:v>18.616</c:v>
                </c:pt>
                <c:pt idx="3174">
                  <c:v>18.606000000000002</c:v>
                </c:pt>
                <c:pt idx="3175">
                  <c:v>18.606000000000002</c:v>
                </c:pt>
                <c:pt idx="3176">
                  <c:v>18.605</c:v>
                </c:pt>
                <c:pt idx="3177">
                  <c:v>18.594000000000001</c:v>
                </c:pt>
                <c:pt idx="3178">
                  <c:v>18.594000000000001</c:v>
                </c:pt>
                <c:pt idx="3179">
                  <c:v>18.593</c:v>
                </c:pt>
                <c:pt idx="3180">
                  <c:v>18.582999999999998</c:v>
                </c:pt>
                <c:pt idx="3181">
                  <c:v>18.582999999999998</c:v>
                </c:pt>
                <c:pt idx="3182">
                  <c:v>18.582000000000001</c:v>
                </c:pt>
                <c:pt idx="3183">
                  <c:v>18.571999999999999</c:v>
                </c:pt>
                <c:pt idx="3184">
                  <c:v>18.571999999999999</c:v>
                </c:pt>
                <c:pt idx="3185">
                  <c:v>18.571000000000002</c:v>
                </c:pt>
                <c:pt idx="3186">
                  <c:v>18.561</c:v>
                </c:pt>
                <c:pt idx="3187">
                  <c:v>18.561</c:v>
                </c:pt>
                <c:pt idx="3188">
                  <c:v>18.559999999999999</c:v>
                </c:pt>
                <c:pt idx="3189">
                  <c:v>18.550999999999998</c:v>
                </c:pt>
                <c:pt idx="3190">
                  <c:v>18.550999999999998</c:v>
                </c:pt>
                <c:pt idx="3191">
                  <c:v>18.55</c:v>
                </c:pt>
                <c:pt idx="3192">
                  <c:v>18.54</c:v>
                </c:pt>
                <c:pt idx="3193">
                  <c:v>18.54</c:v>
                </c:pt>
                <c:pt idx="3194">
                  <c:v>18.539000000000001</c:v>
                </c:pt>
                <c:pt idx="3195">
                  <c:v>18.53</c:v>
                </c:pt>
                <c:pt idx="3196">
                  <c:v>18.53</c:v>
                </c:pt>
                <c:pt idx="3197">
                  <c:v>18.529</c:v>
                </c:pt>
                <c:pt idx="3198">
                  <c:v>18.52</c:v>
                </c:pt>
                <c:pt idx="3199">
                  <c:v>18.518999999999998</c:v>
                </c:pt>
                <c:pt idx="3200">
                  <c:v>18.518999999999998</c:v>
                </c:pt>
                <c:pt idx="3201">
                  <c:v>18.510000000000002</c:v>
                </c:pt>
                <c:pt idx="3202">
                  <c:v>18.510000000000002</c:v>
                </c:pt>
                <c:pt idx="3203">
                  <c:v>18.509</c:v>
                </c:pt>
                <c:pt idx="3204">
                  <c:v>18.5</c:v>
                </c:pt>
                <c:pt idx="3205">
                  <c:v>18.5</c:v>
                </c:pt>
                <c:pt idx="3206">
                  <c:v>18.498999999999999</c:v>
                </c:pt>
                <c:pt idx="3207">
                  <c:v>18.489999999999998</c:v>
                </c:pt>
                <c:pt idx="3208">
                  <c:v>18.489999999999998</c:v>
                </c:pt>
                <c:pt idx="3209">
                  <c:v>18.489999999999998</c:v>
                </c:pt>
                <c:pt idx="3210">
                  <c:v>18.481000000000002</c:v>
                </c:pt>
                <c:pt idx="3211">
                  <c:v>18.481000000000002</c:v>
                </c:pt>
                <c:pt idx="3212">
                  <c:v>18.48</c:v>
                </c:pt>
                <c:pt idx="3213">
                  <c:v>18.472000000000001</c:v>
                </c:pt>
                <c:pt idx="3214">
                  <c:v>18.472000000000001</c:v>
                </c:pt>
                <c:pt idx="3215">
                  <c:v>18.471</c:v>
                </c:pt>
                <c:pt idx="3216">
                  <c:v>18.463999999999999</c:v>
                </c:pt>
                <c:pt idx="3217">
                  <c:v>18.449000000000002</c:v>
                </c:pt>
                <c:pt idx="3218">
                  <c:v>18.448</c:v>
                </c:pt>
                <c:pt idx="3219">
                  <c:v>18.352</c:v>
                </c:pt>
                <c:pt idx="3220">
                  <c:v>18.349</c:v>
                </c:pt>
                <c:pt idx="3221">
                  <c:v>18.349</c:v>
                </c:pt>
                <c:pt idx="3222">
                  <c:v>18.349</c:v>
                </c:pt>
                <c:pt idx="3223">
                  <c:v>18.347000000000001</c:v>
                </c:pt>
                <c:pt idx="3224">
                  <c:v>18.347000000000001</c:v>
                </c:pt>
                <c:pt idx="3225">
                  <c:v>18.347000000000001</c:v>
                </c:pt>
                <c:pt idx="3226">
                  <c:v>18.344999999999999</c:v>
                </c:pt>
                <c:pt idx="3227">
                  <c:v>18.344999999999999</c:v>
                </c:pt>
                <c:pt idx="3228">
                  <c:v>18.344000000000001</c:v>
                </c:pt>
                <c:pt idx="3229">
                  <c:v>18.343</c:v>
                </c:pt>
                <c:pt idx="3230">
                  <c:v>18.343</c:v>
                </c:pt>
                <c:pt idx="3231">
                  <c:v>18.341999999999999</c:v>
                </c:pt>
                <c:pt idx="3232">
                  <c:v>18.341000000000001</c:v>
                </c:pt>
                <c:pt idx="3233">
                  <c:v>18.341000000000001</c:v>
                </c:pt>
                <c:pt idx="3234">
                  <c:v>18.341000000000001</c:v>
                </c:pt>
                <c:pt idx="3235">
                  <c:v>18.34</c:v>
                </c:pt>
                <c:pt idx="3236">
                  <c:v>18.34</c:v>
                </c:pt>
                <c:pt idx="3237">
                  <c:v>18.34</c:v>
                </c:pt>
                <c:pt idx="3238">
                  <c:v>18.350999999999999</c:v>
                </c:pt>
                <c:pt idx="3239">
                  <c:v>18.352</c:v>
                </c:pt>
                <c:pt idx="3240">
                  <c:v>18.353999999999999</c:v>
                </c:pt>
                <c:pt idx="3241">
                  <c:v>18.353999999999999</c:v>
                </c:pt>
                <c:pt idx="3242">
                  <c:v>18.355</c:v>
                </c:pt>
                <c:pt idx="3243">
                  <c:v>18.358000000000001</c:v>
                </c:pt>
                <c:pt idx="3244">
                  <c:v>18.358000000000001</c:v>
                </c:pt>
                <c:pt idx="3245">
                  <c:v>18.358000000000001</c:v>
                </c:pt>
                <c:pt idx="3246">
                  <c:v>18.361000000000001</c:v>
                </c:pt>
                <c:pt idx="3247">
                  <c:v>18.361000000000001</c:v>
                </c:pt>
                <c:pt idx="3248">
                  <c:v>18.361999999999998</c:v>
                </c:pt>
                <c:pt idx="3249">
                  <c:v>18.364999999999998</c:v>
                </c:pt>
                <c:pt idx="3250">
                  <c:v>18.364999999999998</c:v>
                </c:pt>
                <c:pt idx="3251">
                  <c:v>18.366</c:v>
                </c:pt>
                <c:pt idx="3252">
                  <c:v>18.369</c:v>
                </c:pt>
                <c:pt idx="3253">
                  <c:v>18.369</c:v>
                </c:pt>
                <c:pt idx="3254">
                  <c:v>18.37</c:v>
                </c:pt>
                <c:pt idx="3255">
                  <c:v>18.373999999999999</c:v>
                </c:pt>
                <c:pt idx="3256">
                  <c:v>18.373999999999999</c:v>
                </c:pt>
                <c:pt idx="3257">
                  <c:v>18.373999999999999</c:v>
                </c:pt>
                <c:pt idx="3258">
                  <c:v>18.379000000000001</c:v>
                </c:pt>
                <c:pt idx="3259">
                  <c:v>18.379000000000001</c:v>
                </c:pt>
                <c:pt idx="3260">
                  <c:v>18.379000000000001</c:v>
                </c:pt>
                <c:pt idx="3261">
                  <c:v>18.384</c:v>
                </c:pt>
                <c:pt idx="3262">
                  <c:v>18.384</c:v>
                </c:pt>
                <c:pt idx="3263">
                  <c:v>18.384</c:v>
                </c:pt>
                <c:pt idx="3264">
                  <c:v>18.388999999999999</c:v>
                </c:pt>
                <c:pt idx="3265">
                  <c:v>18.388999999999999</c:v>
                </c:pt>
                <c:pt idx="3266">
                  <c:v>18.39</c:v>
                </c:pt>
                <c:pt idx="3267">
                  <c:v>18.395</c:v>
                </c:pt>
                <c:pt idx="3268">
                  <c:v>18.395</c:v>
                </c:pt>
                <c:pt idx="3269">
                  <c:v>18.395</c:v>
                </c:pt>
                <c:pt idx="3270">
                  <c:v>18.401</c:v>
                </c:pt>
                <c:pt idx="3271">
                  <c:v>18.401</c:v>
                </c:pt>
                <c:pt idx="3272">
                  <c:v>18.401</c:v>
                </c:pt>
                <c:pt idx="3273">
                  <c:v>18.407</c:v>
                </c:pt>
                <c:pt idx="3274">
                  <c:v>18.407</c:v>
                </c:pt>
                <c:pt idx="3275">
                  <c:v>18.408000000000001</c:v>
                </c:pt>
                <c:pt idx="3276">
                  <c:v>18.434999999999999</c:v>
                </c:pt>
                <c:pt idx="3277">
                  <c:v>18.436</c:v>
                </c:pt>
                <c:pt idx="3278">
                  <c:v>18.442</c:v>
                </c:pt>
                <c:pt idx="3279">
                  <c:v>18.443000000000001</c:v>
                </c:pt>
                <c:pt idx="3280">
                  <c:v>18.443000000000001</c:v>
                </c:pt>
                <c:pt idx="3281">
                  <c:v>18.45</c:v>
                </c:pt>
                <c:pt idx="3282">
                  <c:v>18.45</c:v>
                </c:pt>
                <c:pt idx="3283">
                  <c:v>18.451000000000001</c:v>
                </c:pt>
                <c:pt idx="3284">
                  <c:v>18.457999999999998</c:v>
                </c:pt>
                <c:pt idx="3285">
                  <c:v>18.457999999999998</c:v>
                </c:pt>
                <c:pt idx="3286">
                  <c:v>18.459</c:v>
                </c:pt>
                <c:pt idx="3287">
                  <c:v>18.466000000000001</c:v>
                </c:pt>
                <c:pt idx="3288">
                  <c:v>18.466000000000001</c:v>
                </c:pt>
                <c:pt idx="3289">
                  <c:v>18.466999999999999</c:v>
                </c:pt>
                <c:pt idx="3290">
                  <c:v>18.475000000000001</c:v>
                </c:pt>
                <c:pt idx="3291">
                  <c:v>18.475000000000001</c:v>
                </c:pt>
                <c:pt idx="3292">
                  <c:v>18.475999999999999</c:v>
                </c:pt>
                <c:pt idx="3293">
                  <c:v>18.483000000000001</c:v>
                </c:pt>
                <c:pt idx="3294">
                  <c:v>18.483000000000001</c:v>
                </c:pt>
                <c:pt idx="3295">
                  <c:v>18.521999999999998</c:v>
                </c:pt>
                <c:pt idx="3296">
                  <c:v>18.524999999999999</c:v>
                </c:pt>
                <c:pt idx="3297">
                  <c:v>18.524999999999999</c:v>
                </c:pt>
                <c:pt idx="3298">
                  <c:v>18.527999999999999</c:v>
                </c:pt>
                <c:pt idx="3299">
                  <c:v>18.457000000000001</c:v>
                </c:pt>
                <c:pt idx="3300">
                  <c:v>18.452999999999999</c:v>
                </c:pt>
                <c:pt idx="3301">
                  <c:v>18.408999999999999</c:v>
                </c:pt>
                <c:pt idx="3302">
                  <c:v>18.408999999999999</c:v>
                </c:pt>
                <c:pt idx="3303">
                  <c:v>18.404</c:v>
                </c:pt>
                <c:pt idx="3304">
                  <c:v>18.356999999999999</c:v>
                </c:pt>
                <c:pt idx="3305">
                  <c:v>18.356000000000002</c:v>
                </c:pt>
                <c:pt idx="3306">
                  <c:v>18.352</c:v>
                </c:pt>
                <c:pt idx="3307">
                  <c:v>18.300999999999998</c:v>
                </c:pt>
                <c:pt idx="3308">
                  <c:v>18.300999999999998</c:v>
                </c:pt>
                <c:pt idx="3309">
                  <c:v>18.295999999999999</c:v>
                </c:pt>
                <c:pt idx="3310">
                  <c:v>18.242000000000001</c:v>
                </c:pt>
                <c:pt idx="3311">
                  <c:v>18.241</c:v>
                </c:pt>
                <c:pt idx="3312">
                  <c:v>18.236000000000001</c:v>
                </c:pt>
                <c:pt idx="3313">
                  <c:v>18.178999999999998</c:v>
                </c:pt>
                <c:pt idx="3314">
                  <c:v>18.178000000000001</c:v>
                </c:pt>
                <c:pt idx="3315">
                  <c:v>18.172999999999998</c:v>
                </c:pt>
                <c:pt idx="3316">
                  <c:v>18.111999999999998</c:v>
                </c:pt>
                <c:pt idx="3317">
                  <c:v>18.111000000000001</c:v>
                </c:pt>
                <c:pt idx="3318">
                  <c:v>18.105</c:v>
                </c:pt>
                <c:pt idx="3319">
                  <c:v>18.041</c:v>
                </c:pt>
                <c:pt idx="3320">
                  <c:v>18.041</c:v>
                </c:pt>
                <c:pt idx="3321">
                  <c:v>18.035</c:v>
                </c:pt>
                <c:pt idx="3322">
                  <c:v>17.966999999999999</c:v>
                </c:pt>
                <c:pt idx="3323">
                  <c:v>17.966000000000001</c:v>
                </c:pt>
                <c:pt idx="3324">
                  <c:v>17.959</c:v>
                </c:pt>
                <c:pt idx="3325">
                  <c:v>17.888999999999999</c:v>
                </c:pt>
                <c:pt idx="3326">
                  <c:v>17.888000000000002</c:v>
                </c:pt>
                <c:pt idx="3327">
                  <c:v>17.881</c:v>
                </c:pt>
                <c:pt idx="3328">
                  <c:v>17.808</c:v>
                </c:pt>
                <c:pt idx="3329">
                  <c:v>17.806999999999999</c:v>
                </c:pt>
                <c:pt idx="3330">
                  <c:v>17.8</c:v>
                </c:pt>
                <c:pt idx="3331">
                  <c:v>17.722999999999999</c:v>
                </c:pt>
                <c:pt idx="3332">
                  <c:v>17.722000000000001</c:v>
                </c:pt>
                <c:pt idx="3333">
                  <c:v>17.713999999999999</c:v>
                </c:pt>
                <c:pt idx="3334">
                  <c:v>17.634</c:v>
                </c:pt>
                <c:pt idx="3335">
                  <c:v>17.632999999999999</c:v>
                </c:pt>
                <c:pt idx="3336">
                  <c:v>17.625</c:v>
                </c:pt>
                <c:pt idx="3337">
                  <c:v>17.542000000000002</c:v>
                </c:pt>
                <c:pt idx="3338">
                  <c:v>17.541</c:v>
                </c:pt>
                <c:pt idx="3339">
                  <c:v>17.533000000000001</c:v>
                </c:pt>
                <c:pt idx="3340">
                  <c:v>17.445</c:v>
                </c:pt>
                <c:pt idx="3341">
                  <c:v>17.443999999999999</c:v>
                </c:pt>
                <c:pt idx="3342">
                  <c:v>17.436</c:v>
                </c:pt>
                <c:pt idx="3343">
                  <c:v>17.347000000000001</c:v>
                </c:pt>
                <c:pt idx="3344">
                  <c:v>17.119</c:v>
                </c:pt>
                <c:pt idx="3345">
                  <c:v>17.109000000000002</c:v>
                </c:pt>
                <c:pt idx="3346">
                  <c:v>17.009</c:v>
                </c:pt>
                <c:pt idx="3347">
                  <c:v>17.007999999999999</c:v>
                </c:pt>
                <c:pt idx="3348">
                  <c:v>16.998000000000001</c:v>
                </c:pt>
                <c:pt idx="3349">
                  <c:v>16.896000000000001</c:v>
                </c:pt>
                <c:pt idx="3350">
                  <c:v>16.895</c:v>
                </c:pt>
                <c:pt idx="3351">
                  <c:v>16.885999999999999</c:v>
                </c:pt>
                <c:pt idx="3352">
                  <c:v>16.779</c:v>
                </c:pt>
                <c:pt idx="3353">
                  <c:v>16.777999999999999</c:v>
                </c:pt>
                <c:pt idx="3354">
                  <c:v>16.768000000000001</c:v>
                </c:pt>
                <c:pt idx="3355">
                  <c:v>16.658999999999999</c:v>
                </c:pt>
                <c:pt idx="3356">
                  <c:v>16.657</c:v>
                </c:pt>
                <c:pt idx="3357">
                  <c:v>16.646999999999998</c:v>
                </c:pt>
                <c:pt idx="3358">
                  <c:v>16.535</c:v>
                </c:pt>
                <c:pt idx="3359">
                  <c:v>16.533999999999999</c:v>
                </c:pt>
                <c:pt idx="3360">
                  <c:v>16.523</c:v>
                </c:pt>
                <c:pt idx="3361">
                  <c:v>16.408999999999999</c:v>
                </c:pt>
                <c:pt idx="3362">
                  <c:v>16.407</c:v>
                </c:pt>
                <c:pt idx="3363">
                  <c:v>16.396999999999998</c:v>
                </c:pt>
                <c:pt idx="3364">
                  <c:v>16.277999999999999</c:v>
                </c:pt>
                <c:pt idx="3365">
                  <c:v>16.277000000000001</c:v>
                </c:pt>
                <c:pt idx="3366">
                  <c:v>16.265999999999998</c:v>
                </c:pt>
                <c:pt idx="3367">
                  <c:v>16.145</c:v>
                </c:pt>
                <c:pt idx="3368">
                  <c:v>16.143000000000001</c:v>
                </c:pt>
                <c:pt idx="3369">
                  <c:v>16.132000000000001</c:v>
                </c:pt>
                <c:pt idx="3370">
                  <c:v>16.007000000000001</c:v>
                </c:pt>
                <c:pt idx="3371">
                  <c:v>16.006</c:v>
                </c:pt>
                <c:pt idx="3372">
                  <c:v>15.994</c:v>
                </c:pt>
                <c:pt idx="3373">
                  <c:v>15.869</c:v>
                </c:pt>
                <c:pt idx="3374">
                  <c:v>15.867000000000001</c:v>
                </c:pt>
                <c:pt idx="3375">
                  <c:v>15.856</c:v>
                </c:pt>
                <c:pt idx="3376">
                  <c:v>15.727</c:v>
                </c:pt>
                <c:pt idx="3377">
                  <c:v>15.726000000000001</c:v>
                </c:pt>
                <c:pt idx="3378">
                  <c:v>15.714</c:v>
                </c:pt>
                <c:pt idx="3379">
                  <c:v>15.582000000000001</c:v>
                </c:pt>
                <c:pt idx="3380">
                  <c:v>15.581</c:v>
                </c:pt>
                <c:pt idx="3381">
                  <c:v>15.569000000000001</c:v>
                </c:pt>
                <c:pt idx="3382">
                  <c:v>15.435</c:v>
                </c:pt>
                <c:pt idx="3383">
                  <c:v>15.433999999999999</c:v>
                </c:pt>
                <c:pt idx="3384">
                  <c:v>15.422000000000001</c:v>
                </c:pt>
                <c:pt idx="3385">
                  <c:v>15.285</c:v>
                </c:pt>
                <c:pt idx="3386">
                  <c:v>15.284000000000001</c:v>
                </c:pt>
                <c:pt idx="3387">
                  <c:v>15.271000000000001</c:v>
                </c:pt>
                <c:pt idx="3388">
                  <c:v>15.132999999999999</c:v>
                </c:pt>
                <c:pt idx="3389">
                  <c:v>14.861000000000001</c:v>
                </c:pt>
                <c:pt idx="3390">
                  <c:v>14.847</c:v>
                </c:pt>
                <c:pt idx="3391">
                  <c:v>14.702</c:v>
                </c:pt>
                <c:pt idx="3392">
                  <c:v>14.7</c:v>
                </c:pt>
                <c:pt idx="3393">
                  <c:v>14.686</c:v>
                </c:pt>
                <c:pt idx="3394">
                  <c:v>14.539</c:v>
                </c:pt>
                <c:pt idx="3395">
                  <c:v>14.538</c:v>
                </c:pt>
                <c:pt idx="3396">
                  <c:v>14.523999999999999</c:v>
                </c:pt>
                <c:pt idx="3397">
                  <c:v>14.377000000000001</c:v>
                </c:pt>
                <c:pt idx="3398">
                  <c:v>14.375</c:v>
                </c:pt>
                <c:pt idx="3399">
                  <c:v>14.361000000000001</c:v>
                </c:pt>
                <c:pt idx="3400">
                  <c:v>14.212999999999999</c:v>
                </c:pt>
                <c:pt idx="3401">
                  <c:v>14.211</c:v>
                </c:pt>
                <c:pt idx="3402">
                  <c:v>14.198</c:v>
                </c:pt>
                <c:pt idx="3403">
                  <c:v>14.048</c:v>
                </c:pt>
                <c:pt idx="3404">
                  <c:v>14.045999999999999</c:v>
                </c:pt>
                <c:pt idx="3405">
                  <c:v>14.032</c:v>
                </c:pt>
                <c:pt idx="3406">
                  <c:v>13.88</c:v>
                </c:pt>
                <c:pt idx="3407">
                  <c:v>13.878</c:v>
                </c:pt>
                <c:pt idx="3408">
                  <c:v>13.864000000000001</c:v>
                </c:pt>
                <c:pt idx="3409">
                  <c:v>13.711</c:v>
                </c:pt>
                <c:pt idx="3410">
                  <c:v>13.709</c:v>
                </c:pt>
                <c:pt idx="3411">
                  <c:v>13.695</c:v>
                </c:pt>
                <c:pt idx="3412">
                  <c:v>13.54</c:v>
                </c:pt>
                <c:pt idx="3413">
                  <c:v>13.538</c:v>
                </c:pt>
                <c:pt idx="3414">
                  <c:v>13.369</c:v>
                </c:pt>
                <c:pt idx="3415">
                  <c:v>13.367000000000001</c:v>
                </c:pt>
                <c:pt idx="3416">
                  <c:v>13.353</c:v>
                </c:pt>
                <c:pt idx="3417">
                  <c:v>13.198</c:v>
                </c:pt>
                <c:pt idx="3418">
                  <c:v>13.196</c:v>
                </c:pt>
                <c:pt idx="3419">
                  <c:v>13.180999999999999</c:v>
                </c:pt>
                <c:pt idx="3420">
                  <c:v>13.026</c:v>
                </c:pt>
                <c:pt idx="3421">
                  <c:v>13.023999999999999</c:v>
                </c:pt>
                <c:pt idx="3422">
                  <c:v>13.01</c:v>
                </c:pt>
                <c:pt idx="3423">
                  <c:v>12.856</c:v>
                </c:pt>
                <c:pt idx="3424">
                  <c:v>12.853999999999999</c:v>
                </c:pt>
                <c:pt idx="3425">
                  <c:v>12.84</c:v>
                </c:pt>
                <c:pt idx="3426">
                  <c:v>12.686</c:v>
                </c:pt>
                <c:pt idx="3427">
                  <c:v>12.683999999999999</c:v>
                </c:pt>
                <c:pt idx="3428">
                  <c:v>12.67</c:v>
                </c:pt>
                <c:pt idx="3429">
                  <c:v>12.519</c:v>
                </c:pt>
                <c:pt idx="3430">
                  <c:v>12.516999999999999</c:v>
                </c:pt>
                <c:pt idx="3431">
                  <c:v>12.503</c:v>
                </c:pt>
                <c:pt idx="3432">
                  <c:v>12.353</c:v>
                </c:pt>
                <c:pt idx="3433">
                  <c:v>12.079000000000001</c:v>
                </c:pt>
                <c:pt idx="3434">
                  <c:v>12.066000000000001</c:v>
                </c:pt>
                <c:pt idx="3435">
                  <c:v>11.92</c:v>
                </c:pt>
                <c:pt idx="3436">
                  <c:v>11.917999999999999</c:v>
                </c:pt>
                <c:pt idx="3437">
                  <c:v>11.904999999999999</c:v>
                </c:pt>
                <c:pt idx="3438">
                  <c:v>11.763</c:v>
                </c:pt>
                <c:pt idx="3439">
                  <c:v>11.760999999999999</c:v>
                </c:pt>
                <c:pt idx="3440">
                  <c:v>11.747999999999999</c:v>
                </c:pt>
                <c:pt idx="3441">
                  <c:v>11.611000000000001</c:v>
                </c:pt>
                <c:pt idx="3442">
                  <c:v>11.609</c:v>
                </c:pt>
                <c:pt idx="3443">
                  <c:v>11.596</c:v>
                </c:pt>
                <c:pt idx="3444">
                  <c:v>11.464</c:v>
                </c:pt>
                <c:pt idx="3445">
                  <c:v>11.462999999999999</c:v>
                </c:pt>
                <c:pt idx="3446">
                  <c:v>11.451000000000001</c:v>
                </c:pt>
                <c:pt idx="3447">
                  <c:v>11.323</c:v>
                </c:pt>
                <c:pt idx="3448">
                  <c:v>11.321999999999999</c:v>
                </c:pt>
                <c:pt idx="3449">
                  <c:v>11.311</c:v>
                </c:pt>
                <c:pt idx="3450">
                  <c:v>11.188000000000001</c:v>
                </c:pt>
                <c:pt idx="3451">
                  <c:v>11.186999999999999</c:v>
                </c:pt>
                <c:pt idx="3452">
                  <c:v>11.176</c:v>
                </c:pt>
                <c:pt idx="3453">
                  <c:v>11.06</c:v>
                </c:pt>
                <c:pt idx="3454">
                  <c:v>11.058999999999999</c:v>
                </c:pt>
                <c:pt idx="3455">
                  <c:v>11.048</c:v>
                </c:pt>
                <c:pt idx="3456">
                  <c:v>10.939</c:v>
                </c:pt>
                <c:pt idx="3457">
                  <c:v>10.938000000000001</c:v>
                </c:pt>
                <c:pt idx="3458">
                  <c:v>10.928000000000001</c:v>
                </c:pt>
                <c:pt idx="3459">
                  <c:v>10.272</c:v>
                </c:pt>
                <c:pt idx="3460">
                  <c:v>10.271000000000001</c:v>
                </c:pt>
                <c:pt idx="3461">
                  <c:v>10.257999999999999</c:v>
                </c:pt>
                <c:pt idx="3462">
                  <c:v>10.257999999999999</c:v>
                </c:pt>
                <c:pt idx="3463">
                  <c:v>10.257</c:v>
                </c:pt>
                <c:pt idx="3464">
                  <c:v>10.255000000000001</c:v>
                </c:pt>
                <c:pt idx="3465">
                  <c:v>10.255000000000001</c:v>
                </c:pt>
                <c:pt idx="3466">
                  <c:v>10.256</c:v>
                </c:pt>
                <c:pt idx="3467">
                  <c:v>10.265000000000001</c:v>
                </c:pt>
                <c:pt idx="3468">
                  <c:v>10.265000000000001</c:v>
                </c:pt>
                <c:pt idx="3469">
                  <c:v>10.266999999999999</c:v>
                </c:pt>
                <c:pt idx="3470">
                  <c:v>10.288</c:v>
                </c:pt>
                <c:pt idx="3471">
                  <c:v>10.288</c:v>
                </c:pt>
                <c:pt idx="3472">
                  <c:v>10.291</c:v>
                </c:pt>
                <c:pt idx="3473">
                  <c:v>10.324</c:v>
                </c:pt>
                <c:pt idx="3474">
                  <c:v>10.324999999999999</c:v>
                </c:pt>
                <c:pt idx="3475">
                  <c:v>10.327999999999999</c:v>
                </c:pt>
                <c:pt idx="3476">
                  <c:v>10.372999999999999</c:v>
                </c:pt>
                <c:pt idx="3477">
                  <c:v>10.372999999999999</c:v>
                </c:pt>
                <c:pt idx="3478">
                  <c:v>10.378</c:v>
                </c:pt>
                <c:pt idx="3479">
                  <c:v>10.432</c:v>
                </c:pt>
                <c:pt idx="3480">
                  <c:v>10.433</c:v>
                </c:pt>
                <c:pt idx="3481">
                  <c:v>10.438000000000001</c:v>
                </c:pt>
                <c:pt idx="3482">
                  <c:v>10.502000000000001</c:v>
                </c:pt>
                <c:pt idx="3483">
                  <c:v>10.503</c:v>
                </c:pt>
                <c:pt idx="3484">
                  <c:v>10.509</c:v>
                </c:pt>
                <c:pt idx="3485">
                  <c:v>10.581</c:v>
                </c:pt>
                <c:pt idx="3486">
                  <c:v>10.582000000000001</c:v>
                </c:pt>
                <c:pt idx="3487">
                  <c:v>10.589</c:v>
                </c:pt>
                <c:pt idx="3488">
                  <c:v>10.67</c:v>
                </c:pt>
                <c:pt idx="3489">
                  <c:v>10.670999999999999</c:v>
                </c:pt>
                <c:pt idx="3490">
                  <c:v>10.679</c:v>
                </c:pt>
                <c:pt idx="3491">
                  <c:v>10.766999999999999</c:v>
                </c:pt>
                <c:pt idx="3492">
                  <c:v>10.768000000000001</c:v>
                </c:pt>
                <c:pt idx="3493">
                  <c:v>10.776999999999999</c:v>
                </c:pt>
                <c:pt idx="3494">
                  <c:v>10.874000000000001</c:v>
                </c:pt>
                <c:pt idx="3495">
                  <c:v>10.875</c:v>
                </c:pt>
                <c:pt idx="3496">
                  <c:v>10.884</c:v>
                </c:pt>
                <c:pt idx="3497">
                  <c:v>10.988</c:v>
                </c:pt>
                <c:pt idx="3498">
                  <c:v>10.99</c:v>
                </c:pt>
                <c:pt idx="3499">
                  <c:v>10.999000000000001</c:v>
                </c:pt>
                <c:pt idx="3500">
                  <c:v>11.111000000000001</c:v>
                </c:pt>
                <c:pt idx="3501">
                  <c:v>11.384</c:v>
                </c:pt>
                <c:pt idx="3502">
                  <c:v>11.396000000000001</c:v>
                </c:pt>
                <c:pt idx="3503">
                  <c:v>11.526</c:v>
                </c:pt>
                <c:pt idx="3504">
                  <c:v>11.528</c:v>
                </c:pt>
                <c:pt idx="3505">
                  <c:v>11.54</c:v>
                </c:pt>
                <c:pt idx="3506">
                  <c:v>11.673999999999999</c:v>
                </c:pt>
                <c:pt idx="3507">
                  <c:v>11.676</c:v>
                </c:pt>
                <c:pt idx="3508">
                  <c:v>11.689</c:v>
                </c:pt>
                <c:pt idx="3509">
                  <c:v>11.826000000000001</c:v>
                </c:pt>
                <c:pt idx="3510">
                  <c:v>11.827999999999999</c:v>
                </c:pt>
                <c:pt idx="3511">
                  <c:v>11.840999999999999</c:v>
                </c:pt>
                <c:pt idx="3512">
                  <c:v>11.981999999999999</c:v>
                </c:pt>
                <c:pt idx="3513">
                  <c:v>11.984</c:v>
                </c:pt>
                <c:pt idx="3514">
                  <c:v>11.997</c:v>
                </c:pt>
                <c:pt idx="3515">
                  <c:v>12.14</c:v>
                </c:pt>
                <c:pt idx="3516">
                  <c:v>12.141999999999999</c:v>
                </c:pt>
                <c:pt idx="3517">
                  <c:v>12.154999999999999</c:v>
                </c:pt>
                <c:pt idx="3518">
                  <c:v>12.301</c:v>
                </c:pt>
                <c:pt idx="3519">
                  <c:v>12.303000000000001</c:v>
                </c:pt>
                <c:pt idx="3520">
                  <c:v>12.316000000000001</c:v>
                </c:pt>
                <c:pt idx="3521">
                  <c:v>12.464</c:v>
                </c:pt>
                <c:pt idx="3522">
                  <c:v>12.465</c:v>
                </c:pt>
                <c:pt idx="3523">
                  <c:v>12.478</c:v>
                </c:pt>
                <c:pt idx="3524">
                  <c:v>12.628</c:v>
                </c:pt>
                <c:pt idx="3525">
                  <c:v>12.63</c:v>
                </c:pt>
                <c:pt idx="3526">
                  <c:v>12.643000000000001</c:v>
                </c:pt>
                <c:pt idx="3527">
                  <c:v>12.794</c:v>
                </c:pt>
                <c:pt idx="3528">
                  <c:v>12.795</c:v>
                </c:pt>
                <c:pt idx="3529">
                  <c:v>12.808999999999999</c:v>
                </c:pt>
                <c:pt idx="3530">
                  <c:v>12.961</c:v>
                </c:pt>
                <c:pt idx="3531">
                  <c:v>12.962</c:v>
                </c:pt>
                <c:pt idx="3532">
                  <c:v>12.976000000000001</c:v>
                </c:pt>
                <c:pt idx="3533">
                  <c:v>13.128</c:v>
                </c:pt>
                <c:pt idx="3534">
                  <c:v>13.13</c:v>
                </c:pt>
                <c:pt idx="3535">
                  <c:v>13.144</c:v>
                </c:pt>
                <c:pt idx="3536">
                  <c:v>13.295999999999999</c:v>
                </c:pt>
                <c:pt idx="3537">
                  <c:v>13.298</c:v>
                </c:pt>
                <c:pt idx="3538">
                  <c:v>13.311999999999999</c:v>
                </c:pt>
                <c:pt idx="3539">
                  <c:v>13.464</c:v>
                </c:pt>
                <c:pt idx="3540">
                  <c:v>13.465999999999999</c:v>
                </c:pt>
                <c:pt idx="3541">
                  <c:v>13.478999999999999</c:v>
                </c:pt>
                <c:pt idx="3542">
                  <c:v>13.631</c:v>
                </c:pt>
                <c:pt idx="3543">
                  <c:v>13.632</c:v>
                </c:pt>
                <c:pt idx="3544">
                  <c:v>13.647</c:v>
                </c:pt>
                <c:pt idx="3545">
                  <c:v>13.798</c:v>
                </c:pt>
                <c:pt idx="3546">
                  <c:v>14.102</c:v>
                </c:pt>
                <c:pt idx="3547">
                  <c:v>14.116</c:v>
                </c:pt>
                <c:pt idx="3548">
                  <c:v>14.263999999999999</c:v>
                </c:pt>
                <c:pt idx="3549">
                  <c:v>14.266</c:v>
                </c:pt>
                <c:pt idx="3550">
                  <c:v>14.279</c:v>
                </c:pt>
                <c:pt idx="3551">
                  <c:v>14.427</c:v>
                </c:pt>
                <c:pt idx="3552">
                  <c:v>14.429</c:v>
                </c:pt>
                <c:pt idx="3553">
                  <c:v>14.442</c:v>
                </c:pt>
                <c:pt idx="3554">
                  <c:v>14.587</c:v>
                </c:pt>
                <c:pt idx="3555">
                  <c:v>14.587999999999999</c:v>
                </c:pt>
                <c:pt idx="3556">
                  <c:v>14.601000000000001</c:v>
                </c:pt>
                <c:pt idx="3557">
                  <c:v>14.744999999999999</c:v>
                </c:pt>
                <c:pt idx="3558">
                  <c:v>14.747</c:v>
                </c:pt>
                <c:pt idx="3559">
                  <c:v>14.76</c:v>
                </c:pt>
                <c:pt idx="3560">
                  <c:v>14.901</c:v>
                </c:pt>
                <c:pt idx="3561">
                  <c:v>14.903</c:v>
                </c:pt>
                <c:pt idx="3562">
                  <c:v>14.916</c:v>
                </c:pt>
                <c:pt idx="3563">
                  <c:v>15.055999999999999</c:v>
                </c:pt>
                <c:pt idx="3564">
                  <c:v>15.058</c:v>
                </c:pt>
                <c:pt idx="3565">
                  <c:v>15.07</c:v>
                </c:pt>
                <c:pt idx="3566">
                  <c:v>15.207000000000001</c:v>
                </c:pt>
                <c:pt idx="3567">
                  <c:v>15.209</c:v>
                </c:pt>
                <c:pt idx="3568">
                  <c:v>15.221</c:v>
                </c:pt>
                <c:pt idx="3569">
                  <c:v>15.356999999999999</c:v>
                </c:pt>
                <c:pt idx="3570">
                  <c:v>15.358000000000001</c:v>
                </c:pt>
                <c:pt idx="3571">
                  <c:v>15.37</c:v>
                </c:pt>
                <c:pt idx="3572">
                  <c:v>16.568000000000001</c:v>
                </c:pt>
                <c:pt idx="3573">
                  <c:v>16.677</c:v>
                </c:pt>
                <c:pt idx="3574">
                  <c:v>16.678000000000001</c:v>
                </c:pt>
                <c:pt idx="3575">
                  <c:v>16.689</c:v>
                </c:pt>
                <c:pt idx="3576">
                  <c:v>16.795000000000002</c:v>
                </c:pt>
                <c:pt idx="3577">
                  <c:v>16.795999999999999</c:v>
                </c:pt>
                <c:pt idx="3578">
                  <c:v>16.806000000000001</c:v>
                </c:pt>
                <c:pt idx="3579">
                  <c:v>16.91</c:v>
                </c:pt>
                <c:pt idx="3580">
                  <c:v>16.911000000000001</c:v>
                </c:pt>
                <c:pt idx="3581">
                  <c:v>16.920000000000002</c:v>
                </c:pt>
                <c:pt idx="3582">
                  <c:v>17.021000000000001</c:v>
                </c:pt>
                <c:pt idx="3583">
                  <c:v>17.021999999999998</c:v>
                </c:pt>
                <c:pt idx="3584">
                  <c:v>17.030999999999999</c:v>
                </c:pt>
                <c:pt idx="3585">
                  <c:v>17.128</c:v>
                </c:pt>
                <c:pt idx="3586">
                  <c:v>17.129000000000001</c:v>
                </c:pt>
                <c:pt idx="3587">
                  <c:v>17.138000000000002</c:v>
                </c:pt>
                <c:pt idx="3588">
                  <c:v>17.233000000000001</c:v>
                </c:pt>
                <c:pt idx="3589">
                  <c:v>17.234000000000002</c:v>
                </c:pt>
                <c:pt idx="3590">
                  <c:v>17.242000000000001</c:v>
                </c:pt>
                <c:pt idx="3591">
                  <c:v>17.332999999999998</c:v>
                </c:pt>
                <c:pt idx="3592">
                  <c:v>17.334</c:v>
                </c:pt>
                <c:pt idx="3593">
                  <c:v>17.341999999999999</c:v>
                </c:pt>
                <c:pt idx="3594">
                  <c:v>17.431000000000001</c:v>
                </c:pt>
                <c:pt idx="3595">
                  <c:v>17.431999999999999</c:v>
                </c:pt>
                <c:pt idx="3596">
                  <c:v>17.440999999999999</c:v>
                </c:pt>
                <c:pt idx="3597">
                  <c:v>17.524999999999999</c:v>
                </c:pt>
                <c:pt idx="3598">
                  <c:v>17.526</c:v>
                </c:pt>
                <c:pt idx="3599">
                  <c:v>17.533999999999999</c:v>
                </c:pt>
                <c:pt idx="3600">
                  <c:v>17.614999999999998</c:v>
                </c:pt>
                <c:pt idx="3601">
                  <c:v>17.638000000000002</c:v>
                </c:pt>
                <c:pt idx="3602">
                  <c:v>17.666</c:v>
                </c:pt>
                <c:pt idx="3603">
                  <c:v>17.666</c:v>
                </c:pt>
                <c:pt idx="3604">
                  <c:v>17.693000000000001</c:v>
                </c:pt>
                <c:pt idx="3605">
                  <c:v>18.219000000000001</c:v>
                </c:pt>
                <c:pt idx="3606">
                  <c:v>18.222999999999999</c:v>
                </c:pt>
                <c:pt idx="3607">
                  <c:v>18.265999999999998</c:v>
                </c:pt>
                <c:pt idx="3608">
                  <c:v>18.266999999999999</c:v>
                </c:pt>
                <c:pt idx="3609">
                  <c:v>18.271000000000001</c:v>
                </c:pt>
                <c:pt idx="3610">
                  <c:v>18.309000000000001</c:v>
                </c:pt>
                <c:pt idx="3611">
                  <c:v>18.309999999999999</c:v>
                </c:pt>
                <c:pt idx="3612">
                  <c:v>18.312999999999999</c:v>
                </c:pt>
                <c:pt idx="3613">
                  <c:v>18.349</c:v>
                </c:pt>
                <c:pt idx="3614">
                  <c:v>18.350000000000001</c:v>
                </c:pt>
                <c:pt idx="3615">
                  <c:v>18.353000000000002</c:v>
                </c:pt>
                <c:pt idx="3616">
                  <c:v>18.385000000000002</c:v>
                </c:pt>
                <c:pt idx="3617">
                  <c:v>18.385000000000002</c:v>
                </c:pt>
                <c:pt idx="3618">
                  <c:v>18.388000000000002</c:v>
                </c:pt>
                <c:pt idx="3619">
                  <c:v>18.416</c:v>
                </c:pt>
                <c:pt idx="3620">
                  <c:v>18.416</c:v>
                </c:pt>
                <c:pt idx="3621">
                  <c:v>18.419</c:v>
                </c:pt>
                <c:pt idx="3622">
                  <c:v>18.443000000000001</c:v>
                </c:pt>
                <c:pt idx="3623">
                  <c:v>18.443999999999999</c:v>
                </c:pt>
                <c:pt idx="3624">
                  <c:v>18.446000000000002</c:v>
                </c:pt>
                <c:pt idx="3625">
                  <c:v>18.466999999999999</c:v>
                </c:pt>
                <c:pt idx="3626">
                  <c:v>18.466999999999999</c:v>
                </c:pt>
                <c:pt idx="3627">
                  <c:v>18.469000000000001</c:v>
                </c:pt>
                <c:pt idx="3628">
                  <c:v>18.486000000000001</c:v>
                </c:pt>
                <c:pt idx="3629">
                  <c:v>18.486000000000001</c:v>
                </c:pt>
                <c:pt idx="3630">
                  <c:v>18.488</c:v>
                </c:pt>
                <c:pt idx="3631">
                  <c:v>18.501000000000001</c:v>
                </c:pt>
                <c:pt idx="3632">
                  <c:v>18.501000000000001</c:v>
                </c:pt>
                <c:pt idx="3633">
                  <c:v>18.503</c:v>
                </c:pt>
                <c:pt idx="3634">
                  <c:v>18.512</c:v>
                </c:pt>
                <c:pt idx="3635">
                  <c:v>18.513000000000002</c:v>
                </c:pt>
                <c:pt idx="3636">
                  <c:v>18.513000000000002</c:v>
                </c:pt>
                <c:pt idx="3637">
                  <c:v>18.518999999999998</c:v>
                </c:pt>
                <c:pt idx="3638">
                  <c:v>18.518999999999998</c:v>
                </c:pt>
                <c:pt idx="3639">
                  <c:v>18.52</c:v>
                </c:pt>
                <c:pt idx="3640">
                  <c:v>18.521999999999998</c:v>
                </c:pt>
                <c:pt idx="3641">
                  <c:v>18.521999999999998</c:v>
                </c:pt>
                <c:pt idx="3642">
                  <c:v>18.521999999999998</c:v>
                </c:pt>
                <c:pt idx="3643">
                  <c:v>18.521000000000001</c:v>
                </c:pt>
                <c:pt idx="3644">
                  <c:v>18.507999999999999</c:v>
                </c:pt>
                <c:pt idx="3645">
                  <c:v>18.507000000000001</c:v>
                </c:pt>
                <c:pt idx="3646">
                  <c:v>18.495000000000001</c:v>
                </c:pt>
                <c:pt idx="3647">
                  <c:v>18.495000000000001</c:v>
                </c:pt>
                <c:pt idx="3648">
                  <c:v>18.492999999999999</c:v>
                </c:pt>
                <c:pt idx="3649">
                  <c:v>18.478000000000002</c:v>
                </c:pt>
                <c:pt idx="3650">
                  <c:v>18.478000000000002</c:v>
                </c:pt>
                <c:pt idx="3651">
                  <c:v>18.475999999999999</c:v>
                </c:pt>
                <c:pt idx="3652">
                  <c:v>18.457000000000001</c:v>
                </c:pt>
                <c:pt idx="3653">
                  <c:v>18.457000000000001</c:v>
                </c:pt>
                <c:pt idx="3654">
                  <c:v>18.454999999999998</c:v>
                </c:pt>
                <c:pt idx="3655">
                  <c:v>18.431999999999999</c:v>
                </c:pt>
                <c:pt idx="3656">
                  <c:v>18.431999999999999</c:v>
                </c:pt>
                <c:pt idx="3657">
                  <c:v>18.428999999999998</c:v>
                </c:pt>
                <c:pt idx="3658">
                  <c:v>18.402999999999999</c:v>
                </c:pt>
                <c:pt idx="3659">
                  <c:v>18.402999999999999</c:v>
                </c:pt>
                <c:pt idx="3660">
                  <c:v>18.399999999999999</c:v>
                </c:pt>
                <c:pt idx="3661">
                  <c:v>18.37</c:v>
                </c:pt>
                <c:pt idx="3662">
                  <c:v>18.369</c:v>
                </c:pt>
                <c:pt idx="3663">
                  <c:v>18.367000000000001</c:v>
                </c:pt>
                <c:pt idx="3664">
                  <c:v>18.332999999999998</c:v>
                </c:pt>
                <c:pt idx="3665">
                  <c:v>18.332000000000001</c:v>
                </c:pt>
                <c:pt idx="3666">
                  <c:v>18.291</c:v>
                </c:pt>
                <c:pt idx="3667">
                  <c:v>18.291</c:v>
                </c:pt>
                <c:pt idx="3668">
                  <c:v>18.288</c:v>
                </c:pt>
                <c:pt idx="3669">
                  <c:v>18.247</c:v>
                </c:pt>
                <c:pt idx="3670">
                  <c:v>18.245999999999999</c:v>
                </c:pt>
                <c:pt idx="3671">
                  <c:v>18.242000000000001</c:v>
                </c:pt>
                <c:pt idx="3672">
                  <c:v>18.198</c:v>
                </c:pt>
                <c:pt idx="3673">
                  <c:v>18.196999999999999</c:v>
                </c:pt>
                <c:pt idx="3674">
                  <c:v>18.193000000000001</c:v>
                </c:pt>
                <c:pt idx="3675">
                  <c:v>18.145</c:v>
                </c:pt>
                <c:pt idx="3676">
                  <c:v>18.143999999999998</c:v>
                </c:pt>
                <c:pt idx="3677">
                  <c:v>18.14</c:v>
                </c:pt>
                <c:pt idx="3678">
                  <c:v>18.087</c:v>
                </c:pt>
                <c:pt idx="3679">
                  <c:v>18.085999999999999</c:v>
                </c:pt>
                <c:pt idx="3680">
                  <c:v>18.082000000000001</c:v>
                </c:pt>
                <c:pt idx="3681">
                  <c:v>18.026</c:v>
                </c:pt>
                <c:pt idx="3682">
                  <c:v>18.026</c:v>
                </c:pt>
                <c:pt idx="3683">
                  <c:v>18.02</c:v>
                </c:pt>
                <c:pt idx="3684">
                  <c:v>17.960999999999999</c:v>
                </c:pt>
                <c:pt idx="3685">
                  <c:v>17.96</c:v>
                </c:pt>
                <c:pt idx="3686">
                  <c:v>17.954999999999998</c:v>
                </c:pt>
                <c:pt idx="3687">
                  <c:v>17.891999999999999</c:v>
                </c:pt>
                <c:pt idx="3688">
                  <c:v>17.757000000000001</c:v>
                </c:pt>
                <c:pt idx="3689">
                  <c:v>17.75</c:v>
                </c:pt>
                <c:pt idx="3690">
                  <c:v>17.677</c:v>
                </c:pt>
                <c:pt idx="3691">
                  <c:v>17.675999999999998</c:v>
                </c:pt>
                <c:pt idx="3692">
                  <c:v>17.669</c:v>
                </c:pt>
                <c:pt idx="3693">
                  <c:v>17.593</c:v>
                </c:pt>
                <c:pt idx="3694">
                  <c:v>17.591999999999999</c:v>
                </c:pt>
                <c:pt idx="3695">
                  <c:v>17.584</c:v>
                </c:pt>
                <c:pt idx="3696">
                  <c:v>17.504999999999999</c:v>
                </c:pt>
                <c:pt idx="3697">
                  <c:v>17.504000000000001</c:v>
                </c:pt>
                <c:pt idx="3698">
                  <c:v>17.495999999999999</c:v>
                </c:pt>
                <c:pt idx="3699">
                  <c:v>17.411999999999999</c:v>
                </c:pt>
                <c:pt idx="3700">
                  <c:v>17.411000000000001</c:v>
                </c:pt>
                <c:pt idx="3701">
                  <c:v>17.402999999999999</c:v>
                </c:pt>
                <c:pt idx="3702">
                  <c:v>17.315999999999999</c:v>
                </c:pt>
                <c:pt idx="3703">
                  <c:v>17.315000000000001</c:v>
                </c:pt>
                <c:pt idx="3704">
                  <c:v>17.306999999999999</c:v>
                </c:pt>
                <c:pt idx="3705">
                  <c:v>17.216000000000001</c:v>
                </c:pt>
                <c:pt idx="3706">
                  <c:v>17.215</c:v>
                </c:pt>
                <c:pt idx="3707">
                  <c:v>17.207000000000001</c:v>
                </c:pt>
                <c:pt idx="3708">
                  <c:v>17.113</c:v>
                </c:pt>
                <c:pt idx="3709">
                  <c:v>17.111999999999998</c:v>
                </c:pt>
                <c:pt idx="3710">
                  <c:v>17.103000000000002</c:v>
                </c:pt>
                <c:pt idx="3711">
                  <c:v>17.004999999999999</c:v>
                </c:pt>
                <c:pt idx="3712">
                  <c:v>17.004000000000001</c:v>
                </c:pt>
                <c:pt idx="3713">
                  <c:v>16.995000000000001</c:v>
                </c:pt>
                <c:pt idx="3714">
                  <c:v>16.893999999999998</c:v>
                </c:pt>
                <c:pt idx="3715">
                  <c:v>16.891999999999999</c:v>
                </c:pt>
                <c:pt idx="3716">
                  <c:v>16.882999999999999</c:v>
                </c:pt>
                <c:pt idx="3717">
                  <c:v>16.779</c:v>
                </c:pt>
                <c:pt idx="3718">
                  <c:v>16.777999999999999</c:v>
                </c:pt>
                <c:pt idx="3719">
                  <c:v>16.768000000000001</c:v>
                </c:pt>
                <c:pt idx="3720">
                  <c:v>16.658999999999999</c:v>
                </c:pt>
                <c:pt idx="3721">
                  <c:v>16.657</c:v>
                </c:pt>
                <c:pt idx="3722">
                  <c:v>16.646999999999998</c:v>
                </c:pt>
                <c:pt idx="3723">
                  <c:v>16.533999999999999</c:v>
                </c:pt>
                <c:pt idx="3724">
                  <c:v>16.533000000000001</c:v>
                </c:pt>
                <c:pt idx="3725">
                  <c:v>16.521999999999998</c:v>
                </c:pt>
                <c:pt idx="3726">
                  <c:v>16.405999999999999</c:v>
                </c:pt>
                <c:pt idx="3727">
                  <c:v>16.405000000000001</c:v>
                </c:pt>
                <c:pt idx="3728">
                  <c:v>16.395</c:v>
                </c:pt>
                <c:pt idx="3729">
                  <c:v>16.274999999999999</c:v>
                </c:pt>
                <c:pt idx="3730">
                  <c:v>16.274000000000001</c:v>
                </c:pt>
                <c:pt idx="3731">
                  <c:v>16.262</c:v>
                </c:pt>
                <c:pt idx="3732">
                  <c:v>16.14</c:v>
                </c:pt>
                <c:pt idx="3733">
                  <c:v>15.897</c:v>
                </c:pt>
                <c:pt idx="3734">
                  <c:v>15.885</c:v>
                </c:pt>
                <c:pt idx="3735">
                  <c:v>15.756</c:v>
                </c:pt>
                <c:pt idx="3736">
                  <c:v>15.754</c:v>
                </c:pt>
                <c:pt idx="3737">
                  <c:v>15.742000000000001</c:v>
                </c:pt>
                <c:pt idx="3738">
                  <c:v>15.608000000000001</c:v>
                </c:pt>
                <c:pt idx="3739">
                  <c:v>15.606999999999999</c:v>
                </c:pt>
                <c:pt idx="3740">
                  <c:v>15.595000000000001</c:v>
                </c:pt>
                <c:pt idx="3741">
                  <c:v>15.459</c:v>
                </c:pt>
                <c:pt idx="3742">
                  <c:v>15.457000000000001</c:v>
                </c:pt>
                <c:pt idx="3743">
                  <c:v>15.444000000000001</c:v>
                </c:pt>
                <c:pt idx="3744">
                  <c:v>15.303000000000001</c:v>
                </c:pt>
                <c:pt idx="3745">
                  <c:v>15.301</c:v>
                </c:pt>
                <c:pt idx="3746">
                  <c:v>15.288</c:v>
                </c:pt>
                <c:pt idx="3747">
                  <c:v>15.144</c:v>
                </c:pt>
                <c:pt idx="3748">
                  <c:v>15.143000000000001</c:v>
                </c:pt>
                <c:pt idx="3749">
                  <c:v>15.129</c:v>
                </c:pt>
                <c:pt idx="3750">
                  <c:v>14.984</c:v>
                </c:pt>
                <c:pt idx="3751">
                  <c:v>14.981999999999999</c:v>
                </c:pt>
                <c:pt idx="3752">
                  <c:v>14.968999999999999</c:v>
                </c:pt>
                <c:pt idx="3753">
                  <c:v>14.821</c:v>
                </c:pt>
                <c:pt idx="3754">
                  <c:v>14.819000000000001</c:v>
                </c:pt>
                <c:pt idx="3755">
                  <c:v>14.805999999999999</c:v>
                </c:pt>
                <c:pt idx="3756">
                  <c:v>14.654999999999999</c:v>
                </c:pt>
                <c:pt idx="3757">
                  <c:v>14.653</c:v>
                </c:pt>
                <c:pt idx="3758">
                  <c:v>14.638999999999999</c:v>
                </c:pt>
                <c:pt idx="3759">
                  <c:v>14.486000000000001</c:v>
                </c:pt>
                <c:pt idx="3760">
                  <c:v>14.47</c:v>
                </c:pt>
                <c:pt idx="3761">
                  <c:v>14.315</c:v>
                </c:pt>
                <c:pt idx="3762">
                  <c:v>14.313000000000001</c:v>
                </c:pt>
                <c:pt idx="3763">
                  <c:v>14.298</c:v>
                </c:pt>
                <c:pt idx="3764">
                  <c:v>14.141</c:v>
                </c:pt>
                <c:pt idx="3765">
                  <c:v>14.138999999999999</c:v>
                </c:pt>
                <c:pt idx="3766">
                  <c:v>14.125</c:v>
                </c:pt>
                <c:pt idx="3767">
                  <c:v>13.965</c:v>
                </c:pt>
                <c:pt idx="3768">
                  <c:v>13.962999999999999</c:v>
                </c:pt>
                <c:pt idx="3769">
                  <c:v>13.949</c:v>
                </c:pt>
                <c:pt idx="3770">
                  <c:v>13.786</c:v>
                </c:pt>
                <c:pt idx="3771">
                  <c:v>13.784000000000001</c:v>
                </c:pt>
                <c:pt idx="3772">
                  <c:v>13.77</c:v>
                </c:pt>
                <c:pt idx="3773">
                  <c:v>13.605</c:v>
                </c:pt>
                <c:pt idx="3774">
                  <c:v>13.603999999999999</c:v>
                </c:pt>
                <c:pt idx="3775">
                  <c:v>13.589</c:v>
                </c:pt>
                <c:pt idx="3776">
                  <c:v>13.423999999999999</c:v>
                </c:pt>
                <c:pt idx="3777">
                  <c:v>12.978999999999999</c:v>
                </c:pt>
                <c:pt idx="3778">
                  <c:v>12.964</c:v>
                </c:pt>
                <c:pt idx="3779">
                  <c:v>12.797000000000001</c:v>
                </c:pt>
                <c:pt idx="3780">
                  <c:v>12.795</c:v>
                </c:pt>
                <c:pt idx="3781">
                  <c:v>12.613</c:v>
                </c:pt>
                <c:pt idx="3782">
                  <c:v>12.611000000000001</c:v>
                </c:pt>
                <c:pt idx="3783">
                  <c:v>12.596</c:v>
                </c:pt>
                <c:pt idx="3784">
                  <c:v>12.430999999999999</c:v>
                </c:pt>
                <c:pt idx="3785">
                  <c:v>12.429</c:v>
                </c:pt>
                <c:pt idx="3786">
                  <c:v>12.413</c:v>
                </c:pt>
                <c:pt idx="3787">
                  <c:v>12.247</c:v>
                </c:pt>
                <c:pt idx="3788">
                  <c:v>12.244999999999999</c:v>
                </c:pt>
                <c:pt idx="3789">
                  <c:v>12.23</c:v>
                </c:pt>
                <c:pt idx="3790">
                  <c:v>12.065</c:v>
                </c:pt>
                <c:pt idx="3791">
                  <c:v>12.063000000000001</c:v>
                </c:pt>
                <c:pt idx="3792">
                  <c:v>12.047000000000001</c:v>
                </c:pt>
                <c:pt idx="3793">
                  <c:v>11.882999999999999</c:v>
                </c:pt>
                <c:pt idx="3794">
                  <c:v>11.881</c:v>
                </c:pt>
                <c:pt idx="3795">
                  <c:v>11.866</c:v>
                </c:pt>
                <c:pt idx="3796">
                  <c:v>11.705</c:v>
                </c:pt>
                <c:pt idx="3797">
                  <c:v>11.704000000000001</c:v>
                </c:pt>
                <c:pt idx="3798">
                  <c:v>11.688000000000001</c:v>
                </c:pt>
                <c:pt idx="3799">
                  <c:v>11.531000000000001</c:v>
                </c:pt>
                <c:pt idx="3800">
                  <c:v>11.529</c:v>
                </c:pt>
                <c:pt idx="3801">
                  <c:v>11.515000000000001</c:v>
                </c:pt>
                <c:pt idx="3802">
                  <c:v>11.361000000000001</c:v>
                </c:pt>
                <c:pt idx="3803">
                  <c:v>11.359</c:v>
                </c:pt>
                <c:pt idx="3804">
                  <c:v>11.194000000000001</c:v>
                </c:pt>
                <c:pt idx="3805">
                  <c:v>11.193</c:v>
                </c:pt>
                <c:pt idx="3806">
                  <c:v>11.179</c:v>
                </c:pt>
                <c:pt idx="3807">
                  <c:v>11.032999999999999</c:v>
                </c:pt>
                <c:pt idx="3808">
                  <c:v>11.031000000000001</c:v>
                </c:pt>
                <c:pt idx="3809">
                  <c:v>11.018000000000001</c:v>
                </c:pt>
                <c:pt idx="3810">
                  <c:v>10.314</c:v>
                </c:pt>
                <c:pt idx="3811">
                  <c:v>9.7249999999999996</c:v>
                </c:pt>
                <c:pt idx="3812">
                  <c:v>9.7289999999999992</c:v>
                </c:pt>
                <c:pt idx="3813">
                  <c:v>9.7289999999999992</c:v>
                </c:pt>
                <c:pt idx="3814">
                  <c:v>9.7360000000000007</c:v>
                </c:pt>
                <c:pt idx="3815">
                  <c:v>9.8710000000000004</c:v>
                </c:pt>
                <c:pt idx="3816">
                  <c:v>9.8710000000000004</c:v>
                </c:pt>
                <c:pt idx="3817">
                  <c:v>9.8670000000000009</c:v>
                </c:pt>
                <c:pt idx="3818">
                  <c:v>9.8670000000000009</c:v>
                </c:pt>
                <c:pt idx="3819">
                  <c:v>9.8659999999999997</c:v>
                </c:pt>
                <c:pt idx="3820">
                  <c:v>9.8629999999999995</c:v>
                </c:pt>
                <c:pt idx="3821">
                  <c:v>9.8629999999999995</c:v>
                </c:pt>
                <c:pt idx="3822">
                  <c:v>9.8629999999999995</c:v>
                </c:pt>
                <c:pt idx="3823">
                  <c:v>9.8610000000000007</c:v>
                </c:pt>
                <c:pt idx="3824">
                  <c:v>9.8610000000000007</c:v>
                </c:pt>
                <c:pt idx="3825">
                  <c:v>9.8610000000000007</c:v>
                </c:pt>
                <c:pt idx="3826">
                  <c:v>9.86</c:v>
                </c:pt>
                <c:pt idx="3827">
                  <c:v>9.86</c:v>
                </c:pt>
                <c:pt idx="3828">
                  <c:v>9.86</c:v>
                </c:pt>
                <c:pt idx="3829">
                  <c:v>9.8610000000000007</c:v>
                </c:pt>
                <c:pt idx="3830">
                  <c:v>9.8610000000000007</c:v>
                </c:pt>
                <c:pt idx="3831">
                  <c:v>9.8610000000000007</c:v>
                </c:pt>
                <c:pt idx="3832">
                  <c:v>9.8620000000000001</c:v>
                </c:pt>
                <c:pt idx="3833">
                  <c:v>9.8620000000000001</c:v>
                </c:pt>
                <c:pt idx="3834">
                  <c:v>9.8620000000000001</c:v>
                </c:pt>
                <c:pt idx="3835">
                  <c:v>9.8650000000000002</c:v>
                </c:pt>
                <c:pt idx="3836">
                  <c:v>9.8650000000000002</c:v>
                </c:pt>
                <c:pt idx="3837">
                  <c:v>9.8650000000000002</c:v>
                </c:pt>
                <c:pt idx="3838">
                  <c:v>9.8670000000000009</c:v>
                </c:pt>
                <c:pt idx="3839">
                  <c:v>9.8670000000000009</c:v>
                </c:pt>
                <c:pt idx="3840">
                  <c:v>9.8670000000000009</c:v>
                </c:pt>
                <c:pt idx="3841">
                  <c:v>9.8699999999999992</c:v>
                </c:pt>
                <c:pt idx="3842">
                  <c:v>9.8699999999999992</c:v>
                </c:pt>
                <c:pt idx="3843">
                  <c:v>9.8699999999999992</c:v>
                </c:pt>
                <c:pt idx="3844">
                  <c:v>9.8729999999999993</c:v>
                </c:pt>
                <c:pt idx="3845">
                  <c:v>9.8729999999999993</c:v>
                </c:pt>
                <c:pt idx="3846">
                  <c:v>9.8729999999999993</c:v>
                </c:pt>
                <c:pt idx="3847">
                  <c:v>9.8770000000000007</c:v>
                </c:pt>
                <c:pt idx="3848">
                  <c:v>9.8810000000000002</c:v>
                </c:pt>
                <c:pt idx="3849">
                  <c:v>9.8810000000000002</c:v>
                </c:pt>
                <c:pt idx="3850">
                  <c:v>9.8810000000000002</c:v>
                </c:pt>
                <c:pt idx="3851">
                  <c:v>9.8859999999999992</c:v>
                </c:pt>
                <c:pt idx="3852">
                  <c:v>9.8859999999999992</c:v>
                </c:pt>
                <c:pt idx="3853">
                  <c:v>9.8870000000000005</c:v>
                </c:pt>
                <c:pt idx="3854">
                  <c:v>9.8930000000000007</c:v>
                </c:pt>
                <c:pt idx="3855">
                  <c:v>9.8930000000000007</c:v>
                </c:pt>
                <c:pt idx="3856">
                  <c:v>9.8930000000000007</c:v>
                </c:pt>
                <c:pt idx="3857">
                  <c:v>9.9009999999999998</c:v>
                </c:pt>
                <c:pt idx="3858">
                  <c:v>9.92</c:v>
                </c:pt>
                <c:pt idx="3859">
                  <c:v>9.9209999999999994</c:v>
                </c:pt>
                <c:pt idx="3860">
                  <c:v>9.93</c:v>
                </c:pt>
                <c:pt idx="3861">
                  <c:v>9.93</c:v>
                </c:pt>
                <c:pt idx="3862">
                  <c:v>9.94</c:v>
                </c:pt>
                <c:pt idx="3863">
                  <c:v>9.94</c:v>
                </c:pt>
                <c:pt idx="3864">
                  <c:v>9.9410000000000007</c:v>
                </c:pt>
                <c:pt idx="3865">
                  <c:v>9.9499999999999993</c:v>
                </c:pt>
                <c:pt idx="3866">
                  <c:v>9.9499999999999993</c:v>
                </c:pt>
                <c:pt idx="3867">
                  <c:v>9.9600000000000009</c:v>
                </c:pt>
                <c:pt idx="3868">
                  <c:v>9.9600000000000009</c:v>
                </c:pt>
                <c:pt idx="3869">
                  <c:v>9.9610000000000003</c:v>
                </c:pt>
                <c:pt idx="3870">
                  <c:v>9.9700000000000006</c:v>
                </c:pt>
                <c:pt idx="3871">
                  <c:v>9.9700000000000006</c:v>
                </c:pt>
                <c:pt idx="3872">
                  <c:v>9.9710000000000001</c:v>
                </c:pt>
                <c:pt idx="3873">
                  <c:v>9.9809999999999999</c:v>
                </c:pt>
                <c:pt idx="3874">
                  <c:v>9.9809999999999999</c:v>
                </c:pt>
                <c:pt idx="3875">
                  <c:v>9.9819999999999993</c:v>
                </c:pt>
                <c:pt idx="3876">
                  <c:v>9.9920000000000009</c:v>
                </c:pt>
                <c:pt idx="3877">
                  <c:v>9.9920000000000009</c:v>
                </c:pt>
                <c:pt idx="3878">
                  <c:v>9.9930000000000003</c:v>
                </c:pt>
                <c:pt idx="3879">
                  <c:v>10.003</c:v>
                </c:pt>
                <c:pt idx="3880">
                  <c:v>10.003</c:v>
                </c:pt>
                <c:pt idx="3881">
                  <c:v>10.004</c:v>
                </c:pt>
                <c:pt idx="3882">
                  <c:v>10.015000000000001</c:v>
                </c:pt>
                <c:pt idx="3883">
                  <c:v>10.015000000000001</c:v>
                </c:pt>
                <c:pt idx="3884">
                  <c:v>10.016</c:v>
                </c:pt>
                <c:pt idx="3885">
                  <c:v>10.026999999999999</c:v>
                </c:pt>
                <c:pt idx="3886">
                  <c:v>10.026999999999999</c:v>
                </c:pt>
                <c:pt idx="3887">
                  <c:v>10.028</c:v>
                </c:pt>
                <c:pt idx="3888">
                  <c:v>10.039999999999999</c:v>
                </c:pt>
                <c:pt idx="3889">
                  <c:v>10.039999999999999</c:v>
                </c:pt>
                <c:pt idx="3890">
                  <c:v>10.041</c:v>
                </c:pt>
                <c:pt idx="3891">
                  <c:v>10.052</c:v>
                </c:pt>
                <c:pt idx="3892">
                  <c:v>10.053000000000001</c:v>
                </c:pt>
                <c:pt idx="3893">
                  <c:v>10.054</c:v>
                </c:pt>
                <c:pt idx="3894">
                  <c:v>10.065</c:v>
                </c:pt>
                <c:pt idx="3895">
                  <c:v>10.065</c:v>
                </c:pt>
                <c:pt idx="3896">
                  <c:v>10.066000000000001</c:v>
                </c:pt>
                <c:pt idx="3897">
                  <c:v>10.077</c:v>
                </c:pt>
                <c:pt idx="3898">
                  <c:v>10.077</c:v>
                </c:pt>
                <c:pt idx="3899">
                  <c:v>10.077999999999999</c:v>
                </c:pt>
                <c:pt idx="3900">
                  <c:v>10.087999999999999</c:v>
                </c:pt>
                <c:pt idx="3901">
                  <c:v>10.106</c:v>
                </c:pt>
                <c:pt idx="3902">
                  <c:v>10.106999999999999</c:v>
                </c:pt>
                <c:pt idx="3903">
                  <c:v>10.116</c:v>
                </c:pt>
                <c:pt idx="3904">
                  <c:v>10.116</c:v>
                </c:pt>
                <c:pt idx="3905">
                  <c:v>10.117000000000001</c:v>
                </c:pt>
                <c:pt idx="3906">
                  <c:v>10.125999999999999</c:v>
                </c:pt>
                <c:pt idx="3907">
                  <c:v>10.125999999999999</c:v>
                </c:pt>
                <c:pt idx="3908">
                  <c:v>10.127000000000001</c:v>
                </c:pt>
                <c:pt idx="3909">
                  <c:v>10.135999999999999</c:v>
                </c:pt>
                <c:pt idx="3910">
                  <c:v>10.135999999999999</c:v>
                </c:pt>
                <c:pt idx="3911">
                  <c:v>10.137</c:v>
                </c:pt>
                <c:pt idx="3912">
                  <c:v>10.147</c:v>
                </c:pt>
                <c:pt idx="3913">
                  <c:v>10.147</c:v>
                </c:pt>
                <c:pt idx="3914">
                  <c:v>10.148</c:v>
                </c:pt>
                <c:pt idx="3915">
                  <c:v>10.157</c:v>
                </c:pt>
                <c:pt idx="3916">
                  <c:v>10.157</c:v>
                </c:pt>
                <c:pt idx="3917">
                  <c:v>10.157999999999999</c:v>
                </c:pt>
                <c:pt idx="3918">
                  <c:v>10.166</c:v>
                </c:pt>
                <c:pt idx="3919">
                  <c:v>10.166</c:v>
                </c:pt>
                <c:pt idx="3920">
                  <c:v>10.167</c:v>
                </c:pt>
                <c:pt idx="3921">
                  <c:v>10.173999999999999</c:v>
                </c:pt>
                <c:pt idx="3922">
                  <c:v>10.173999999999999</c:v>
                </c:pt>
                <c:pt idx="3923">
                  <c:v>10.175000000000001</c:v>
                </c:pt>
                <c:pt idx="3924">
                  <c:v>10.180999999999999</c:v>
                </c:pt>
                <c:pt idx="3925">
                  <c:v>10.180999999999999</c:v>
                </c:pt>
                <c:pt idx="3926">
                  <c:v>10.180999999999999</c:v>
                </c:pt>
                <c:pt idx="3927">
                  <c:v>10.186</c:v>
                </c:pt>
                <c:pt idx="3928">
                  <c:v>10.186</c:v>
                </c:pt>
                <c:pt idx="3929">
                  <c:v>10.186999999999999</c:v>
                </c:pt>
                <c:pt idx="3930">
                  <c:v>10.191000000000001</c:v>
                </c:pt>
                <c:pt idx="3931">
                  <c:v>10.191000000000001</c:v>
                </c:pt>
                <c:pt idx="3932">
                  <c:v>10.191000000000001</c:v>
                </c:pt>
                <c:pt idx="3933">
                  <c:v>10.195</c:v>
                </c:pt>
                <c:pt idx="3934">
                  <c:v>10.195</c:v>
                </c:pt>
                <c:pt idx="3935">
                  <c:v>10.195</c:v>
                </c:pt>
                <c:pt idx="3936">
                  <c:v>10.199</c:v>
                </c:pt>
                <c:pt idx="3937">
                  <c:v>10.199</c:v>
                </c:pt>
                <c:pt idx="3938">
                  <c:v>10.199</c:v>
                </c:pt>
                <c:pt idx="3939">
                  <c:v>10.212999999999999</c:v>
                </c:pt>
                <c:pt idx="3940">
                  <c:v>10.212</c:v>
                </c:pt>
                <c:pt idx="3941">
                  <c:v>10.212</c:v>
                </c:pt>
                <c:pt idx="3942">
                  <c:v>10.212</c:v>
                </c:pt>
                <c:pt idx="3943">
                  <c:v>10.210000000000001</c:v>
                </c:pt>
                <c:pt idx="3944">
                  <c:v>10.210000000000001</c:v>
                </c:pt>
                <c:pt idx="3945">
                  <c:v>10.210000000000001</c:v>
                </c:pt>
                <c:pt idx="3946">
                  <c:v>10.206</c:v>
                </c:pt>
                <c:pt idx="3947">
                  <c:v>10.206</c:v>
                </c:pt>
                <c:pt idx="3948">
                  <c:v>10.206</c:v>
                </c:pt>
                <c:pt idx="3949">
                  <c:v>10.202</c:v>
                </c:pt>
                <c:pt idx="3950">
                  <c:v>10.202</c:v>
                </c:pt>
                <c:pt idx="3951">
                  <c:v>10.202</c:v>
                </c:pt>
                <c:pt idx="3952">
                  <c:v>10.198</c:v>
                </c:pt>
                <c:pt idx="3953">
                  <c:v>10.198</c:v>
                </c:pt>
                <c:pt idx="3954">
                  <c:v>10.198</c:v>
                </c:pt>
                <c:pt idx="3955">
                  <c:v>10.103</c:v>
                </c:pt>
                <c:pt idx="3956">
                  <c:v>10.093999999999999</c:v>
                </c:pt>
                <c:pt idx="3957">
                  <c:v>10.092000000000001</c:v>
                </c:pt>
                <c:pt idx="3958">
                  <c:v>10.090999999999999</c:v>
                </c:pt>
                <c:pt idx="3959">
                  <c:v>10.082000000000001</c:v>
                </c:pt>
                <c:pt idx="3960">
                  <c:v>10.082000000000001</c:v>
                </c:pt>
                <c:pt idx="3961">
                  <c:v>10.081</c:v>
                </c:pt>
                <c:pt idx="3962">
                  <c:v>10.071999999999999</c:v>
                </c:pt>
                <c:pt idx="3963">
                  <c:v>10.071999999999999</c:v>
                </c:pt>
                <c:pt idx="3964">
                  <c:v>10.071</c:v>
                </c:pt>
                <c:pt idx="3965">
                  <c:v>10.061999999999999</c:v>
                </c:pt>
                <c:pt idx="3966">
                  <c:v>10.061999999999999</c:v>
                </c:pt>
                <c:pt idx="3967">
                  <c:v>10.061</c:v>
                </c:pt>
                <c:pt idx="3968">
                  <c:v>10.052</c:v>
                </c:pt>
                <c:pt idx="3969">
                  <c:v>10.052</c:v>
                </c:pt>
                <c:pt idx="3970">
                  <c:v>10.051</c:v>
                </c:pt>
                <c:pt idx="3971">
                  <c:v>10.041</c:v>
                </c:pt>
                <c:pt idx="3972">
                  <c:v>10.039999999999999</c:v>
                </c:pt>
                <c:pt idx="3973">
                  <c:v>10.039999999999999</c:v>
                </c:pt>
                <c:pt idx="3974">
                  <c:v>10.029</c:v>
                </c:pt>
                <c:pt idx="3975">
                  <c:v>10.029</c:v>
                </c:pt>
                <c:pt idx="3976">
                  <c:v>10.028</c:v>
                </c:pt>
                <c:pt idx="3977">
                  <c:v>10.018000000000001</c:v>
                </c:pt>
                <c:pt idx="3978">
                  <c:v>10.018000000000001</c:v>
                </c:pt>
                <c:pt idx="3979">
                  <c:v>10.016999999999999</c:v>
                </c:pt>
                <c:pt idx="3980">
                  <c:v>10.007</c:v>
                </c:pt>
                <c:pt idx="3981">
                  <c:v>10.007</c:v>
                </c:pt>
                <c:pt idx="3982">
                  <c:v>10.006</c:v>
                </c:pt>
                <c:pt idx="3983">
                  <c:v>9.9969999999999999</c:v>
                </c:pt>
                <c:pt idx="3984">
                  <c:v>9.9969999999999999</c:v>
                </c:pt>
                <c:pt idx="3985">
                  <c:v>9.9960000000000004</c:v>
                </c:pt>
                <c:pt idx="3986">
                  <c:v>9.9879999999999995</c:v>
                </c:pt>
                <c:pt idx="3987">
                  <c:v>9.9879999999999995</c:v>
                </c:pt>
                <c:pt idx="3988">
                  <c:v>9.9870000000000001</c:v>
                </c:pt>
                <c:pt idx="3989">
                  <c:v>9.9789999999999992</c:v>
                </c:pt>
                <c:pt idx="3990">
                  <c:v>9.9789999999999992</c:v>
                </c:pt>
                <c:pt idx="3991">
                  <c:v>9.9779999999999998</c:v>
                </c:pt>
                <c:pt idx="3992">
                  <c:v>9.9710000000000001</c:v>
                </c:pt>
                <c:pt idx="3993">
                  <c:v>9.9710000000000001</c:v>
                </c:pt>
                <c:pt idx="3994">
                  <c:v>9.9710000000000001</c:v>
                </c:pt>
                <c:pt idx="3995">
                  <c:v>9.9629999999999992</c:v>
                </c:pt>
                <c:pt idx="3996">
                  <c:v>9.9489999999999998</c:v>
                </c:pt>
                <c:pt idx="3997">
                  <c:v>9.9480000000000004</c:v>
                </c:pt>
                <c:pt idx="3998">
                  <c:v>9.94</c:v>
                </c:pt>
                <c:pt idx="3999">
                  <c:v>9.9380000000000006</c:v>
                </c:pt>
                <c:pt idx="4000">
                  <c:v>9.9369999999999994</c:v>
                </c:pt>
                <c:pt idx="4001">
                  <c:v>9.9290000000000003</c:v>
                </c:pt>
                <c:pt idx="4002">
                  <c:v>9.9290000000000003</c:v>
                </c:pt>
                <c:pt idx="4003">
                  <c:v>9.9280000000000008</c:v>
                </c:pt>
                <c:pt idx="4004">
                  <c:v>9.9209999999999994</c:v>
                </c:pt>
                <c:pt idx="4005">
                  <c:v>9.9209999999999994</c:v>
                </c:pt>
                <c:pt idx="4006">
                  <c:v>9.92</c:v>
                </c:pt>
                <c:pt idx="4007">
                  <c:v>9.9130000000000003</c:v>
                </c:pt>
                <c:pt idx="4008">
                  <c:v>9.9130000000000003</c:v>
                </c:pt>
                <c:pt idx="4009">
                  <c:v>9.9130000000000003</c:v>
                </c:pt>
                <c:pt idx="4010">
                  <c:v>9.907</c:v>
                </c:pt>
                <c:pt idx="4011">
                  <c:v>9.907</c:v>
                </c:pt>
                <c:pt idx="4012">
                  <c:v>9.9060000000000006</c:v>
                </c:pt>
                <c:pt idx="4013">
                  <c:v>9.9019999999999992</c:v>
                </c:pt>
                <c:pt idx="4014">
                  <c:v>9.9019999999999992</c:v>
                </c:pt>
                <c:pt idx="4015">
                  <c:v>9.9009999999999998</c:v>
                </c:pt>
                <c:pt idx="4016">
                  <c:v>9.8979999999999997</c:v>
                </c:pt>
                <c:pt idx="4017">
                  <c:v>9.8979999999999997</c:v>
                </c:pt>
                <c:pt idx="4018">
                  <c:v>9.8970000000000002</c:v>
                </c:pt>
                <c:pt idx="4019">
                  <c:v>9.8940000000000001</c:v>
                </c:pt>
                <c:pt idx="4020">
                  <c:v>9.8940000000000001</c:v>
                </c:pt>
                <c:pt idx="4021">
                  <c:v>9.8930000000000007</c:v>
                </c:pt>
                <c:pt idx="4022">
                  <c:v>9.8889999999999993</c:v>
                </c:pt>
                <c:pt idx="4023">
                  <c:v>9.8849999999999998</c:v>
                </c:pt>
                <c:pt idx="4024">
                  <c:v>9.8849999999999998</c:v>
                </c:pt>
                <c:pt idx="4025">
                  <c:v>9.8840000000000003</c:v>
                </c:pt>
                <c:pt idx="4026">
                  <c:v>9.8800000000000008</c:v>
                </c:pt>
                <c:pt idx="4027">
                  <c:v>9.8800000000000008</c:v>
                </c:pt>
                <c:pt idx="4028">
                  <c:v>9.8789999999999996</c:v>
                </c:pt>
                <c:pt idx="4029">
                  <c:v>9.875</c:v>
                </c:pt>
                <c:pt idx="4030">
                  <c:v>9.875</c:v>
                </c:pt>
                <c:pt idx="4031">
                  <c:v>9.8729999999999993</c:v>
                </c:pt>
                <c:pt idx="4032">
                  <c:v>9.8729999999999993</c:v>
                </c:pt>
                <c:pt idx="4033">
                  <c:v>9.8719999999999999</c:v>
                </c:pt>
                <c:pt idx="4034">
                  <c:v>9.8719999999999999</c:v>
                </c:pt>
                <c:pt idx="4035">
                  <c:v>9.8710000000000004</c:v>
                </c:pt>
                <c:pt idx="4036">
                  <c:v>9.8710000000000004</c:v>
                </c:pt>
                <c:pt idx="4037">
                  <c:v>9.8699999999999992</c:v>
                </c:pt>
                <c:pt idx="4038">
                  <c:v>9.8689999999999998</c:v>
                </c:pt>
                <c:pt idx="4039">
                  <c:v>9.8689999999999998</c:v>
                </c:pt>
                <c:pt idx="4040">
                  <c:v>9.8689999999999998</c:v>
                </c:pt>
                <c:pt idx="4041">
                  <c:v>9.8680000000000003</c:v>
                </c:pt>
                <c:pt idx="4042">
                  <c:v>9.8680000000000003</c:v>
                </c:pt>
                <c:pt idx="4043">
                  <c:v>9.8670000000000009</c:v>
                </c:pt>
                <c:pt idx="4044">
                  <c:v>9.8670000000000009</c:v>
                </c:pt>
                <c:pt idx="4045">
                  <c:v>9.8670000000000009</c:v>
                </c:pt>
                <c:pt idx="4046">
                  <c:v>9.8670000000000009</c:v>
                </c:pt>
                <c:pt idx="4047">
                  <c:v>9.8670000000000009</c:v>
                </c:pt>
                <c:pt idx="4048">
                  <c:v>9.8689999999999998</c:v>
                </c:pt>
                <c:pt idx="4049">
                  <c:v>9.8689999999999998</c:v>
                </c:pt>
                <c:pt idx="4050">
                  <c:v>9.8689999999999998</c:v>
                </c:pt>
                <c:pt idx="4051">
                  <c:v>9.8699999999999992</c:v>
                </c:pt>
                <c:pt idx="4052">
                  <c:v>9.8699999999999992</c:v>
                </c:pt>
                <c:pt idx="4053">
                  <c:v>9.8699999999999992</c:v>
                </c:pt>
                <c:pt idx="4054">
                  <c:v>9.8719999999999999</c:v>
                </c:pt>
                <c:pt idx="4055">
                  <c:v>9.8719999999999999</c:v>
                </c:pt>
                <c:pt idx="4056">
                  <c:v>9.8719999999999999</c:v>
                </c:pt>
                <c:pt idx="4057">
                  <c:v>9.8729999999999993</c:v>
                </c:pt>
                <c:pt idx="4058">
                  <c:v>9.8729999999999993</c:v>
                </c:pt>
                <c:pt idx="4059">
                  <c:v>9.8740000000000006</c:v>
                </c:pt>
                <c:pt idx="4060">
                  <c:v>9.8759999999999994</c:v>
                </c:pt>
                <c:pt idx="4061">
                  <c:v>9.8759999999999994</c:v>
                </c:pt>
                <c:pt idx="4062">
                  <c:v>9.8759999999999994</c:v>
                </c:pt>
                <c:pt idx="4063">
                  <c:v>9.8780000000000001</c:v>
                </c:pt>
                <c:pt idx="4064">
                  <c:v>9.8780000000000001</c:v>
                </c:pt>
                <c:pt idx="4065">
                  <c:v>9.8789999999999996</c:v>
                </c:pt>
                <c:pt idx="4066">
                  <c:v>9.8819999999999997</c:v>
                </c:pt>
                <c:pt idx="4067">
                  <c:v>9.8819999999999997</c:v>
                </c:pt>
                <c:pt idx="4068">
                  <c:v>9.8819999999999997</c:v>
                </c:pt>
                <c:pt idx="4069">
                  <c:v>9.8859999999999992</c:v>
                </c:pt>
                <c:pt idx="4070">
                  <c:v>9.8870000000000005</c:v>
                </c:pt>
                <c:pt idx="4071">
                  <c:v>9.8870000000000005</c:v>
                </c:pt>
                <c:pt idx="4072">
                  <c:v>9.8919999999999995</c:v>
                </c:pt>
                <c:pt idx="4073">
                  <c:v>9.8919999999999995</c:v>
                </c:pt>
                <c:pt idx="4074">
                  <c:v>9.8930000000000007</c:v>
                </c:pt>
                <c:pt idx="4075">
                  <c:v>9.8989999999999991</c:v>
                </c:pt>
                <c:pt idx="4076">
                  <c:v>9.8989999999999991</c:v>
                </c:pt>
                <c:pt idx="4077">
                  <c:v>9.8989999999999991</c:v>
                </c:pt>
                <c:pt idx="4078">
                  <c:v>9.9060000000000006</c:v>
                </c:pt>
                <c:pt idx="4079">
                  <c:v>9.9060000000000006</c:v>
                </c:pt>
                <c:pt idx="4080">
                  <c:v>9.907</c:v>
                </c:pt>
                <c:pt idx="4081">
                  <c:v>9.9139999999999997</c:v>
                </c:pt>
                <c:pt idx="4082">
                  <c:v>9.9139999999999997</c:v>
                </c:pt>
                <c:pt idx="4083">
                  <c:v>9.9149999999999991</c:v>
                </c:pt>
                <c:pt idx="4084">
                  <c:v>9.9220000000000006</c:v>
                </c:pt>
                <c:pt idx="4085">
                  <c:v>9.9529999999999994</c:v>
                </c:pt>
                <c:pt idx="4086">
                  <c:v>9.9529999999999994</c:v>
                </c:pt>
                <c:pt idx="4087">
                  <c:v>9.9649999999999999</c:v>
                </c:pt>
                <c:pt idx="4088">
                  <c:v>9.9749999999999996</c:v>
                </c:pt>
                <c:pt idx="4089">
                  <c:v>9.9749999999999996</c:v>
                </c:pt>
                <c:pt idx="4090">
                  <c:v>9.9760000000000009</c:v>
                </c:pt>
                <c:pt idx="4091">
                  <c:v>9.9860000000000007</c:v>
                </c:pt>
                <c:pt idx="4092">
                  <c:v>9.9870000000000001</c:v>
                </c:pt>
                <c:pt idx="4093">
                  <c:v>9.9879999999999995</c:v>
                </c:pt>
                <c:pt idx="4094">
                  <c:v>9.9990000000000006</c:v>
                </c:pt>
                <c:pt idx="4095">
                  <c:v>9.9990000000000006</c:v>
                </c:pt>
                <c:pt idx="4096">
                  <c:v>10</c:v>
                </c:pt>
                <c:pt idx="4097">
                  <c:v>10.010999999999999</c:v>
                </c:pt>
                <c:pt idx="4098">
                  <c:v>10.010999999999999</c:v>
                </c:pt>
                <c:pt idx="4099">
                  <c:v>10.012</c:v>
                </c:pt>
                <c:pt idx="4100">
                  <c:v>10.023999999999999</c:v>
                </c:pt>
                <c:pt idx="4101">
                  <c:v>10.023999999999999</c:v>
                </c:pt>
                <c:pt idx="4102">
                  <c:v>10.025</c:v>
                </c:pt>
                <c:pt idx="4103">
                  <c:v>10.036</c:v>
                </c:pt>
                <c:pt idx="4104">
                  <c:v>10.036</c:v>
                </c:pt>
                <c:pt idx="4105">
                  <c:v>10.037000000000001</c:v>
                </c:pt>
                <c:pt idx="4106">
                  <c:v>10.048</c:v>
                </c:pt>
                <c:pt idx="4107">
                  <c:v>10.048</c:v>
                </c:pt>
                <c:pt idx="4108">
                  <c:v>10.048999999999999</c:v>
                </c:pt>
                <c:pt idx="4109">
                  <c:v>10.06</c:v>
                </c:pt>
                <c:pt idx="4110">
                  <c:v>10.06</c:v>
                </c:pt>
                <c:pt idx="4111">
                  <c:v>10.061</c:v>
                </c:pt>
                <c:pt idx="4112">
                  <c:v>10.07</c:v>
                </c:pt>
                <c:pt idx="4113">
                  <c:v>10.015000000000001</c:v>
                </c:pt>
                <c:pt idx="4114">
                  <c:v>10.013</c:v>
                </c:pt>
                <c:pt idx="4115">
                  <c:v>9.9879999999999995</c:v>
                </c:pt>
                <c:pt idx="4116">
                  <c:v>9.9830000000000005</c:v>
                </c:pt>
                <c:pt idx="4117">
                  <c:v>9.9809999999999999</c:v>
                </c:pt>
                <c:pt idx="4118">
                  <c:v>9.9550000000000001</c:v>
                </c:pt>
                <c:pt idx="4119">
                  <c:v>9.9540000000000006</c:v>
                </c:pt>
                <c:pt idx="4120">
                  <c:v>9.952</c:v>
                </c:pt>
                <c:pt idx="4121">
                  <c:v>9.9239999999999995</c:v>
                </c:pt>
                <c:pt idx="4122">
                  <c:v>9.9239999999999995</c:v>
                </c:pt>
                <c:pt idx="4123">
                  <c:v>9.9209999999999994</c:v>
                </c:pt>
                <c:pt idx="4124">
                  <c:v>9.8930000000000007</c:v>
                </c:pt>
                <c:pt idx="4125">
                  <c:v>9.8919999999999995</c:v>
                </c:pt>
                <c:pt idx="4126">
                  <c:v>9.8889999999999993</c:v>
                </c:pt>
                <c:pt idx="4127">
                  <c:v>9.8610000000000007</c:v>
                </c:pt>
                <c:pt idx="4128">
                  <c:v>9.86</c:v>
                </c:pt>
                <c:pt idx="4129">
                  <c:v>9.8580000000000005</c:v>
                </c:pt>
                <c:pt idx="4130">
                  <c:v>9.8290000000000006</c:v>
                </c:pt>
                <c:pt idx="4131">
                  <c:v>9.8290000000000006</c:v>
                </c:pt>
                <c:pt idx="4132">
                  <c:v>9.8260000000000005</c:v>
                </c:pt>
                <c:pt idx="4133">
                  <c:v>9.7970000000000006</c:v>
                </c:pt>
                <c:pt idx="4134">
                  <c:v>9.7959999999999994</c:v>
                </c:pt>
                <c:pt idx="4135">
                  <c:v>9.7940000000000005</c:v>
                </c:pt>
                <c:pt idx="4136">
                  <c:v>9.7309999999999999</c:v>
                </c:pt>
                <c:pt idx="4137">
                  <c:v>9.7279999999999998</c:v>
                </c:pt>
                <c:pt idx="4138">
                  <c:v>9.6959999999999997</c:v>
                </c:pt>
                <c:pt idx="4139">
                  <c:v>9.6959999999999997</c:v>
                </c:pt>
                <c:pt idx="4140">
                  <c:v>9.6929999999999996</c:v>
                </c:pt>
                <c:pt idx="4141">
                  <c:v>9.66</c:v>
                </c:pt>
                <c:pt idx="4142">
                  <c:v>9.66</c:v>
                </c:pt>
                <c:pt idx="4143">
                  <c:v>9.657</c:v>
                </c:pt>
                <c:pt idx="4144">
                  <c:v>9.6240000000000006</c:v>
                </c:pt>
                <c:pt idx="4145">
                  <c:v>9.5289999999999999</c:v>
                </c:pt>
                <c:pt idx="4146">
                  <c:v>9.4979999999999993</c:v>
                </c:pt>
                <c:pt idx="4147">
                  <c:v>9.4920000000000009</c:v>
                </c:pt>
                <c:pt idx="4148">
                  <c:v>9.4890000000000008</c:v>
                </c:pt>
                <c:pt idx="4149">
                  <c:v>9.4600000000000009</c:v>
                </c:pt>
                <c:pt idx="4150">
                  <c:v>9.4600000000000009</c:v>
                </c:pt>
                <c:pt idx="4151">
                  <c:v>9.4570000000000007</c:v>
                </c:pt>
                <c:pt idx="4152">
                  <c:v>9.43</c:v>
                </c:pt>
                <c:pt idx="4153">
                  <c:v>9.43</c:v>
                </c:pt>
                <c:pt idx="4154">
                  <c:v>9.4280000000000008</c:v>
                </c:pt>
                <c:pt idx="4155">
                  <c:v>9.4019999999999992</c:v>
                </c:pt>
                <c:pt idx="4156">
                  <c:v>9.4019999999999992</c:v>
                </c:pt>
                <c:pt idx="4157">
                  <c:v>9.3989999999999991</c:v>
                </c:pt>
                <c:pt idx="4158">
                  <c:v>9.375</c:v>
                </c:pt>
                <c:pt idx="4159">
                  <c:v>9.3740000000000006</c:v>
                </c:pt>
                <c:pt idx="4160">
                  <c:v>9.3719999999999999</c:v>
                </c:pt>
                <c:pt idx="4161">
                  <c:v>9.3490000000000002</c:v>
                </c:pt>
                <c:pt idx="4162">
                  <c:v>9.3480000000000008</c:v>
                </c:pt>
                <c:pt idx="4163">
                  <c:v>9.3460000000000001</c:v>
                </c:pt>
                <c:pt idx="4164">
                  <c:v>9.3249999999999993</c:v>
                </c:pt>
                <c:pt idx="4165">
                  <c:v>9.3239999999999998</c:v>
                </c:pt>
                <c:pt idx="4166">
                  <c:v>9.3219999999999992</c:v>
                </c:pt>
                <c:pt idx="4167">
                  <c:v>9.3019999999999996</c:v>
                </c:pt>
                <c:pt idx="4168">
                  <c:v>9.3010000000000002</c:v>
                </c:pt>
                <c:pt idx="4169">
                  <c:v>9.2810000000000006</c:v>
                </c:pt>
                <c:pt idx="4170">
                  <c:v>9.2810000000000006</c:v>
                </c:pt>
                <c:pt idx="4171">
                  <c:v>9.2789999999999999</c:v>
                </c:pt>
                <c:pt idx="4172">
                  <c:v>9.2629999999999999</c:v>
                </c:pt>
                <c:pt idx="4173">
                  <c:v>9.2620000000000005</c:v>
                </c:pt>
                <c:pt idx="4174">
                  <c:v>9.2609999999999992</c:v>
                </c:pt>
                <c:pt idx="4175">
                  <c:v>9.2469999999999999</c:v>
                </c:pt>
                <c:pt idx="4176">
                  <c:v>9.2469999999999999</c:v>
                </c:pt>
                <c:pt idx="4177">
                  <c:v>9.2460000000000004</c:v>
                </c:pt>
                <c:pt idx="4178">
                  <c:v>9.2360000000000007</c:v>
                </c:pt>
                <c:pt idx="4179">
                  <c:v>9.2349999999999994</c:v>
                </c:pt>
                <c:pt idx="4180">
                  <c:v>9.2349999999999994</c:v>
                </c:pt>
                <c:pt idx="4181">
                  <c:v>9.2270000000000003</c:v>
                </c:pt>
                <c:pt idx="4182">
                  <c:v>9.2270000000000003</c:v>
                </c:pt>
                <c:pt idx="4183">
                  <c:v>9.2270000000000003</c:v>
                </c:pt>
                <c:pt idx="4184">
                  <c:v>9.2230000000000008</c:v>
                </c:pt>
                <c:pt idx="4185">
                  <c:v>9.2230000000000008</c:v>
                </c:pt>
                <c:pt idx="4186">
                  <c:v>9.2230000000000008</c:v>
                </c:pt>
                <c:pt idx="4187">
                  <c:v>9.2270000000000003</c:v>
                </c:pt>
                <c:pt idx="4188">
                  <c:v>9.2270000000000003</c:v>
                </c:pt>
                <c:pt idx="4189">
                  <c:v>9.2279999999999998</c:v>
                </c:pt>
                <c:pt idx="4190">
                  <c:v>9.2330000000000005</c:v>
                </c:pt>
                <c:pt idx="4191">
                  <c:v>9.2330000000000005</c:v>
                </c:pt>
                <c:pt idx="4192">
                  <c:v>9.2330000000000005</c:v>
                </c:pt>
                <c:pt idx="4193">
                  <c:v>9.24</c:v>
                </c:pt>
                <c:pt idx="4194">
                  <c:v>9.24</c:v>
                </c:pt>
                <c:pt idx="4195">
                  <c:v>9.2409999999999997</c:v>
                </c:pt>
                <c:pt idx="4196">
                  <c:v>9.2490000000000006</c:v>
                </c:pt>
                <c:pt idx="4197">
                  <c:v>9.2490000000000006</c:v>
                </c:pt>
                <c:pt idx="4198">
                  <c:v>9.25</c:v>
                </c:pt>
                <c:pt idx="4199">
                  <c:v>9.2609999999999992</c:v>
                </c:pt>
                <c:pt idx="4200">
                  <c:v>9.2609999999999992</c:v>
                </c:pt>
                <c:pt idx="4201">
                  <c:v>9.2620000000000005</c:v>
                </c:pt>
                <c:pt idx="4202">
                  <c:v>9.2759999999999998</c:v>
                </c:pt>
                <c:pt idx="4203">
                  <c:v>9.2759999999999998</c:v>
                </c:pt>
                <c:pt idx="4204">
                  <c:v>9.2780000000000005</c:v>
                </c:pt>
                <c:pt idx="4205">
                  <c:v>9.2940000000000005</c:v>
                </c:pt>
                <c:pt idx="4206">
                  <c:v>9.2940000000000005</c:v>
                </c:pt>
                <c:pt idx="4207">
                  <c:v>9.2959999999999994</c:v>
                </c:pt>
                <c:pt idx="4208">
                  <c:v>9.3149999999999995</c:v>
                </c:pt>
                <c:pt idx="4209">
                  <c:v>9.3149999999999995</c:v>
                </c:pt>
                <c:pt idx="4210">
                  <c:v>9.3170000000000002</c:v>
                </c:pt>
                <c:pt idx="4211">
                  <c:v>9.3379999999999992</c:v>
                </c:pt>
                <c:pt idx="4212">
                  <c:v>9.3379999999999992</c:v>
                </c:pt>
                <c:pt idx="4213">
                  <c:v>9.34</c:v>
                </c:pt>
                <c:pt idx="4214">
                  <c:v>9.3629999999999995</c:v>
                </c:pt>
                <c:pt idx="4215">
                  <c:v>9.3629999999999995</c:v>
                </c:pt>
                <c:pt idx="4216">
                  <c:v>9.3650000000000002</c:v>
                </c:pt>
                <c:pt idx="4217">
                  <c:v>9.3889999999999993</c:v>
                </c:pt>
                <c:pt idx="4218">
                  <c:v>9.3889999999999993</c:v>
                </c:pt>
                <c:pt idx="4219">
                  <c:v>9.391</c:v>
                </c:pt>
                <c:pt idx="4220">
                  <c:v>9.4139999999999997</c:v>
                </c:pt>
                <c:pt idx="4221">
                  <c:v>9.4149999999999991</c:v>
                </c:pt>
                <c:pt idx="4222">
                  <c:v>9.4169999999999998</c:v>
                </c:pt>
                <c:pt idx="4223">
                  <c:v>9.44</c:v>
                </c:pt>
                <c:pt idx="4224">
                  <c:v>9.5340000000000007</c:v>
                </c:pt>
                <c:pt idx="4225">
                  <c:v>9.5359999999999996</c:v>
                </c:pt>
                <c:pt idx="4226">
                  <c:v>9.5649999999999995</c:v>
                </c:pt>
                <c:pt idx="4227">
                  <c:v>9.5719999999999992</c:v>
                </c:pt>
                <c:pt idx="4228">
                  <c:v>9.5739999999999998</c:v>
                </c:pt>
                <c:pt idx="4229">
                  <c:v>9.6039999999999992</c:v>
                </c:pt>
                <c:pt idx="4230">
                  <c:v>9.6039999999999992</c:v>
                </c:pt>
                <c:pt idx="4231">
                  <c:v>9.6069999999999993</c:v>
                </c:pt>
                <c:pt idx="4232">
                  <c:v>9.6370000000000005</c:v>
                </c:pt>
                <c:pt idx="4233">
                  <c:v>9.6370000000000005</c:v>
                </c:pt>
                <c:pt idx="4234">
                  <c:v>9.64</c:v>
                </c:pt>
                <c:pt idx="4235">
                  <c:v>9.6690000000000005</c:v>
                </c:pt>
                <c:pt idx="4236">
                  <c:v>9.6690000000000005</c:v>
                </c:pt>
                <c:pt idx="4237">
                  <c:v>9.6720000000000006</c:v>
                </c:pt>
                <c:pt idx="4238">
                  <c:v>9.6999999999999993</c:v>
                </c:pt>
                <c:pt idx="4239">
                  <c:v>9.7010000000000005</c:v>
                </c:pt>
                <c:pt idx="4240">
                  <c:v>9.7029999999999994</c:v>
                </c:pt>
                <c:pt idx="4241">
                  <c:v>9.7309999999999999</c:v>
                </c:pt>
                <c:pt idx="4242">
                  <c:v>9.7309999999999999</c:v>
                </c:pt>
                <c:pt idx="4243">
                  <c:v>9.734</c:v>
                </c:pt>
                <c:pt idx="4244">
                  <c:v>9.7609999999999992</c:v>
                </c:pt>
                <c:pt idx="4245">
                  <c:v>9.7609999999999992</c:v>
                </c:pt>
                <c:pt idx="4246">
                  <c:v>9.7639999999999993</c:v>
                </c:pt>
                <c:pt idx="4247">
                  <c:v>9.7899999999999991</c:v>
                </c:pt>
                <c:pt idx="4248">
                  <c:v>9.7899999999999991</c:v>
                </c:pt>
                <c:pt idx="4249">
                  <c:v>9.7929999999999993</c:v>
                </c:pt>
                <c:pt idx="4250">
                  <c:v>9.8190000000000008</c:v>
                </c:pt>
                <c:pt idx="4251">
                  <c:v>9.8190000000000008</c:v>
                </c:pt>
                <c:pt idx="4252">
                  <c:v>9.8209999999999997</c:v>
                </c:pt>
                <c:pt idx="4253">
                  <c:v>9.8469999999999995</c:v>
                </c:pt>
                <c:pt idx="4254">
                  <c:v>9.85</c:v>
                </c:pt>
                <c:pt idx="4255">
                  <c:v>9.8770000000000007</c:v>
                </c:pt>
                <c:pt idx="4256">
                  <c:v>9.9019999999999992</c:v>
                </c:pt>
                <c:pt idx="4257">
                  <c:v>9.9030000000000005</c:v>
                </c:pt>
                <c:pt idx="4258">
                  <c:v>9.9049999999999994</c:v>
                </c:pt>
                <c:pt idx="4259">
                  <c:v>9.9290000000000003</c:v>
                </c:pt>
                <c:pt idx="4260">
                  <c:v>9.9290000000000003</c:v>
                </c:pt>
                <c:pt idx="4261">
                  <c:v>9.9320000000000004</c:v>
                </c:pt>
                <c:pt idx="4262">
                  <c:v>9.9540000000000006</c:v>
                </c:pt>
                <c:pt idx="4263">
                  <c:v>9.9550000000000001</c:v>
                </c:pt>
                <c:pt idx="4264">
                  <c:v>9.9570000000000007</c:v>
                </c:pt>
                <c:pt idx="4265">
                  <c:v>10.025</c:v>
                </c:pt>
                <c:pt idx="4266">
                  <c:v>10.026999999999999</c:v>
                </c:pt>
                <c:pt idx="4267">
                  <c:v>10.044</c:v>
                </c:pt>
                <c:pt idx="4268">
                  <c:v>10.048</c:v>
                </c:pt>
                <c:pt idx="4269">
                  <c:v>10.050000000000001</c:v>
                </c:pt>
                <c:pt idx="4270">
                  <c:v>10.065</c:v>
                </c:pt>
                <c:pt idx="4271">
                  <c:v>10.065</c:v>
                </c:pt>
                <c:pt idx="4272">
                  <c:v>10.066000000000001</c:v>
                </c:pt>
                <c:pt idx="4273">
                  <c:v>10.081</c:v>
                </c:pt>
                <c:pt idx="4274">
                  <c:v>10.081</c:v>
                </c:pt>
                <c:pt idx="4275">
                  <c:v>10.082000000000001</c:v>
                </c:pt>
                <c:pt idx="4276">
                  <c:v>10.096</c:v>
                </c:pt>
                <c:pt idx="4277">
                  <c:v>10.097</c:v>
                </c:pt>
                <c:pt idx="4278">
                  <c:v>10.109</c:v>
                </c:pt>
                <c:pt idx="4279">
                  <c:v>10.109</c:v>
                </c:pt>
                <c:pt idx="4280">
                  <c:v>10.11</c:v>
                </c:pt>
                <c:pt idx="4281">
                  <c:v>10.119999999999999</c:v>
                </c:pt>
                <c:pt idx="4282">
                  <c:v>10.119999999999999</c:v>
                </c:pt>
                <c:pt idx="4283">
                  <c:v>10.121</c:v>
                </c:pt>
                <c:pt idx="4284">
                  <c:v>10.130000000000001</c:v>
                </c:pt>
                <c:pt idx="4285">
                  <c:v>10.130000000000001</c:v>
                </c:pt>
                <c:pt idx="4286">
                  <c:v>10.130000000000001</c:v>
                </c:pt>
                <c:pt idx="4287">
                  <c:v>10.137</c:v>
                </c:pt>
                <c:pt idx="4288">
                  <c:v>10.137</c:v>
                </c:pt>
                <c:pt idx="4289">
                  <c:v>10.138</c:v>
                </c:pt>
                <c:pt idx="4290">
                  <c:v>10.141999999999999</c:v>
                </c:pt>
                <c:pt idx="4291">
                  <c:v>10.143000000000001</c:v>
                </c:pt>
                <c:pt idx="4292">
                  <c:v>10.145</c:v>
                </c:pt>
                <c:pt idx="4293">
                  <c:v>10.145</c:v>
                </c:pt>
                <c:pt idx="4294">
                  <c:v>10.145</c:v>
                </c:pt>
                <c:pt idx="4295">
                  <c:v>10.145</c:v>
                </c:pt>
                <c:pt idx="4296">
                  <c:v>10.145</c:v>
                </c:pt>
                <c:pt idx="4297">
                  <c:v>10.145</c:v>
                </c:pt>
                <c:pt idx="4298">
                  <c:v>10.143000000000001</c:v>
                </c:pt>
                <c:pt idx="4299">
                  <c:v>10.143000000000001</c:v>
                </c:pt>
                <c:pt idx="4300">
                  <c:v>10.143000000000001</c:v>
                </c:pt>
                <c:pt idx="4301">
                  <c:v>10.138999999999999</c:v>
                </c:pt>
                <c:pt idx="4302">
                  <c:v>10.119</c:v>
                </c:pt>
                <c:pt idx="4303">
                  <c:v>10.118</c:v>
                </c:pt>
                <c:pt idx="4304">
                  <c:v>10.109</c:v>
                </c:pt>
                <c:pt idx="4305">
                  <c:v>10.106</c:v>
                </c:pt>
                <c:pt idx="4306">
                  <c:v>10.106</c:v>
                </c:pt>
                <c:pt idx="4307">
                  <c:v>10.093999999999999</c:v>
                </c:pt>
                <c:pt idx="4308">
                  <c:v>10.093999999999999</c:v>
                </c:pt>
                <c:pt idx="4309">
                  <c:v>10.093</c:v>
                </c:pt>
                <c:pt idx="4310">
                  <c:v>10.08</c:v>
                </c:pt>
                <c:pt idx="4311">
                  <c:v>10.08</c:v>
                </c:pt>
                <c:pt idx="4312">
                  <c:v>10.079000000000001</c:v>
                </c:pt>
                <c:pt idx="4313">
                  <c:v>10.063000000000001</c:v>
                </c:pt>
                <c:pt idx="4314">
                  <c:v>10.063000000000001</c:v>
                </c:pt>
                <c:pt idx="4315">
                  <c:v>10.061</c:v>
                </c:pt>
                <c:pt idx="4316">
                  <c:v>10.044</c:v>
                </c:pt>
                <c:pt idx="4317">
                  <c:v>10.042999999999999</c:v>
                </c:pt>
                <c:pt idx="4318">
                  <c:v>10.041</c:v>
                </c:pt>
                <c:pt idx="4319">
                  <c:v>10.021000000000001</c:v>
                </c:pt>
                <c:pt idx="4320">
                  <c:v>10.021000000000001</c:v>
                </c:pt>
                <c:pt idx="4321">
                  <c:v>10.019</c:v>
                </c:pt>
                <c:pt idx="4322">
                  <c:v>9.9979999999999993</c:v>
                </c:pt>
                <c:pt idx="4323">
                  <c:v>9.9969999999999999</c:v>
                </c:pt>
                <c:pt idx="4324">
                  <c:v>9.9949999999999992</c:v>
                </c:pt>
                <c:pt idx="4325">
                  <c:v>9.9719999999999995</c:v>
                </c:pt>
                <c:pt idx="4326">
                  <c:v>9.9719999999999995</c:v>
                </c:pt>
                <c:pt idx="4327">
                  <c:v>9.9700000000000006</c:v>
                </c:pt>
                <c:pt idx="4328">
                  <c:v>9.9459999999999997</c:v>
                </c:pt>
                <c:pt idx="4329">
                  <c:v>9.9459999999999997</c:v>
                </c:pt>
                <c:pt idx="4330">
                  <c:v>9.9440000000000008</c:v>
                </c:pt>
                <c:pt idx="4331">
                  <c:v>9.92</c:v>
                </c:pt>
                <c:pt idx="4332">
                  <c:v>9.92</c:v>
                </c:pt>
                <c:pt idx="4333">
                  <c:v>9.9169999999999998</c:v>
                </c:pt>
                <c:pt idx="4334">
                  <c:v>9.7840000000000007</c:v>
                </c:pt>
                <c:pt idx="4335">
                  <c:v>9.7789999999999999</c:v>
                </c:pt>
                <c:pt idx="4336">
                  <c:v>9.7780000000000005</c:v>
                </c:pt>
                <c:pt idx="4337">
                  <c:v>9.7780000000000005</c:v>
                </c:pt>
                <c:pt idx="4338">
                  <c:v>9.7739999999999991</c:v>
                </c:pt>
                <c:pt idx="4339">
                  <c:v>9.7739999999999991</c:v>
                </c:pt>
                <c:pt idx="4340">
                  <c:v>9.7739999999999991</c:v>
                </c:pt>
                <c:pt idx="4341">
                  <c:v>9.7710000000000008</c:v>
                </c:pt>
                <c:pt idx="4342">
                  <c:v>9.7710000000000008</c:v>
                </c:pt>
                <c:pt idx="4343">
                  <c:v>9.77</c:v>
                </c:pt>
                <c:pt idx="4344">
                  <c:v>9.7669999999999995</c:v>
                </c:pt>
                <c:pt idx="4345">
                  <c:v>9.7669999999999995</c:v>
                </c:pt>
                <c:pt idx="4346">
                  <c:v>9.7669999999999995</c:v>
                </c:pt>
                <c:pt idx="4347">
                  <c:v>9.7629999999999999</c:v>
                </c:pt>
                <c:pt idx="4348">
                  <c:v>9.7629999999999999</c:v>
                </c:pt>
                <c:pt idx="4349">
                  <c:v>9.7629999999999999</c:v>
                </c:pt>
                <c:pt idx="4350">
                  <c:v>9.7590000000000003</c:v>
                </c:pt>
                <c:pt idx="4351">
                  <c:v>9.7590000000000003</c:v>
                </c:pt>
                <c:pt idx="4352">
                  <c:v>9.7579999999999991</c:v>
                </c:pt>
                <c:pt idx="4353">
                  <c:v>9.7539999999999996</c:v>
                </c:pt>
                <c:pt idx="4354">
                  <c:v>9.7539999999999996</c:v>
                </c:pt>
                <c:pt idx="4355">
                  <c:v>9.7539999999999996</c:v>
                </c:pt>
                <c:pt idx="4356">
                  <c:v>9.7490000000000006</c:v>
                </c:pt>
                <c:pt idx="4357">
                  <c:v>9.7490000000000006</c:v>
                </c:pt>
                <c:pt idx="4358">
                  <c:v>9.7490000000000006</c:v>
                </c:pt>
                <c:pt idx="4359">
                  <c:v>9.7439999999999998</c:v>
                </c:pt>
                <c:pt idx="4360">
                  <c:v>9.7439999999999998</c:v>
                </c:pt>
                <c:pt idx="4361">
                  <c:v>9.7439999999999998</c:v>
                </c:pt>
                <c:pt idx="4362">
                  <c:v>9.74</c:v>
                </c:pt>
                <c:pt idx="4363">
                  <c:v>9.74</c:v>
                </c:pt>
                <c:pt idx="4364">
                  <c:v>9.74</c:v>
                </c:pt>
                <c:pt idx="4365">
                  <c:v>9.7370000000000001</c:v>
                </c:pt>
                <c:pt idx="4366">
                  <c:v>9.7370000000000001</c:v>
                </c:pt>
                <c:pt idx="4367">
                  <c:v>9.7370000000000001</c:v>
                </c:pt>
                <c:pt idx="4368">
                  <c:v>9.7349999999999994</c:v>
                </c:pt>
                <c:pt idx="4369">
                  <c:v>9.7330000000000005</c:v>
                </c:pt>
                <c:pt idx="4370">
                  <c:v>9.7330000000000005</c:v>
                </c:pt>
                <c:pt idx="4371">
                  <c:v>9.7330000000000005</c:v>
                </c:pt>
                <c:pt idx="4372">
                  <c:v>9.7330000000000005</c:v>
                </c:pt>
                <c:pt idx="4373">
                  <c:v>9.7330000000000005</c:v>
                </c:pt>
                <c:pt idx="4374">
                  <c:v>9.7330000000000005</c:v>
                </c:pt>
                <c:pt idx="4375">
                  <c:v>9.7330000000000005</c:v>
                </c:pt>
                <c:pt idx="4376">
                  <c:v>9.7319999999999993</c:v>
                </c:pt>
                <c:pt idx="4377">
                  <c:v>9.7319999999999993</c:v>
                </c:pt>
                <c:pt idx="4378">
                  <c:v>9.7319999999999993</c:v>
                </c:pt>
                <c:pt idx="4379">
                  <c:v>9.7319999999999993</c:v>
                </c:pt>
                <c:pt idx="4380">
                  <c:v>9.7319999999999993</c:v>
                </c:pt>
                <c:pt idx="4381">
                  <c:v>9.7319999999999993</c:v>
                </c:pt>
                <c:pt idx="4382">
                  <c:v>9.7309999999999999</c:v>
                </c:pt>
                <c:pt idx="4383">
                  <c:v>9.73</c:v>
                </c:pt>
                <c:pt idx="4384">
                  <c:v>9.73</c:v>
                </c:pt>
                <c:pt idx="4385">
                  <c:v>9.73</c:v>
                </c:pt>
                <c:pt idx="4386">
                  <c:v>9.7309999999999999</c:v>
                </c:pt>
                <c:pt idx="4387">
                  <c:v>9.7309999999999999</c:v>
                </c:pt>
                <c:pt idx="4388">
                  <c:v>9.7309999999999999</c:v>
                </c:pt>
                <c:pt idx="4389">
                  <c:v>9.7309999999999999</c:v>
                </c:pt>
                <c:pt idx="4390">
                  <c:v>9.7309999999999999</c:v>
                </c:pt>
                <c:pt idx="4391">
                  <c:v>9.7309999999999999</c:v>
                </c:pt>
                <c:pt idx="4392">
                  <c:v>9.7309999999999999</c:v>
                </c:pt>
                <c:pt idx="4393">
                  <c:v>9.7319999999999993</c:v>
                </c:pt>
                <c:pt idx="4394">
                  <c:v>9.7319999999999993</c:v>
                </c:pt>
                <c:pt idx="4395">
                  <c:v>9.7330000000000005</c:v>
                </c:pt>
                <c:pt idx="4396">
                  <c:v>9.7330000000000005</c:v>
                </c:pt>
                <c:pt idx="4397">
                  <c:v>9.7330000000000005</c:v>
                </c:pt>
                <c:pt idx="4398">
                  <c:v>9.734</c:v>
                </c:pt>
                <c:pt idx="4399">
                  <c:v>9.734</c:v>
                </c:pt>
                <c:pt idx="4400">
                  <c:v>9.734</c:v>
                </c:pt>
                <c:pt idx="4401">
                  <c:v>9.7349999999999994</c:v>
                </c:pt>
                <c:pt idx="4402">
                  <c:v>9.7349999999999994</c:v>
                </c:pt>
                <c:pt idx="4403">
                  <c:v>9.7360000000000007</c:v>
                </c:pt>
                <c:pt idx="4404">
                  <c:v>9.7370000000000001</c:v>
                </c:pt>
                <c:pt idx="4405">
                  <c:v>9.7379999999999995</c:v>
                </c:pt>
                <c:pt idx="4406">
                  <c:v>9.7379999999999995</c:v>
                </c:pt>
                <c:pt idx="4407">
                  <c:v>9.7390000000000008</c:v>
                </c:pt>
                <c:pt idx="4408">
                  <c:v>9.7390000000000008</c:v>
                </c:pt>
                <c:pt idx="4409">
                  <c:v>9.74</c:v>
                </c:pt>
                <c:pt idx="4410">
                  <c:v>9.74</c:v>
                </c:pt>
                <c:pt idx="4411">
                  <c:v>9.7409999999999997</c:v>
                </c:pt>
                <c:pt idx="4412">
                  <c:v>9.7409999999999997</c:v>
                </c:pt>
                <c:pt idx="4413">
                  <c:v>9.7420000000000009</c:v>
                </c:pt>
                <c:pt idx="4414">
                  <c:v>9.7420000000000009</c:v>
                </c:pt>
                <c:pt idx="4415">
                  <c:v>9.7430000000000003</c:v>
                </c:pt>
                <c:pt idx="4416">
                  <c:v>9.7430000000000003</c:v>
                </c:pt>
                <c:pt idx="4417">
                  <c:v>9.7439999999999998</c:v>
                </c:pt>
                <c:pt idx="4418">
                  <c:v>9.7439999999999998</c:v>
                </c:pt>
                <c:pt idx="4419">
                  <c:v>9.7449999999999992</c:v>
                </c:pt>
                <c:pt idx="4420">
                  <c:v>9.7449999999999992</c:v>
                </c:pt>
                <c:pt idx="4421">
                  <c:v>9.7460000000000004</c:v>
                </c:pt>
                <c:pt idx="4422">
                  <c:v>9.7460000000000004</c:v>
                </c:pt>
                <c:pt idx="4423">
                  <c:v>9.7469999999999999</c:v>
                </c:pt>
                <c:pt idx="4424">
                  <c:v>9.7469999999999999</c:v>
                </c:pt>
                <c:pt idx="4425">
                  <c:v>9.7469999999999999</c:v>
                </c:pt>
                <c:pt idx="4426">
                  <c:v>9.7469999999999999</c:v>
                </c:pt>
                <c:pt idx="4427">
                  <c:v>9.7479999999999993</c:v>
                </c:pt>
                <c:pt idx="4428">
                  <c:v>9.7479999999999993</c:v>
                </c:pt>
                <c:pt idx="4429">
                  <c:v>9.7479999999999993</c:v>
                </c:pt>
                <c:pt idx="4430">
                  <c:v>9.7490000000000006</c:v>
                </c:pt>
                <c:pt idx="4431">
                  <c:v>9.7490000000000006</c:v>
                </c:pt>
                <c:pt idx="4432">
                  <c:v>9.7509999999999994</c:v>
                </c:pt>
                <c:pt idx="4433">
                  <c:v>9.7509999999999994</c:v>
                </c:pt>
                <c:pt idx="4434">
                  <c:v>9.7520000000000007</c:v>
                </c:pt>
                <c:pt idx="4435">
                  <c:v>9.7539999999999996</c:v>
                </c:pt>
                <c:pt idx="4436">
                  <c:v>9.7539999999999996</c:v>
                </c:pt>
                <c:pt idx="4437">
                  <c:v>9.7550000000000008</c:v>
                </c:pt>
                <c:pt idx="4438">
                  <c:v>9.7579999999999991</c:v>
                </c:pt>
                <c:pt idx="4439">
                  <c:v>9.7579999999999991</c:v>
                </c:pt>
                <c:pt idx="4440">
                  <c:v>9.7590000000000003</c:v>
                </c:pt>
                <c:pt idx="4441">
                  <c:v>9.7629999999999999</c:v>
                </c:pt>
                <c:pt idx="4442">
                  <c:v>9.7629999999999999</c:v>
                </c:pt>
                <c:pt idx="4443">
                  <c:v>9.7629999999999999</c:v>
                </c:pt>
                <c:pt idx="4444">
                  <c:v>9.7669999999999995</c:v>
                </c:pt>
                <c:pt idx="4445">
                  <c:v>9.7669999999999995</c:v>
                </c:pt>
                <c:pt idx="4446">
                  <c:v>9.7680000000000007</c:v>
                </c:pt>
                <c:pt idx="4447">
                  <c:v>9.7710000000000008</c:v>
                </c:pt>
                <c:pt idx="4448">
                  <c:v>9.7710000000000008</c:v>
                </c:pt>
                <c:pt idx="4449">
                  <c:v>9.7710000000000008</c:v>
                </c:pt>
                <c:pt idx="4450">
                  <c:v>9.7729999999999997</c:v>
                </c:pt>
                <c:pt idx="4451">
                  <c:v>9.7729999999999997</c:v>
                </c:pt>
                <c:pt idx="4452">
                  <c:v>9.7729999999999997</c:v>
                </c:pt>
                <c:pt idx="4453">
                  <c:v>9.7750000000000004</c:v>
                </c:pt>
                <c:pt idx="4454">
                  <c:v>9.7750000000000004</c:v>
                </c:pt>
                <c:pt idx="4455">
                  <c:v>9.7750000000000004</c:v>
                </c:pt>
                <c:pt idx="4456">
                  <c:v>9.7759999999999998</c:v>
                </c:pt>
                <c:pt idx="4457">
                  <c:v>9.7759999999999998</c:v>
                </c:pt>
                <c:pt idx="4458">
                  <c:v>9.7759999999999998</c:v>
                </c:pt>
                <c:pt idx="4459">
                  <c:v>9.7780000000000005</c:v>
                </c:pt>
                <c:pt idx="4460">
                  <c:v>9.7780000000000005</c:v>
                </c:pt>
                <c:pt idx="4461">
                  <c:v>9.7780000000000005</c:v>
                </c:pt>
                <c:pt idx="4462">
                  <c:v>9.7799999999999994</c:v>
                </c:pt>
                <c:pt idx="4463">
                  <c:v>9.7799999999999994</c:v>
                </c:pt>
                <c:pt idx="4464">
                  <c:v>9.7799999999999994</c:v>
                </c:pt>
                <c:pt idx="4465">
                  <c:v>9.7829999999999995</c:v>
                </c:pt>
                <c:pt idx="4466">
                  <c:v>9.7829999999999995</c:v>
                </c:pt>
                <c:pt idx="4467">
                  <c:v>9.7829999999999995</c:v>
                </c:pt>
                <c:pt idx="4468">
                  <c:v>9.7859999999999996</c:v>
                </c:pt>
                <c:pt idx="4469">
                  <c:v>9.798</c:v>
                </c:pt>
                <c:pt idx="4470">
                  <c:v>9.8000000000000007</c:v>
                </c:pt>
                <c:pt idx="4471">
                  <c:v>9.8010000000000002</c:v>
                </c:pt>
                <c:pt idx="4472">
                  <c:v>9.8010000000000002</c:v>
                </c:pt>
                <c:pt idx="4473">
                  <c:v>9.8030000000000008</c:v>
                </c:pt>
                <c:pt idx="4474">
                  <c:v>9.8030000000000008</c:v>
                </c:pt>
                <c:pt idx="4475">
                  <c:v>9.8030000000000008</c:v>
                </c:pt>
                <c:pt idx="4476">
                  <c:v>9.8040000000000003</c:v>
                </c:pt>
                <c:pt idx="4477">
                  <c:v>9.8040000000000003</c:v>
                </c:pt>
                <c:pt idx="4478">
                  <c:v>9.8040000000000003</c:v>
                </c:pt>
                <c:pt idx="4479">
                  <c:v>9.8059999999999992</c:v>
                </c:pt>
                <c:pt idx="4480">
                  <c:v>9.8059999999999992</c:v>
                </c:pt>
                <c:pt idx="4481">
                  <c:v>9.8059999999999992</c:v>
                </c:pt>
                <c:pt idx="4482">
                  <c:v>9.8079999999999998</c:v>
                </c:pt>
                <c:pt idx="4483">
                  <c:v>9.8079999999999998</c:v>
                </c:pt>
                <c:pt idx="4484">
                  <c:v>9.8079999999999998</c:v>
                </c:pt>
                <c:pt idx="4485">
                  <c:v>9.81</c:v>
                </c:pt>
                <c:pt idx="4486">
                  <c:v>9.8109999999999999</c:v>
                </c:pt>
                <c:pt idx="4487">
                  <c:v>9.8109999999999999</c:v>
                </c:pt>
                <c:pt idx="4488">
                  <c:v>9.8130000000000006</c:v>
                </c:pt>
                <c:pt idx="4489">
                  <c:v>9.8130000000000006</c:v>
                </c:pt>
                <c:pt idx="4490">
                  <c:v>9.8140000000000001</c:v>
                </c:pt>
                <c:pt idx="4491">
                  <c:v>9.8140000000000001</c:v>
                </c:pt>
                <c:pt idx="4492">
                  <c:v>9.8149999999999995</c:v>
                </c:pt>
                <c:pt idx="4493">
                  <c:v>9.8160000000000007</c:v>
                </c:pt>
                <c:pt idx="4494">
                  <c:v>9.8160000000000007</c:v>
                </c:pt>
                <c:pt idx="4495">
                  <c:v>9.8170000000000002</c:v>
                </c:pt>
                <c:pt idx="4496">
                  <c:v>9.8179999999999996</c:v>
                </c:pt>
                <c:pt idx="4497">
                  <c:v>9.8179999999999996</c:v>
                </c:pt>
                <c:pt idx="4498">
                  <c:v>9.8190000000000008</c:v>
                </c:pt>
                <c:pt idx="4499">
                  <c:v>9.8190000000000008</c:v>
                </c:pt>
                <c:pt idx="4500">
                  <c:v>9.82</c:v>
                </c:pt>
                <c:pt idx="4501">
                  <c:v>9.82</c:v>
                </c:pt>
                <c:pt idx="4502">
                  <c:v>9.82</c:v>
                </c:pt>
                <c:pt idx="4503">
                  <c:v>9.8209999999999997</c:v>
                </c:pt>
                <c:pt idx="4504">
                  <c:v>9.8209999999999997</c:v>
                </c:pt>
                <c:pt idx="4505">
                  <c:v>9.8209999999999997</c:v>
                </c:pt>
                <c:pt idx="4506">
                  <c:v>9.8219999999999992</c:v>
                </c:pt>
                <c:pt idx="4507">
                  <c:v>9.8219999999999992</c:v>
                </c:pt>
                <c:pt idx="4508">
                  <c:v>9.8230000000000004</c:v>
                </c:pt>
                <c:pt idx="4509">
                  <c:v>9.8230000000000004</c:v>
                </c:pt>
                <c:pt idx="4510">
                  <c:v>9.8230000000000004</c:v>
                </c:pt>
                <c:pt idx="4511">
                  <c:v>9.8239999999999998</c:v>
                </c:pt>
                <c:pt idx="4512">
                  <c:v>9.8239999999999998</c:v>
                </c:pt>
                <c:pt idx="4513">
                  <c:v>9.8239999999999998</c:v>
                </c:pt>
                <c:pt idx="4514">
                  <c:v>9.8249999999999993</c:v>
                </c:pt>
                <c:pt idx="4515">
                  <c:v>9.8249999999999993</c:v>
                </c:pt>
                <c:pt idx="4516">
                  <c:v>9.8249999999999993</c:v>
                </c:pt>
                <c:pt idx="4517">
                  <c:v>9.8249999999999993</c:v>
                </c:pt>
                <c:pt idx="4518">
                  <c:v>9.8249999999999993</c:v>
                </c:pt>
                <c:pt idx="4519">
                  <c:v>9.8249999999999993</c:v>
                </c:pt>
                <c:pt idx="4520">
                  <c:v>9.8260000000000005</c:v>
                </c:pt>
                <c:pt idx="4521">
                  <c:v>9.8260000000000005</c:v>
                </c:pt>
                <c:pt idx="4522">
                  <c:v>9.8260000000000005</c:v>
                </c:pt>
                <c:pt idx="4523">
                  <c:v>9.8260000000000005</c:v>
                </c:pt>
                <c:pt idx="4524">
                  <c:v>9.8260000000000005</c:v>
                </c:pt>
                <c:pt idx="4525">
                  <c:v>9.8260000000000005</c:v>
                </c:pt>
                <c:pt idx="4526">
                  <c:v>9.8260000000000005</c:v>
                </c:pt>
                <c:pt idx="4527">
                  <c:v>9.8260000000000005</c:v>
                </c:pt>
                <c:pt idx="4528">
                  <c:v>9.827</c:v>
                </c:pt>
                <c:pt idx="4529">
                  <c:v>9.827</c:v>
                </c:pt>
                <c:pt idx="4530">
                  <c:v>9.827</c:v>
                </c:pt>
                <c:pt idx="4531">
                  <c:v>9.8290000000000006</c:v>
                </c:pt>
                <c:pt idx="4532">
                  <c:v>9.8290000000000006</c:v>
                </c:pt>
                <c:pt idx="4533">
                  <c:v>9.8290000000000006</c:v>
                </c:pt>
                <c:pt idx="4534">
                  <c:v>9.8290000000000006</c:v>
                </c:pt>
                <c:pt idx="4535">
                  <c:v>9.8290000000000006</c:v>
                </c:pt>
                <c:pt idx="4536">
                  <c:v>9.8279999999999994</c:v>
                </c:pt>
                <c:pt idx="4537">
                  <c:v>9.8279999999999994</c:v>
                </c:pt>
                <c:pt idx="4538">
                  <c:v>9.8279999999999994</c:v>
                </c:pt>
                <c:pt idx="4539">
                  <c:v>9.8260000000000005</c:v>
                </c:pt>
                <c:pt idx="4540">
                  <c:v>9.8260000000000005</c:v>
                </c:pt>
                <c:pt idx="4541">
                  <c:v>9.8260000000000005</c:v>
                </c:pt>
                <c:pt idx="4542">
                  <c:v>9.8239999999999998</c:v>
                </c:pt>
                <c:pt idx="4543">
                  <c:v>9.8239999999999998</c:v>
                </c:pt>
                <c:pt idx="4544">
                  <c:v>9.8230000000000004</c:v>
                </c:pt>
                <c:pt idx="4545">
                  <c:v>9.8230000000000004</c:v>
                </c:pt>
                <c:pt idx="4546">
                  <c:v>9.8219999999999992</c:v>
                </c:pt>
                <c:pt idx="4547">
                  <c:v>9.8219999999999992</c:v>
                </c:pt>
                <c:pt idx="4548">
                  <c:v>9.8209999999999997</c:v>
                </c:pt>
                <c:pt idx="4549">
                  <c:v>9.82</c:v>
                </c:pt>
                <c:pt idx="4550">
                  <c:v>9.82</c:v>
                </c:pt>
                <c:pt idx="4551">
                  <c:v>9.8190000000000008</c:v>
                </c:pt>
                <c:pt idx="4552">
                  <c:v>9.8179999999999996</c:v>
                </c:pt>
                <c:pt idx="4553">
                  <c:v>9.8179999999999996</c:v>
                </c:pt>
                <c:pt idx="4554">
                  <c:v>9.8170000000000002</c:v>
                </c:pt>
                <c:pt idx="4555">
                  <c:v>9.8170000000000002</c:v>
                </c:pt>
                <c:pt idx="4556">
                  <c:v>9.8160000000000007</c:v>
                </c:pt>
                <c:pt idx="4557">
                  <c:v>9.8160000000000007</c:v>
                </c:pt>
                <c:pt idx="4558">
                  <c:v>9.8160000000000007</c:v>
                </c:pt>
                <c:pt idx="4559">
                  <c:v>9.8149999999999995</c:v>
                </c:pt>
                <c:pt idx="4560">
                  <c:v>9.8149999999999995</c:v>
                </c:pt>
                <c:pt idx="4561">
                  <c:v>9.8149999999999995</c:v>
                </c:pt>
                <c:pt idx="4562">
                  <c:v>9.8140000000000001</c:v>
                </c:pt>
                <c:pt idx="4563">
                  <c:v>9.8140000000000001</c:v>
                </c:pt>
                <c:pt idx="4564">
                  <c:v>9.8140000000000001</c:v>
                </c:pt>
                <c:pt idx="4565">
                  <c:v>9.8130000000000006</c:v>
                </c:pt>
                <c:pt idx="4566">
                  <c:v>9.8130000000000006</c:v>
                </c:pt>
                <c:pt idx="4567">
                  <c:v>9.8130000000000006</c:v>
                </c:pt>
                <c:pt idx="4568">
                  <c:v>9.8119999999999994</c:v>
                </c:pt>
                <c:pt idx="4569">
                  <c:v>9.8119999999999994</c:v>
                </c:pt>
                <c:pt idx="4570">
                  <c:v>9.8119999999999994</c:v>
                </c:pt>
                <c:pt idx="4571">
                  <c:v>9.8119999999999994</c:v>
                </c:pt>
                <c:pt idx="4572">
                  <c:v>9.8119999999999994</c:v>
                </c:pt>
                <c:pt idx="4573">
                  <c:v>9.8109999999999999</c:v>
                </c:pt>
                <c:pt idx="4574">
                  <c:v>9.8109999999999999</c:v>
                </c:pt>
                <c:pt idx="4575">
                  <c:v>9.7629999999999999</c:v>
                </c:pt>
                <c:pt idx="4576">
                  <c:v>9.7629999999999999</c:v>
                </c:pt>
                <c:pt idx="4577">
                  <c:v>9.7590000000000003</c:v>
                </c:pt>
                <c:pt idx="4578">
                  <c:v>9.7590000000000003</c:v>
                </c:pt>
                <c:pt idx="4579">
                  <c:v>9.7590000000000003</c:v>
                </c:pt>
                <c:pt idx="4580">
                  <c:v>9.7539999999999996</c:v>
                </c:pt>
                <c:pt idx="4581">
                  <c:v>9.7539999999999996</c:v>
                </c:pt>
                <c:pt idx="4582">
                  <c:v>9.7539999999999996</c:v>
                </c:pt>
                <c:pt idx="4583">
                  <c:v>9.7479999999999993</c:v>
                </c:pt>
                <c:pt idx="4584">
                  <c:v>9.7479999999999993</c:v>
                </c:pt>
                <c:pt idx="4585">
                  <c:v>9.7460000000000004</c:v>
                </c:pt>
                <c:pt idx="4586">
                  <c:v>9.7080000000000002</c:v>
                </c:pt>
                <c:pt idx="4587">
                  <c:v>9.7070000000000007</c:v>
                </c:pt>
                <c:pt idx="4588">
                  <c:v>9.7050000000000001</c:v>
                </c:pt>
                <c:pt idx="4589">
                  <c:v>9.7050000000000001</c:v>
                </c:pt>
                <c:pt idx="4590">
                  <c:v>9.7050000000000001</c:v>
                </c:pt>
                <c:pt idx="4591">
                  <c:v>9.7029999999999994</c:v>
                </c:pt>
                <c:pt idx="4592">
                  <c:v>9.7029999999999994</c:v>
                </c:pt>
                <c:pt idx="4593">
                  <c:v>9.7029999999999994</c:v>
                </c:pt>
                <c:pt idx="4594">
                  <c:v>9.7010000000000005</c:v>
                </c:pt>
                <c:pt idx="4595">
                  <c:v>9.7010000000000005</c:v>
                </c:pt>
                <c:pt idx="4596">
                  <c:v>9.7010000000000005</c:v>
                </c:pt>
                <c:pt idx="4597">
                  <c:v>9.6999999999999993</c:v>
                </c:pt>
                <c:pt idx="4598">
                  <c:v>9.6999999999999993</c:v>
                </c:pt>
                <c:pt idx="4599">
                  <c:v>9.6999999999999993</c:v>
                </c:pt>
                <c:pt idx="4600">
                  <c:v>9.6999999999999993</c:v>
                </c:pt>
                <c:pt idx="4601">
                  <c:v>9.6999999999999993</c:v>
                </c:pt>
                <c:pt idx="4602">
                  <c:v>9.6999999999999993</c:v>
                </c:pt>
                <c:pt idx="4603">
                  <c:v>9.6999999999999993</c:v>
                </c:pt>
                <c:pt idx="4604">
                  <c:v>9.6999999999999993</c:v>
                </c:pt>
                <c:pt idx="4605">
                  <c:v>9.7010000000000005</c:v>
                </c:pt>
                <c:pt idx="4606">
                  <c:v>9.7010000000000005</c:v>
                </c:pt>
                <c:pt idx="4607">
                  <c:v>9.7010000000000005</c:v>
                </c:pt>
                <c:pt idx="4608">
                  <c:v>9.7010000000000005</c:v>
                </c:pt>
                <c:pt idx="4609">
                  <c:v>9.702</c:v>
                </c:pt>
                <c:pt idx="4610">
                  <c:v>9.702</c:v>
                </c:pt>
                <c:pt idx="4611">
                  <c:v>9.702</c:v>
                </c:pt>
                <c:pt idx="4612">
                  <c:v>9.702</c:v>
                </c:pt>
                <c:pt idx="4613">
                  <c:v>9.7029999999999994</c:v>
                </c:pt>
                <c:pt idx="4614">
                  <c:v>9.7029999999999994</c:v>
                </c:pt>
                <c:pt idx="4615">
                  <c:v>9.7040000000000006</c:v>
                </c:pt>
                <c:pt idx="4616">
                  <c:v>9.7040000000000006</c:v>
                </c:pt>
                <c:pt idx="4617">
                  <c:v>9.7040000000000006</c:v>
                </c:pt>
                <c:pt idx="4618">
                  <c:v>9.7050000000000001</c:v>
                </c:pt>
                <c:pt idx="4619">
                  <c:v>9.7050000000000001</c:v>
                </c:pt>
                <c:pt idx="4620">
                  <c:v>9.7050000000000001</c:v>
                </c:pt>
                <c:pt idx="4621">
                  <c:v>9.7059999999999995</c:v>
                </c:pt>
                <c:pt idx="4622">
                  <c:v>9.7059999999999995</c:v>
                </c:pt>
                <c:pt idx="4623">
                  <c:v>9.7059999999999995</c:v>
                </c:pt>
                <c:pt idx="4624">
                  <c:v>9.7070000000000007</c:v>
                </c:pt>
                <c:pt idx="4625">
                  <c:v>9.7070000000000007</c:v>
                </c:pt>
                <c:pt idx="4626">
                  <c:v>9.7080000000000002</c:v>
                </c:pt>
                <c:pt idx="4627">
                  <c:v>9.7089999999999996</c:v>
                </c:pt>
                <c:pt idx="4628">
                  <c:v>9.7249999999999996</c:v>
                </c:pt>
                <c:pt idx="4629">
                  <c:v>9.7260000000000009</c:v>
                </c:pt>
                <c:pt idx="4630">
                  <c:v>9.7309999999999999</c:v>
                </c:pt>
                <c:pt idx="4631">
                  <c:v>9.7309999999999999</c:v>
                </c:pt>
                <c:pt idx="4632">
                  <c:v>9.7309999999999999</c:v>
                </c:pt>
                <c:pt idx="4633">
                  <c:v>9.7370000000000001</c:v>
                </c:pt>
                <c:pt idx="4634">
                  <c:v>9.7370000000000001</c:v>
                </c:pt>
                <c:pt idx="4635">
                  <c:v>9.7379999999999995</c:v>
                </c:pt>
                <c:pt idx="4636">
                  <c:v>9.7430000000000003</c:v>
                </c:pt>
                <c:pt idx="4637">
                  <c:v>9.7430000000000003</c:v>
                </c:pt>
                <c:pt idx="4638">
                  <c:v>9.7439999999999998</c:v>
                </c:pt>
                <c:pt idx="4639">
                  <c:v>9.7490000000000006</c:v>
                </c:pt>
                <c:pt idx="4640">
                  <c:v>9.7490000000000006</c:v>
                </c:pt>
                <c:pt idx="4641">
                  <c:v>9.7509999999999994</c:v>
                </c:pt>
                <c:pt idx="4642">
                  <c:v>9.7509999999999994</c:v>
                </c:pt>
                <c:pt idx="4643">
                  <c:v>9.7520000000000007</c:v>
                </c:pt>
                <c:pt idx="4644">
                  <c:v>9.7520000000000007</c:v>
                </c:pt>
                <c:pt idx="4645">
                  <c:v>9.7539999999999996</c:v>
                </c:pt>
                <c:pt idx="4646">
                  <c:v>9.7539999999999996</c:v>
                </c:pt>
                <c:pt idx="4647">
                  <c:v>9.7550000000000008</c:v>
                </c:pt>
                <c:pt idx="4648">
                  <c:v>9.7560000000000002</c:v>
                </c:pt>
                <c:pt idx="4649">
                  <c:v>9.7569999999999997</c:v>
                </c:pt>
                <c:pt idx="4650">
                  <c:v>9.7569999999999997</c:v>
                </c:pt>
                <c:pt idx="4651">
                  <c:v>9.7579999999999991</c:v>
                </c:pt>
                <c:pt idx="4652">
                  <c:v>9.7590000000000003</c:v>
                </c:pt>
                <c:pt idx="4653">
                  <c:v>9.76</c:v>
                </c:pt>
                <c:pt idx="4654">
                  <c:v>9.7609999999999992</c:v>
                </c:pt>
                <c:pt idx="4655">
                  <c:v>9.7609999999999992</c:v>
                </c:pt>
                <c:pt idx="4656">
                  <c:v>9.7620000000000005</c:v>
                </c:pt>
                <c:pt idx="4657">
                  <c:v>9.7620000000000005</c:v>
                </c:pt>
                <c:pt idx="4658">
                  <c:v>9.7629999999999999</c:v>
                </c:pt>
                <c:pt idx="4659">
                  <c:v>9.7629999999999999</c:v>
                </c:pt>
                <c:pt idx="4660">
                  <c:v>9.7639999999999993</c:v>
                </c:pt>
                <c:pt idx="4661">
                  <c:v>9.7639999999999993</c:v>
                </c:pt>
                <c:pt idx="4662">
                  <c:v>9.7650000000000006</c:v>
                </c:pt>
                <c:pt idx="4663">
                  <c:v>9.766</c:v>
                </c:pt>
                <c:pt idx="4664">
                  <c:v>9.766</c:v>
                </c:pt>
                <c:pt idx="4665">
                  <c:v>9.766</c:v>
                </c:pt>
                <c:pt idx="4666">
                  <c:v>9.7680000000000007</c:v>
                </c:pt>
                <c:pt idx="4667">
                  <c:v>9.7680000000000007</c:v>
                </c:pt>
                <c:pt idx="4668">
                  <c:v>9.7680000000000007</c:v>
                </c:pt>
                <c:pt idx="4669">
                  <c:v>9.77</c:v>
                </c:pt>
                <c:pt idx="4670">
                  <c:v>9.77</c:v>
                </c:pt>
                <c:pt idx="4671">
                  <c:v>9.77</c:v>
                </c:pt>
                <c:pt idx="4672">
                  <c:v>9.7720000000000002</c:v>
                </c:pt>
                <c:pt idx="4673">
                  <c:v>9.7720000000000002</c:v>
                </c:pt>
                <c:pt idx="4674">
                  <c:v>9.7729999999999997</c:v>
                </c:pt>
                <c:pt idx="4675">
                  <c:v>9.7750000000000004</c:v>
                </c:pt>
                <c:pt idx="4676">
                  <c:v>9.8070000000000004</c:v>
                </c:pt>
                <c:pt idx="4677">
                  <c:v>9.8070000000000004</c:v>
                </c:pt>
                <c:pt idx="4678">
                  <c:v>9.8089999999999993</c:v>
                </c:pt>
                <c:pt idx="4679">
                  <c:v>9.8089999999999993</c:v>
                </c:pt>
                <c:pt idx="4680">
                  <c:v>9.81</c:v>
                </c:pt>
                <c:pt idx="4681">
                  <c:v>9.8119999999999994</c:v>
                </c:pt>
                <c:pt idx="4682">
                  <c:v>9.8119999999999994</c:v>
                </c:pt>
                <c:pt idx="4683">
                  <c:v>9.8119999999999994</c:v>
                </c:pt>
                <c:pt idx="4684">
                  <c:v>9.8149999999999995</c:v>
                </c:pt>
                <c:pt idx="4685">
                  <c:v>9.8149999999999995</c:v>
                </c:pt>
                <c:pt idx="4686">
                  <c:v>9.8190000000000008</c:v>
                </c:pt>
                <c:pt idx="4687">
                  <c:v>9.8190000000000008</c:v>
                </c:pt>
                <c:pt idx="4688">
                  <c:v>9.82</c:v>
                </c:pt>
                <c:pt idx="4689">
                  <c:v>9.82</c:v>
                </c:pt>
                <c:pt idx="4690">
                  <c:v>9.8219999999999992</c:v>
                </c:pt>
                <c:pt idx="4691">
                  <c:v>9.8219999999999992</c:v>
                </c:pt>
                <c:pt idx="4692">
                  <c:v>9.8230000000000004</c:v>
                </c:pt>
                <c:pt idx="4693">
                  <c:v>9.8230000000000004</c:v>
                </c:pt>
                <c:pt idx="4694">
                  <c:v>9.8239999999999998</c:v>
                </c:pt>
                <c:pt idx="4695">
                  <c:v>9.8249999999999993</c:v>
                </c:pt>
                <c:pt idx="4696">
                  <c:v>9.8260000000000005</c:v>
                </c:pt>
                <c:pt idx="4697">
                  <c:v>9.8260000000000005</c:v>
                </c:pt>
                <c:pt idx="4698">
                  <c:v>9.827</c:v>
                </c:pt>
                <c:pt idx="4699">
                  <c:v>9.827</c:v>
                </c:pt>
                <c:pt idx="4700">
                  <c:v>9.8279999999999994</c:v>
                </c:pt>
                <c:pt idx="4701">
                  <c:v>9.8279999999999994</c:v>
                </c:pt>
                <c:pt idx="4702">
                  <c:v>9.8290000000000006</c:v>
                </c:pt>
                <c:pt idx="4703">
                  <c:v>9.83</c:v>
                </c:pt>
                <c:pt idx="4704">
                  <c:v>9.8309999999999995</c:v>
                </c:pt>
                <c:pt idx="4705">
                  <c:v>9.8309999999999995</c:v>
                </c:pt>
                <c:pt idx="4706">
                  <c:v>9.8320000000000007</c:v>
                </c:pt>
                <c:pt idx="4707">
                  <c:v>9.8320000000000007</c:v>
                </c:pt>
                <c:pt idx="4708">
                  <c:v>9.8320000000000007</c:v>
                </c:pt>
                <c:pt idx="4709">
                  <c:v>9.8330000000000002</c:v>
                </c:pt>
                <c:pt idx="4710">
                  <c:v>9.8339999999999996</c:v>
                </c:pt>
                <c:pt idx="4711">
                  <c:v>9.8339999999999996</c:v>
                </c:pt>
                <c:pt idx="4712">
                  <c:v>9.8350000000000009</c:v>
                </c:pt>
                <c:pt idx="4713">
                  <c:v>9.8350000000000009</c:v>
                </c:pt>
                <c:pt idx="4714">
                  <c:v>9.8350000000000009</c:v>
                </c:pt>
                <c:pt idx="4715">
                  <c:v>9.8350000000000009</c:v>
                </c:pt>
                <c:pt idx="4716">
                  <c:v>9.8350000000000009</c:v>
                </c:pt>
                <c:pt idx="4717">
                  <c:v>9.8350000000000009</c:v>
                </c:pt>
                <c:pt idx="4718">
                  <c:v>9.8360000000000003</c:v>
                </c:pt>
                <c:pt idx="4719">
                  <c:v>9.8360000000000003</c:v>
                </c:pt>
                <c:pt idx="4720">
                  <c:v>9.8360000000000003</c:v>
                </c:pt>
                <c:pt idx="4721">
                  <c:v>9.8360000000000003</c:v>
                </c:pt>
                <c:pt idx="4722">
                  <c:v>9.8379999999999992</c:v>
                </c:pt>
                <c:pt idx="4723">
                  <c:v>9.8379999999999992</c:v>
                </c:pt>
                <c:pt idx="4724">
                  <c:v>9.8379999999999992</c:v>
                </c:pt>
                <c:pt idx="4725">
                  <c:v>9.8379999999999992</c:v>
                </c:pt>
                <c:pt idx="4726">
                  <c:v>9.8369999999999997</c:v>
                </c:pt>
                <c:pt idx="4727">
                  <c:v>9.8369999999999997</c:v>
                </c:pt>
                <c:pt idx="4728">
                  <c:v>9.8369999999999997</c:v>
                </c:pt>
                <c:pt idx="4729">
                  <c:v>9.8360000000000003</c:v>
                </c:pt>
                <c:pt idx="4730">
                  <c:v>9.8360000000000003</c:v>
                </c:pt>
                <c:pt idx="4731">
                  <c:v>9.8360000000000003</c:v>
                </c:pt>
                <c:pt idx="4732">
                  <c:v>9.8350000000000009</c:v>
                </c:pt>
                <c:pt idx="4733">
                  <c:v>9.8350000000000009</c:v>
                </c:pt>
                <c:pt idx="4734">
                  <c:v>9.8339999999999996</c:v>
                </c:pt>
                <c:pt idx="4735">
                  <c:v>9.8339999999999996</c:v>
                </c:pt>
                <c:pt idx="4736">
                  <c:v>9.8339999999999996</c:v>
                </c:pt>
                <c:pt idx="4737">
                  <c:v>9.8330000000000002</c:v>
                </c:pt>
                <c:pt idx="4738">
                  <c:v>9.8330000000000002</c:v>
                </c:pt>
                <c:pt idx="4739">
                  <c:v>9.8330000000000002</c:v>
                </c:pt>
                <c:pt idx="4740">
                  <c:v>9.8320000000000007</c:v>
                </c:pt>
                <c:pt idx="4741">
                  <c:v>9.8320000000000007</c:v>
                </c:pt>
                <c:pt idx="4742">
                  <c:v>9.8309999999999995</c:v>
                </c:pt>
                <c:pt idx="4743">
                  <c:v>9.8309999999999995</c:v>
                </c:pt>
                <c:pt idx="4744">
                  <c:v>9.83</c:v>
                </c:pt>
                <c:pt idx="4745">
                  <c:v>9.8290000000000006</c:v>
                </c:pt>
                <c:pt idx="4746">
                  <c:v>9.8279999999999994</c:v>
                </c:pt>
                <c:pt idx="4747">
                  <c:v>9.8279999999999994</c:v>
                </c:pt>
                <c:pt idx="4748">
                  <c:v>9.827</c:v>
                </c:pt>
                <c:pt idx="4749">
                  <c:v>9.827</c:v>
                </c:pt>
                <c:pt idx="4750">
                  <c:v>9.8260000000000005</c:v>
                </c:pt>
                <c:pt idx="4751">
                  <c:v>9.8260000000000005</c:v>
                </c:pt>
                <c:pt idx="4752">
                  <c:v>9.8249999999999993</c:v>
                </c:pt>
                <c:pt idx="4753">
                  <c:v>9.8239999999999998</c:v>
                </c:pt>
                <c:pt idx="4754">
                  <c:v>9.8239999999999998</c:v>
                </c:pt>
                <c:pt idx="4755">
                  <c:v>9.8230000000000004</c:v>
                </c:pt>
                <c:pt idx="4756">
                  <c:v>9.8219999999999992</c:v>
                </c:pt>
                <c:pt idx="4757">
                  <c:v>9.8219999999999992</c:v>
                </c:pt>
                <c:pt idx="4758">
                  <c:v>9.8219999999999992</c:v>
                </c:pt>
                <c:pt idx="4759">
                  <c:v>9.8209999999999997</c:v>
                </c:pt>
                <c:pt idx="4760">
                  <c:v>9.8209999999999997</c:v>
                </c:pt>
                <c:pt idx="4761">
                  <c:v>9.8209999999999997</c:v>
                </c:pt>
                <c:pt idx="4762">
                  <c:v>9.82</c:v>
                </c:pt>
                <c:pt idx="4763">
                  <c:v>9.82</c:v>
                </c:pt>
                <c:pt idx="4764">
                  <c:v>9.8190000000000008</c:v>
                </c:pt>
                <c:pt idx="4765">
                  <c:v>9.8190000000000008</c:v>
                </c:pt>
                <c:pt idx="4766">
                  <c:v>9.8190000000000008</c:v>
                </c:pt>
                <c:pt idx="4767">
                  <c:v>9.8179999999999996</c:v>
                </c:pt>
                <c:pt idx="4768">
                  <c:v>9.8179999999999996</c:v>
                </c:pt>
                <c:pt idx="4769">
                  <c:v>9.7870000000000008</c:v>
                </c:pt>
                <c:pt idx="4770">
                  <c:v>9.7870000000000008</c:v>
                </c:pt>
                <c:pt idx="4771">
                  <c:v>9.782</c:v>
                </c:pt>
                <c:pt idx="4772">
                  <c:v>9.7810000000000006</c:v>
                </c:pt>
                <c:pt idx="4773">
                  <c:v>9.7810000000000006</c:v>
                </c:pt>
                <c:pt idx="4774">
                  <c:v>9.7759999999999998</c:v>
                </c:pt>
                <c:pt idx="4775">
                  <c:v>9.7759999999999998</c:v>
                </c:pt>
                <c:pt idx="4776">
                  <c:v>9.7710000000000008</c:v>
                </c:pt>
                <c:pt idx="4777">
                  <c:v>9.7710000000000008</c:v>
                </c:pt>
                <c:pt idx="4778">
                  <c:v>9.7710000000000008</c:v>
                </c:pt>
                <c:pt idx="4779">
                  <c:v>9.7669999999999995</c:v>
                </c:pt>
                <c:pt idx="4780">
                  <c:v>9.7669999999999995</c:v>
                </c:pt>
                <c:pt idx="4781">
                  <c:v>9.7650000000000006</c:v>
                </c:pt>
                <c:pt idx="4782">
                  <c:v>9.7650000000000006</c:v>
                </c:pt>
                <c:pt idx="4783">
                  <c:v>9.7639999999999993</c:v>
                </c:pt>
                <c:pt idx="4784">
                  <c:v>9.7620000000000005</c:v>
                </c:pt>
                <c:pt idx="4785">
                  <c:v>9.7620000000000005</c:v>
                </c:pt>
                <c:pt idx="4786">
                  <c:v>9.7609999999999992</c:v>
                </c:pt>
                <c:pt idx="4787">
                  <c:v>9.76</c:v>
                </c:pt>
                <c:pt idx="4788">
                  <c:v>9.7590000000000003</c:v>
                </c:pt>
                <c:pt idx="4789">
                  <c:v>9.7579999999999991</c:v>
                </c:pt>
                <c:pt idx="4790">
                  <c:v>9.7569999999999997</c:v>
                </c:pt>
                <c:pt idx="4791">
                  <c:v>9.7569999999999997</c:v>
                </c:pt>
                <c:pt idx="4792">
                  <c:v>9.7550000000000008</c:v>
                </c:pt>
                <c:pt idx="4793">
                  <c:v>9.7539999999999996</c:v>
                </c:pt>
                <c:pt idx="4794">
                  <c:v>9.7530000000000001</c:v>
                </c:pt>
                <c:pt idx="4795">
                  <c:v>9.7520000000000007</c:v>
                </c:pt>
                <c:pt idx="4796">
                  <c:v>9.75</c:v>
                </c:pt>
                <c:pt idx="4797">
                  <c:v>9.75</c:v>
                </c:pt>
                <c:pt idx="4798">
                  <c:v>9.7479999999999993</c:v>
                </c:pt>
                <c:pt idx="4799">
                  <c:v>9.7469999999999999</c:v>
                </c:pt>
                <c:pt idx="4800">
                  <c:v>9.7449999999999992</c:v>
                </c:pt>
                <c:pt idx="4801">
                  <c:v>9.7449999999999992</c:v>
                </c:pt>
                <c:pt idx="4802">
                  <c:v>9.7439999999999998</c:v>
                </c:pt>
                <c:pt idx="4803">
                  <c:v>9.7409999999999997</c:v>
                </c:pt>
                <c:pt idx="4804">
                  <c:v>9.7409999999999997</c:v>
                </c:pt>
                <c:pt idx="4805">
                  <c:v>9.74</c:v>
                </c:pt>
                <c:pt idx="4806">
                  <c:v>9.7370000000000001</c:v>
                </c:pt>
                <c:pt idx="4807">
                  <c:v>9.7370000000000001</c:v>
                </c:pt>
                <c:pt idx="4808">
                  <c:v>9.7360000000000007</c:v>
                </c:pt>
                <c:pt idx="4809">
                  <c:v>9.7330000000000005</c:v>
                </c:pt>
                <c:pt idx="4810">
                  <c:v>9.7330000000000005</c:v>
                </c:pt>
                <c:pt idx="4811">
                  <c:v>9.7319999999999993</c:v>
                </c:pt>
                <c:pt idx="4812">
                  <c:v>9.7289999999999992</c:v>
                </c:pt>
                <c:pt idx="4813">
                  <c:v>9.69</c:v>
                </c:pt>
                <c:pt idx="4814">
                  <c:v>9.6850000000000005</c:v>
                </c:pt>
                <c:pt idx="4815">
                  <c:v>9.6850000000000005</c:v>
                </c:pt>
                <c:pt idx="4816">
                  <c:v>9.6839999999999993</c:v>
                </c:pt>
                <c:pt idx="4817">
                  <c:v>9.6790000000000003</c:v>
                </c:pt>
                <c:pt idx="4818">
                  <c:v>9.6790000000000003</c:v>
                </c:pt>
                <c:pt idx="4819">
                  <c:v>9.6790000000000003</c:v>
                </c:pt>
                <c:pt idx="4820">
                  <c:v>9.6739999999999995</c:v>
                </c:pt>
                <c:pt idx="4821">
                  <c:v>9.6739999999999995</c:v>
                </c:pt>
                <c:pt idx="4822">
                  <c:v>9.673</c:v>
                </c:pt>
                <c:pt idx="4823">
                  <c:v>9.6690000000000005</c:v>
                </c:pt>
                <c:pt idx="4824">
                  <c:v>9.6690000000000005</c:v>
                </c:pt>
                <c:pt idx="4825">
                  <c:v>9.6679999999999993</c:v>
                </c:pt>
                <c:pt idx="4826">
                  <c:v>9.6639999999999997</c:v>
                </c:pt>
                <c:pt idx="4827">
                  <c:v>9.6639999999999997</c:v>
                </c:pt>
                <c:pt idx="4828">
                  <c:v>9.6630000000000003</c:v>
                </c:pt>
                <c:pt idx="4829">
                  <c:v>9.6630000000000003</c:v>
                </c:pt>
                <c:pt idx="4830">
                  <c:v>9.6620000000000008</c:v>
                </c:pt>
                <c:pt idx="4831">
                  <c:v>9.6620000000000008</c:v>
                </c:pt>
                <c:pt idx="4832">
                  <c:v>9.6609999999999996</c:v>
                </c:pt>
                <c:pt idx="4833">
                  <c:v>9.6609999999999996</c:v>
                </c:pt>
                <c:pt idx="4834">
                  <c:v>9.66</c:v>
                </c:pt>
                <c:pt idx="4835">
                  <c:v>9.66</c:v>
                </c:pt>
                <c:pt idx="4836">
                  <c:v>9.6590000000000007</c:v>
                </c:pt>
                <c:pt idx="4837">
                  <c:v>9.6590000000000007</c:v>
                </c:pt>
                <c:pt idx="4838">
                  <c:v>9.6579999999999995</c:v>
                </c:pt>
                <c:pt idx="4839">
                  <c:v>9.6579999999999995</c:v>
                </c:pt>
                <c:pt idx="4840">
                  <c:v>9.6579999999999995</c:v>
                </c:pt>
                <c:pt idx="4841">
                  <c:v>9.6579999999999995</c:v>
                </c:pt>
                <c:pt idx="4842">
                  <c:v>9.6579999999999995</c:v>
                </c:pt>
                <c:pt idx="4843">
                  <c:v>9.657</c:v>
                </c:pt>
                <c:pt idx="4844">
                  <c:v>9.657</c:v>
                </c:pt>
                <c:pt idx="4845">
                  <c:v>9.657</c:v>
                </c:pt>
                <c:pt idx="4846">
                  <c:v>9.657</c:v>
                </c:pt>
                <c:pt idx="4847">
                  <c:v>9.657</c:v>
                </c:pt>
                <c:pt idx="4848">
                  <c:v>9.657</c:v>
                </c:pt>
                <c:pt idx="4849">
                  <c:v>9.657</c:v>
                </c:pt>
                <c:pt idx="4850">
                  <c:v>9.657</c:v>
                </c:pt>
                <c:pt idx="4851">
                  <c:v>9.657</c:v>
                </c:pt>
                <c:pt idx="4852">
                  <c:v>9.657</c:v>
                </c:pt>
                <c:pt idx="4853">
                  <c:v>9.6579999999999995</c:v>
                </c:pt>
                <c:pt idx="4854">
                  <c:v>9.6579999999999995</c:v>
                </c:pt>
                <c:pt idx="4855">
                  <c:v>9.6579999999999995</c:v>
                </c:pt>
                <c:pt idx="4856">
                  <c:v>9.6579999999999995</c:v>
                </c:pt>
                <c:pt idx="4857">
                  <c:v>9.6579999999999995</c:v>
                </c:pt>
                <c:pt idx="4858">
                  <c:v>9.6579999999999995</c:v>
                </c:pt>
                <c:pt idx="4859">
                  <c:v>9.6590000000000007</c:v>
                </c:pt>
                <c:pt idx="4860">
                  <c:v>9.6590000000000007</c:v>
                </c:pt>
                <c:pt idx="4861">
                  <c:v>9.6590000000000007</c:v>
                </c:pt>
                <c:pt idx="4862">
                  <c:v>9.66</c:v>
                </c:pt>
                <c:pt idx="4863">
                  <c:v>9.66</c:v>
                </c:pt>
                <c:pt idx="4864">
                  <c:v>9.66</c:v>
                </c:pt>
                <c:pt idx="4865">
                  <c:v>9.66</c:v>
                </c:pt>
                <c:pt idx="4866">
                  <c:v>9.66</c:v>
                </c:pt>
                <c:pt idx="4867">
                  <c:v>9.66</c:v>
                </c:pt>
                <c:pt idx="4868">
                  <c:v>9.6609999999999996</c:v>
                </c:pt>
                <c:pt idx="4869">
                  <c:v>10.378</c:v>
                </c:pt>
                <c:pt idx="4870">
                  <c:v>10.397</c:v>
                </c:pt>
                <c:pt idx="4871">
                  <c:v>10.6</c:v>
                </c:pt>
                <c:pt idx="4872">
                  <c:v>10.603</c:v>
                </c:pt>
                <c:pt idx="4873">
                  <c:v>10.622999999999999</c:v>
                </c:pt>
                <c:pt idx="4874">
                  <c:v>10.840999999999999</c:v>
                </c:pt>
                <c:pt idx="4875">
                  <c:v>10.845000000000001</c:v>
                </c:pt>
                <c:pt idx="4876">
                  <c:v>10.866</c:v>
                </c:pt>
                <c:pt idx="4877">
                  <c:v>11.101000000000001</c:v>
                </c:pt>
                <c:pt idx="4878">
                  <c:v>11.105</c:v>
                </c:pt>
                <c:pt idx="4879">
                  <c:v>11.19</c:v>
                </c:pt>
                <c:pt idx="4880">
                  <c:v>11.194000000000001</c:v>
                </c:pt>
                <c:pt idx="4881">
                  <c:v>11.279</c:v>
                </c:pt>
                <c:pt idx="4882">
                  <c:v>11.282999999999999</c:v>
                </c:pt>
                <c:pt idx="4883">
                  <c:v>11.368</c:v>
                </c:pt>
                <c:pt idx="4884">
                  <c:v>11.382</c:v>
                </c:pt>
                <c:pt idx="4885">
                  <c:v>11.468999999999999</c:v>
                </c:pt>
                <c:pt idx="4886">
                  <c:v>11.483000000000001</c:v>
                </c:pt>
                <c:pt idx="4887">
                  <c:v>11.506</c:v>
                </c:pt>
                <c:pt idx="4888">
                  <c:v>11.614000000000001</c:v>
                </c:pt>
                <c:pt idx="4889">
                  <c:v>11.624000000000001</c:v>
                </c:pt>
                <c:pt idx="4890">
                  <c:v>11.648</c:v>
                </c:pt>
                <c:pt idx="4891">
                  <c:v>11.757999999999999</c:v>
                </c:pt>
                <c:pt idx="4892">
                  <c:v>11.769</c:v>
                </c:pt>
                <c:pt idx="4893">
                  <c:v>11.794</c:v>
                </c:pt>
                <c:pt idx="4894">
                  <c:v>11.907</c:v>
                </c:pt>
                <c:pt idx="4895">
                  <c:v>11.914999999999999</c:v>
                </c:pt>
                <c:pt idx="4896">
                  <c:v>11.941000000000001</c:v>
                </c:pt>
                <c:pt idx="4897">
                  <c:v>12.058</c:v>
                </c:pt>
                <c:pt idx="4898">
                  <c:v>12.065</c:v>
                </c:pt>
                <c:pt idx="4899">
                  <c:v>12.090999999999999</c:v>
                </c:pt>
                <c:pt idx="4900">
                  <c:v>12.207000000000001</c:v>
                </c:pt>
                <c:pt idx="4901">
                  <c:v>14.217000000000001</c:v>
                </c:pt>
                <c:pt idx="4902">
                  <c:v>14.247</c:v>
                </c:pt>
                <c:pt idx="4903">
                  <c:v>14.555999999999999</c:v>
                </c:pt>
                <c:pt idx="4904">
                  <c:v>14.561</c:v>
                </c:pt>
                <c:pt idx="4905">
                  <c:v>14.589</c:v>
                </c:pt>
                <c:pt idx="4906">
                  <c:v>14.897</c:v>
                </c:pt>
                <c:pt idx="4907">
                  <c:v>14.903</c:v>
                </c:pt>
                <c:pt idx="4908">
                  <c:v>14.93</c:v>
                </c:pt>
                <c:pt idx="4909">
                  <c:v>15.241</c:v>
                </c:pt>
                <c:pt idx="4910">
                  <c:v>15.247999999999999</c:v>
                </c:pt>
                <c:pt idx="4911">
                  <c:v>15.276999999999999</c:v>
                </c:pt>
                <c:pt idx="4912">
                  <c:v>15.59</c:v>
                </c:pt>
                <c:pt idx="4913">
                  <c:v>15.596</c:v>
                </c:pt>
                <c:pt idx="4914">
                  <c:v>15.702</c:v>
                </c:pt>
                <c:pt idx="4915">
                  <c:v>15.717000000000001</c:v>
                </c:pt>
                <c:pt idx="4916">
                  <c:v>15.824</c:v>
                </c:pt>
                <c:pt idx="4917">
                  <c:v>15.842000000000001</c:v>
                </c:pt>
                <c:pt idx="4918">
                  <c:v>15.949</c:v>
                </c:pt>
                <c:pt idx="4919">
                  <c:v>15.965999999999999</c:v>
                </c:pt>
                <c:pt idx="4920">
                  <c:v>16.074999999999999</c:v>
                </c:pt>
                <c:pt idx="4921">
                  <c:v>16.091000000000001</c:v>
                </c:pt>
                <c:pt idx="4922">
                  <c:v>16.196999999999999</c:v>
                </c:pt>
                <c:pt idx="4923">
                  <c:v>16.215</c:v>
                </c:pt>
                <c:pt idx="4924">
                  <c:v>16.321999999999999</c:v>
                </c:pt>
                <c:pt idx="4925">
                  <c:v>16.34</c:v>
                </c:pt>
                <c:pt idx="4926">
                  <c:v>16.446999999999999</c:v>
                </c:pt>
                <c:pt idx="4927">
                  <c:v>16.463999999999999</c:v>
                </c:pt>
                <c:pt idx="4928">
                  <c:v>16.57</c:v>
                </c:pt>
                <c:pt idx="4929">
                  <c:v>16.588000000000001</c:v>
                </c:pt>
                <c:pt idx="4930">
                  <c:v>16.695</c:v>
                </c:pt>
                <c:pt idx="4931">
                  <c:v>16.712</c:v>
                </c:pt>
                <c:pt idx="4932">
                  <c:v>16.818999999999999</c:v>
                </c:pt>
                <c:pt idx="4933">
                  <c:v>16.835999999999999</c:v>
                </c:pt>
                <c:pt idx="4934">
                  <c:v>16.942</c:v>
                </c:pt>
                <c:pt idx="4935">
                  <c:v>16.96</c:v>
                </c:pt>
                <c:pt idx="4936">
                  <c:v>16.989000000000001</c:v>
                </c:pt>
                <c:pt idx="4937">
                  <c:v>17.12</c:v>
                </c:pt>
                <c:pt idx="4938">
                  <c:v>17.131</c:v>
                </c:pt>
                <c:pt idx="4939">
                  <c:v>17.306999999999999</c:v>
                </c:pt>
                <c:pt idx="4940">
                  <c:v>17.335999999999999</c:v>
                </c:pt>
                <c:pt idx="4941">
                  <c:v>17.462</c:v>
                </c:pt>
                <c:pt idx="4942">
                  <c:v>17.472000000000001</c:v>
                </c:pt>
                <c:pt idx="4943">
                  <c:v>17.498000000000001</c:v>
                </c:pt>
                <c:pt idx="4944">
                  <c:v>17.622</c:v>
                </c:pt>
                <c:pt idx="4945">
                  <c:v>17.641999999999999</c:v>
                </c:pt>
                <c:pt idx="4946">
                  <c:v>17.667999999999999</c:v>
                </c:pt>
                <c:pt idx="4947">
                  <c:v>17.792000000000002</c:v>
                </c:pt>
                <c:pt idx="4948">
                  <c:v>19.928999999999998</c:v>
                </c:pt>
                <c:pt idx="4949">
                  <c:v>19.957000000000001</c:v>
                </c:pt>
                <c:pt idx="4950">
                  <c:v>20.25</c:v>
                </c:pt>
                <c:pt idx="4951">
                  <c:v>20.256</c:v>
                </c:pt>
                <c:pt idx="4952">
                  <c:v>20.282</c:v>
                </c:pt>
                <c:pt idx="4953">
                  <c:v>20.574999999999999</c:v>
                </c:pt>
                <c:pt idx="4954">
                  <c:v>20.58</c:v>
                </c:pt>
                <c:pt idx="4955">
                  <c:v>20.606999999999999</c:v>
                </c:pt>
                <c:pt idx="4956">
                  <c:v>20.896999999999998</c:v>
                </c:pt>
                <c:pt idx="4957">
                  <c:v>20.902000000000001</c:v>
                </c:pt>
                <c:pt idx="4958">
                  <c:v>20.928000000000001</c:v>
                </c:pt>
                <c:pt idx="4959">
                  <c:v>21.215</c:v>
                </c:pt>
                <c:pt idx="4960">
                  <c:v>21.221</c:v>
                </c:pt>
                <c:pt idx="4961">
                  <c:v>21.318000000000001</c:v>
                </c:pt>
                <c:pt idx="4962">
                  <c:v>21.335000000000001</c:v>
                </c:pt>
                <c:pt idx="4963">
                  <c:v>21.433</c:v>
                </c:pt>
                <c:pt idx="4964">
                  <c:v>21.45</c:v>
                </c:pt>
                <c:pt idx="4965">
                  <c:v>21.547000000000001</c:v>
                </c:pt>
                <c:pt idx="4966">
                  <c:v>21.562000000000001</c:v>
                </c:pt>
                <c:pt idx="4967">
                  <c:v>21.66</c:v>
                </c:pt>
                <c:pt idx="4968">
                  <c:v>21.675999999999998</c:v>
                </c:pt>
                <c:pt idx="4969">
                  <c:v>21.771999999999998</c:v>
                </c:pt>
                <c:pt idx="4970">
                  <c:v>21.789000000000001</c:v>
                </c:pt>
                <c:pt idx="4971">
                  <c:v>21.885000000000002</c:v>
                </c:pt>
                <c:pt idx="4972">
                  <c:v>21.901</c:v>
                </c:pt>
                <c:pt idx="4973">
                  <c:v>21.997</c:v>
                </c:pt>
                <c:pt idx="4974">
                  <c:v>22.013999999999999</c:v>
                </c:pt>
                <c:pt idx="4975">
                  <c:v>22.111000000000001</c:v>
                </c:pt>
                <c:pt idx="4976">
                  <c:v>22.126000000000001</c:v>
                </c:pt>
                <c:pt idx="4977">
                  <c:v>22.222999999999999</c:v>
                </c:pt>
                <c:pt idx="4978">
                  <c:v>22.236999999999998</c:v>
                </c:pt>
                <c:pt idx="4979">
                  <c:v>22.332000000000001</c:v>
                </c:pt>
                <c:pt idx="4980">
                  <c:v>22.349</c:v>
                </c:pt>
                <c:pt idx="4981">
                  <c:v>22.443000000000001</c:v>
                </c:pt>
                <c:pt idx="4982">
                  <c:v>22.484999999999999</c:v>
                </c:pt>
                <c:pt idx="4983">
                  <c:v>22.600999999999999</c:v>
                </c:pt>
                <c:pt idx="4984">
                  <c:v>22.611999999999998</c:v>
                </c:pt>
                <c:pt idx="4985">
                  <c:v>22.638000000000002</c:v>
                </c:pt>
                <c:pt idx="4986">
                  <c:v>22.751999999999999</c:v>
                </c:pt>
                <c:pt idx="4987">
                  <c:v>22.763999999999999</c:v>
                </c:pt>
                <c:pt idx="4988">
                  <c:v>22.789000000000001</c:v>
                </c:pt>
                <c:pt idx="4989">
                  <c:v>22.902999999999999</c:v>
                </c:pt>
                <c:pt idx="4990">
                  <c:v>22.914999999999999</c:v>
                </c:pt>
                <c:pt idx="4991">
                  <c:v>22.94</c:v>
                </c:pt>
                <c:pt idx="4992">
                  <c:v>23.055</c:v>
                </c:pt>
                <c:pt idx="4993">
                  <c:v>23.067</c:v>
                </c:pt>
                <c:pt idx="4994">
                  <c:v>23.091999999999999</c:v>
                </c:pt>
                <c:pt idx="4995">
                  <c:v>23.204999999999998</c:v>
                </c:pt>
                <c:pt idx="4996">
                  <c:v>25.059000000000001</c:v>
                </c:pt>
                <c:pt idx="4997">
                  <c:v>25.082999999999998</c:v>
                </c:pt>
                <c:pt idx="4998">
                  <c:v>25.338000000000001</c:v>
                </c:pt>
                <c:pt idx="4999">
                  <c:v>25.341999999999999</c:v>
                </c:pt>
                <c:pt idx="5000">
                  <c:v>25.364999999999998</c:v>
                </c:pt>
                <c:pt idx="5001">
                  <c:v>25.617999999999999</c:v>
                </c:pt>
                <c:pt idx="5002">
                  <c:v>25.623999999999999</c:v>
                </c:pt>
                <c:pt idx="5003">
                  <c:v>25.646999999999998</c:v>
                </c:pt>
                <c:pt idx="5004">
                  <c:v>25.898</c:v>
                </c:pt>
                <c:pt idx="5005">
                  <c:v>25.902000000000001</c:v>
                </c:pt>
                <c:pt idx="5006">
                  <c:v>25.925000000000001</c:v>
                </c:pt>
                <c:pt idx="5007">
                  <c:v>26.170999999999999</c:v>
                </c:pt>
                <c:pt idx="5008">
                  <c:v>26.178000000000001</c:v>
                </c:pt>
                <c:pt idx="5009">
                  <c:v>26.262</c:v>
                </c:pt>
                <c:pt idx="5010">
                  <c:v>26.277000000000001</c:v>
                </c:pt>
                <c:pt idx="5011">
                  <c:v>26.361000000000001</c:v>
                </c:pt>
                <c:pt idx="5012">
                  <c:v>26.375</c:v>
                </c:pt>
                <c:pt idx="5013">
                  <c:v>26.46</c:v>
                </c:pt>
                <c:pt idx="5014">
                  <c:v>26.472000000000001</c:v>
                </c:pt>
                <c:pt idx="5015">
                  <c:v>26.574000000000002</c:v>
                </c:pt>
                <c:pt idx="5016">
                  <c:v>26.657</c:v>
                </c:pt>
                <c:pt idx="5017">
                  <c:v>26.667000000000002</c:v>
                </c:pt>
                <c:pt idx="5018">
                  <c:v>26.75</c:v>
                </c:pt>
                <c:pt idx="5019">
                  <c:v>26.763999999999999</c:v>
                </c:pt>
                <c:pt idx="5020">
                  <c:v>26.847000000000001</c:v>
                </c:pt>
                <c:pt idx="5021">
                  <c:v>26.861000000000001</c:v>
                </c:pt>
                <c:pt idx="5022">
                  <c:v>26.943000000000001</c:v>
                </c:pt>
                <c:pt idx="5023">
                  <c:v>26.957999999999998</c:v>
                </c:pt>
                <c:pt idx="5024">
                  <c:v>27.039000000000001</c:v>
                </c:pt>
                <c:pt idx="5025">
                  <c:v>27.053999999999998</c:v>
                </c:pt>
                <c:pt idx="5026">
                  <c:v>27.135999999999999</c:v>
                </c:pt>
                <c:pt idx="5027">
                  <c:v>27.149000000000001</c:v>
                </c:pt>
                <c:pt idx="5028">
                  <c:v>27.27</c:v>
                </c:pt>
                <c:pt idx="5029">
                  <c:v>27.369</c:v>
                </c:pt>
                <c:pt idx="5030">
                  <c:v>27.375</c:v>
                </c:pt>
                <c:pt idx="5031">
                  <c:v>27.396000000000001</c:v>
                </c:pt>
                <c:pt idx="5032">
                  <c:v>27.495000000000001</c:v>
                </c:pt>
                <c:pt idx="5033">
                  <c:v>27.506</c:v>
                </c:pt>
                <c:pt idx="5034">
                  <c:v>27.527000000000001</c:v>
                </c:pt>
                <c:pt idx="5035">
                  <c:v>27.623999999999999</c:v>
                </c:pt>
                <c:pt idx="5036">
                  <c:v>27.635000000000002</c:v>
                </c:pt>
                <c:pt idx="5037">
                  <c:v>27.655999999999999</c:v>
                </c:pt>
                <c:pt idx="5038">
                  <c:v>27.756</c:v>
                </c:pt>
                <c:pt idx="5039">
                  <c:v>27.765000000000001</c:v>
                </c:pt>
                <c:pt idx="5040">
                  <c:v>27.786000000000001</c:v>
                </c:pt>
                <c:pt idx="5041">
                  <c:v>27.882999999999999</c:v>
                </c:pt>
                <c:pt idx="5042">
                  <c:v>29.317</c:v>
                </c:pt>
                <c:pt idx="5043">
                  <c:v>29.337</c:v>
                </c:pt>
                <c:pt idx="5044">
                  <c:v>29.556999999999999</c:v>
                </c:pt>
                <c:pt idx="5045">
                  <c:v>29.561</c:v>
                </c:pt>
                <c:pt idx="5046">
                  <c:v>29.58</c:v>
                </c:pt>
                <c:pt idx="5047">
                  <c:v>29.795999999999999</c:v>
                </c:pt>
                <c:pt idx="5048">
                  <c:v>29.803000000000001</c:v>
                </c:pt>
                <c:pt idx="5049">
                  <c:v>29.821999999999999</c:v>
                </c:pt>
                <c:pt idx="5050">
                  <c:v>30.036999999999999</c:v>
                </c:pt>
                <c:pt idx="5051">
                  <c:v>30.042999999999999</c:v>
                </c:pt>
                <c:pt idx="5052">
                  <c:v>30.062999999999999</c:v>
                </c:pt>
                <c:pt idx="5053">
                  <c:v>30.274999999999999</c:v>
                </c:pt>
                <c:pt idx="5054">
                  <c:v>30.28</c:v>
                </c:pt>
                <c:pt idx="5055">
                  <c:v>30.298999999999999</c:v>
                </c:pt>
                <c:pt idx="5056">
                  <c:v>30.509</c:v>
                </c:pt>
                <c:pt idx="5057">
                  <c:v>30.515000000000001</c:v>
                </c:pt>
                <c:pt idx="5058">
                  <c:v>30.535</c:v>
                </c:pt>
                <c:pt idx="5059">
                  <c:v>30.742999999999999</c:v>
                </c:pt>
                <c:pt idx="5060">
                  <c:v>30.748000000000001</c:v>
                </c:pt>
                <c:pt idx="5061">
                  <c:v>30.766999999999999</c:v>
                </c:pt>
                <c:pt idx="5062">
                  <c:v>30.972999999999999</c:v>
                </c:pt>
                <c:pt idx="5063">
                  <c:v>30.978999999999999</c:v>
                </c:pt>
                <c:pt idx="5064">
                  <c:v>30.998000000000001</c:v>
                </c:pt>
                <c:pt idx="5065">
                  <c:v>31.201000000000001</c:v>
                </c:pt>
                <c:pt idx="5066">
                  <c:v>31.207000000000001</c:v>
                </c:pt>
                <c:pt idx="5067">
                  <c:v>31.225000000000001</c:v>
                </c:pt>
                <c:pt idx="5068">
                  <c:v>31.427</c:v>
                </c:pt>
                <c:pt idx="5069">
                  <c:v>31.433</c:v>
                </c:pt>
                <c:pt idx="5070">
                  <c:v>31.451000000000001</c:v>
                </c:pt>
                <c:pt idx="5071">
                  <c:v>31.651</c:v>
                </c:pt>
                <c:pt idx="5072">
                  <c:v>31.657</c:v>
                </c:pt>
                <c:pt idx="5073">
                  <c:v>31.675000000000001</c:v>
                </c:pt>
                <c:pt idx="5074">
                  <c:v>31.873000000000001</c:v>
                </c:pt>
                <c:pt idx="5075">
                  <c:v>33.389000000000003</c:v>
                </c:pt>
                <c:pt idx="5076">
                  <c:v>33.390999999999998</c:v>
                </c:pt>
                <c:pt idx="5077">
                  <c:v>33.409999999999997</c:v>
                </c:pt>
                <c:pt idx="5078">
                  <c:v>33.414999999999999</c:v>
                </c:pt>
                <c:pt idx="5079">
                  <c:v>33.415999999999997</c:v>
                </c:pt>
                <c:pt idx="5080">
                  <c:v>33.435000000000002</c:v>
                </c:pt>
                <c:pt idx="5081">
                  <c:v>33.435000000000002</c:v>
                </c:pt>
                <c:pt idx="5082">
                  <c:v>33.436999999999998</c:v>
                </c:pt>
                <c:pt idx="5083">
                  <c:v>33.454999999999998</c:v>
                </c:pt>
                <c:pt idx="5084">
                  <c:v>33.454999999999998</c:v>
                </c:pt>
                <c:pt idx="5085">
                  <c:v>33.456000000000003</c:v>
                </c:pt>
                <c:pt idx="5086">
                  <c:v>33.473999999999997</c:v>
                </c:pt>
                <c:pt idx="5087">
                  <c:v>33.473999999999997</c:v>
                </c:pt>
                <c:pt idx="5088">
                  <c:v>33.475999999999999</c:v>
                </c:pt>
                <c:pt idx="5089">
                  <c:v>33.491999999999997</c:v>
                </c:pt>
                <c:pt idx="5090">
                  <c:v>33.493000000000002</c:v>
                </c:pt>
                <c:pt idx="5091">
                  <c:v>33.494</c:v>
                </c:pt>
                <c:pt idx="5092">
                  <c:v>33.511000000000003</c:v>
                </c:pt>
                <c:pt idx="5093">
                  <c:v>33.511000000000003</c:v>
                </c:pt>
                <c:pt idx="5094">
                  <c:v>33.512</c:v>
                </c:pt>
                <c:pt idx="5095">
                  <c:v>33.527999999999999</c:v>
                </c:pt>
                <c:pt idx="5096">
                  <c:v>33.527999999999999</c:v>
                </c:pt>
                <c:pt idx="5097">
                  <c:v>33.53</c:v>
                </c:pt>
                <c:pt idx="5098">
                  <c:v>33.545000000000002</c:v>
                </c:pt>
                <c:pt idx="5099">
                  <c:v>33.578000000000003</c:v>
                </c:pt>
                <c:pt idx="5100">
                  <c:v>33.58</c:v>
                </c:pt>
                <c:pt idx="5101">
                  <c:v>33.594999999999999</c:v>
                </c:pt>
                <c:pt idx="5102">
                  <c:v>33.597999999999999</c:v>
                </c:pt>
                <c:pt idx="5103">
                  <c:v>33.6</c:v>
                </c:pt>
                <c:pt idx="5104">
                  <c:v>33.613999999999997</c:v>
                </c:pt>
                <c:pt idx="5105">
                  <c:v>33.613999999999997</c:v>
                </c:pt>
                <c:pt idx="5106">
                  <c:v>33.616</c:v>
                </c:pt>
                <c:pt idx="5107">
                  <c:v>33.631</c:v>
                </c:pt>
                <c:pt idx="5108">
                  <c:v>33.645000000000003</c:v>
                </c:pt>
                <c:pt idx="5109">
                  <c:v>33.645000000000003</c:v>
                </c:pt>
                <c:pt idx="5110">
                  <c:v>33.646000000000001</c:v>
                </c:pt>
                <c:pt idx="5111">
                  <c:v>33.658999999999999</c:v>
                </c:pt>
                <c:pt idx="5112">
                  <c:v>33.658999999999999</c:v>
                </c:pt>
                <c:pt idx="5113">
                  <c:v>33.659999999999997</c:v>
                </c:pt>
                <c:pt idx="5114">
                  <c:v>33.671999999999997</c:v>
                </c:pt>
                <c:pt idx="5115">
                  <c:v>33.673000000000002</c:v>
                </c:pt>
                <c:pt idx="5116">
                  <c:v>33.673999999999999</c:v>
                </c:pt>
                <c:pt idx="5117">
                  <c:v>33.685000000000002</c:v>
                </c:pt>
                <c:pt idx="5118">
                  <c:v>33.686</c:v>
                </c:pt>
                <c:pt idx="5119">
                  <c:v>33.686999999999998</c:v>
                </c:pt>
                <c:pt idx="5120">
                  <c:v>33.698</c:v>
                </c:pt>
                <c:pt idx="5121">
                  <c:v>33.698</c:v>
                </c:pt>
                <c:pt idx="5122">
                  <c:v>33.698999999999998</c:v>
                </c:pt>
                <c:pt idx="5123">
                  <c:v>33.71</c:v>
                </c:pt>
                <c:pt idx="5124">
                  <c:v>33.71</c:v>
                </c:pt>
                <c:pt idx="5125">
                  <c:v>33.710999999999999</c:v>
                </c:pt>
                <c:pt idx="5126">
                  <c:v>33.720999999999997</c:v>
                </c:pt>
                <c:pt idx="5127">
                  <c:v>33.722000000000001</c:v>
                </c:pt>
                <c:pt idx="5128">
                  <c:v>33.722000000000001</c:v>
                </c:pt>
                <c:pt idx="5129">
                  <c:v>33.731999999999999</c:v>
                </c:pt>
                <c:pt idx="5130">
                  <c:v>33.731999999999999</c:v>
                </c:pt>
                <c:pt idx="5131">
                  <c:v>33.732999999999997</c:v>
                </c:pt>
                <c:pt idx="5132">
                  <c:v>33.741999999999997</c:v>
                </c:pt>
                <c:pt idx="5133">
                  <c:v>33.743000000000002</c:v>
                </c:pt>
                <c:pt idx="5134">
                  <c:v>33.743000000000002</c:v>
                </c:pt>
                <c:pt idx="5135">
                  <c:v>33.752000000000002</c:v>
                </c:pt>
                <c:pt idx="5136">
                  <c:v>33.752000000000002</c:v>
                </c:pt>
                <c:pt idx="5137">
                  <c:v>33.753</c:v>
                </c:pt>
                <c:pt idx="5138">
                  <c:v>33.761000000000003</c:v>
                </c:pt>
                <c:pt idx="5139">
                  <c:v>33.761000000000003</c:v>
                </c:pt>
                <c:pt idx="5140">
                  <c:v>33.762</c:v>
                </c:pt>
                <c:pt idx="5141">
                  <c:v>33.770000000000003</c:v>
                </c:pt>
                <c:pt idx="5142">
                  <c:v>33.781999999999996</c:v>
                </c:pt>
                <c:pt idx="5143">
                  <c:v>33.781999999999996</c:v>
                </c:pt>
                <c:pt idx="5144">
                  <c:v>33.787999999999997</c:v>
                </c:pt>
                <c:pt idx="5145">
                  <c:v>33.79</c:v>
                </c:pt>
                <c:pt idx="5146">
                  <c:v>33.79</c:v>
                </c:pt>
                <c:pt idx="5147">
                  <c:v>33.795999999999999</c:v>
                </c:pt>
                <c:pt idx="5148">
                  <c:v>33.795999999999999</c:v>
                </c:pt>
                <c:pt idx="5149">
                  <c:v>33.795999999999999</c:v>
                </c:pt>
                <c:pt idx="5150">
                  <c:v>33.801000000000002</c:v>
                </c:pt>
                <c:pt idx="5151">
                  <c:v>33.801000000000002</c:v>
                </c:pt>
                <c:pt idx="5152">
                  <c:v>33.802</c:v>
                </c:pt>
                <c:pt idx="5153">
                  <c:v>33.805999999999997</c:v>
                </c:pt>
                <c:pt idx="5154">
                  <c:v>33.805999999999997</c:v>
                </c:pt>
                <c:pt idx="5155">
                  <c:v>33.807000000000002</c:v>
                </c:pt>
                <c:pt idx="5156">
                  <c:v>33.811</c:v>
                </c:pt>
                <c:pt idx="5157">
                  <c:v>33.811</c:v>
                </c:pt>
                <c:pt idx="5158">
                  <c:v>33.811</c:v>
                </c:pt>
                <c:pt idx="5159">
                  <c:v>33.814999999999998</c:v>
                </c:pt>
                <c:pt idx="5160">
                  <c:v>33.814999999999998</c:v>
                </c:pt>
                <c:pt idx="5161">
                  <c:v>33.814999999999998</c:v>
                </c:pt>
                <c:pt idx="5162">
                  <c:v>33.817999999999998</c:v>
                </c:pt>
                <c:pt idx="5163">
                  <c:v>33.817999999999998</c:v>
                </c:pt>
                <c:pt idx="5164">
                  <c:v>33.817999999999998</c:v>
                </c:pt>
                <c:pt idx="5165">
                  <c:v>33.820999999999998</c:v>
                </c:pt>
                <c:pt idx="5166">
                  <c:v>33.820999999999998</c:v>
                </c:pt>
                <c:pt idx="5167">
                  <c:v>33.820999999999998</c:v>
                </c:pt>
                <c:pt idx="5168">
                  <c:v>33.823</c:v>
                </c:pt>
                <c:pt idx="5169">
                  <c:v>33.823</c:v>
                </c:pt>
                <c:pt idx="5170">
                  <c:v>33.823</c:v>
                </c:pt>
                <c:pt idx="5171">
                  <c:v>33.825000000000003</c:v>
                </c:pt>
                <c:pt idx="5172">
                  <c:v>33.825000000000003</c:v>
                </c:pt>
                <c:pt idx="5173">
                  <c:v>33.825000000000003</c:v>
                </c:pt>
                <c:pt idx="5174">
                  <c:v>33.826000000000001</c:v>
                </c:pt>
                <c:pt idx="5175">
                  <c:v>33.826000000000001</c:v>
                </c:pt>
                <c:pt idx="5176">
                  <c:v>33.826000000000001</c:v>
                </c:pt>
                <c:pt idx="5177">
                  <c:v>33.826999999999998</c:v>
                </c:pt>
                <c:pt idx="5178">
                  <c:v>33.826999999999998</c:v>
                </c:pt>
                <c:pt idx="5179">
                  <c:v>33.826999999999998</c:v>
                </c:pt>
                <c:pt idx="5180">
                  <c:v>33.826999999999998</c:v>
                </c:pt>
                <c:pt idx="5181">
                  <c:v>33.826999999999998</c:v>
                </c:pt>
                <c:pt idx="5182">
                  <c:v>33.826999999999998</c:v>
                </c:pt>
                <c:pt idx="5183">
                  <c:v>33.826000000000001</c:v>
                </c:pt>
                <c:pt idx="5184">
                  <c:v>33.826000000000001</c:v>
                </c:pt>
                <c:pt idx="5185">
                  <c:v>33.826000000000001</c:v>
                </c:pt>
                <c:pt idx="5186">
                  <c:v>33.825000000000003</c:v>
                </c:pt>
                <c:pt idx="5187">
                  <c:v>33.823</c:v>
                </c:pt>
                <c:pt idx="5188">
                  <c:v>33.822000000000003</c:v>
                </c:pt>
                <c:pt idx="5189">
                  <c:v>33.822000000000003</c:v>
                </c:pt>
                <c:pt idx="5190">
                  <c:v>33.820999999999998</c:v>
                </c:pt>
                <c:pt idx="5191">
                  <c:v>33.820999999999998</c:v>
                </c:pt>
                <c:pt idx="5192">
                  <c:v>33.82</c:v>
                </c:pt>
                <c:pt idx="5193">
                  <c:v>33.82</c:v>
                </c:pt>
                <c:pt idx="5194">
                  <c:v>33.819000000000003</c:v>
                </c:pt>
                <c:pt idx="5195">
                  <c:v>33.819000000000003</c:v>
                </c:pt>
                <c:pt idx="5196">
                  <c:v>33.817999999999998</c:v>
                </c:pt>
                <c:pt idx="5197">
                  <c:v>33.817999999999998</c:v>
                </c:pt>
                <c:pt idx="5198">
                  <c:v>33.817</c:v>
                </c:pt>
                <c:pt idx="5199">
                  <c:v>33.817</c:v>
                </c:pt>
                <c:pt idx="5200">
                  <c:v>33.817</c:v>
                </c:pt>
                <c:pt idx="5201">
                  <c:v>33.816000000000003</c:v>
                </c:pt>
                <c:pt idx="5202">
                  <c:v>33.814999999999998</c:v>
                </c:pt>
                <c:pt idx="5203">
                  <c:v>33.814999999999998</c:v>
                </c:pt>
                <c:pt idx="5204">
                  <c:v>33.814</c:v>
                </c:pt>
                <c:pt idx="5205">
                  <c:v>33.814</c:v>
                </c:pt>
                <c:pt idx="5206">
                  <c:v>33.813000000000002</c:v>
                </c:pt>
                <c:pt idx="5207">
                  <c:v>33.811999999999998</c:v>
                </c:pt>
                <c:pt idx="5208">
                  <c:v>33.811999999999998</c:v>
                </c:pt>
                <c:pt idx="5209">
                  <c:v>33.811</c:v>
                </c:pt>
                <c:pt idx="5210">
                  <c:v>33.81</c:v>
                </c:pt>
                <c:pt idx="5211">
                  <c:v>33.81</c:v>
                </c:pt>
                <c:pt idx="5212">
                  <c:v>33.808999999999997</c:v>
                </c:pt>
                <c:pt idx="5213">
                  <c:v>33.808</c:v>
                </c:pt>
                <c:pt idx="5214">
                  <c:v>33.808</c:v>
                </c:pt>
                <c:pt idx="5215">
                  <c:v>33.807000000000002</c:v>
                </c:pt>
                <c:pt idx="5216">
                  <c:v>33.805999999999997</c:v>
                </c:pt>
                <c:pt idx="5217">
                  <c:v>33.805</c:v>
                </c:pt>
                <c:pt idx="5218">
                  <c:v>33.805</c:v>
                </c:pt>
                <c:pt idx="5219">
                  <c:v>33.801000000000002</c:v>
                </c:pt>
                <c:pt idx="5220">
                  <c:v>33.799999999999997</c:v>
                </c:pt>
                <c:pt idx="5221">
                  <c:v>33.799999999999997</c:v>
                </c:pt>
                <c:pt idx="5222">
                  <c:v>33.795000000000002</c:v>
                </c:pt>
                <c:pt idx="5223">
                  <c:v>33.795000000000002</c:v>
                </c:pt>
                <c:pt idx="5224">
                  <c:v>33.795000000000002</c:v>
                </c:pt>
                <c:pt idx="5225">
                  <c:v>33.789000000000001</c:v>
                </c:pt>
                <c:pt idx="5226">
                  <c:v>33.789000000000001</c:v>
                </c:pt>
                <c:pt idx="5227">
                  <c:v>33.787999999999997</c:v>
                </c:pt>
                <c:pt idx="5228">
                  <c:v>33.783000000000001</c:v>
                </c:pt>
                <c:pt idx="5229">
                  <c:v>33.783000000000001</c:v>
                </c:pt>
                <c:pt idx="5230">
                  <c:v>33.781999999999996</c:v>
                </c:pt>
                <c:pt idx="5231">
                  <c:v>33.776000000000003</c:v>
                </c:pt>
                <c:pt idx="5232">
                  <c:v>33.776000000000003</c:v>
                </c:pt>
                <c:pt idx="5233">
                  <c:v>33.774999999999999</c:v>
                </c:pt>
                <c:pt idx="5234">
                  <c:v>33.768000000000001</c:v>
                </c:pt>
                <c:pt idx="5235">
                  <c:v>33.768000000000001</c:v>
                </c:pt>
                <c:pt idx="5236">
                  <c:v>33.768000000000001</c:v>
                </c:pt>
                <c:pt idx="5237">
                  <c:v>33.76</c:v>
                </c:pt>
                <c:pt idx="5238">
                  <c:v>33.76</c:v>
                </c:pt>
                <c:pt idx="5239">
                  <c:v>33.76</c:v>
                </c:pt>
                <c:pt idx="5240">
                  <c:v>33.752000000000002</c:v>
                </c:pt>
                <c:pt idx="5241">
                  <c:v>33.752000000000002</c:v>
                </c:pt>
                <c:pt idx="5242">
                  <c:v>33.750999999999998</c:v>
                </c:pt>
                <c:pt idx="5243">
                  <c:v>33.743000000000002</c:v>
                </c:pt>
                <c:pt idx="5244">
                  <c:v>33.719000000000001</c:v>
                </c:pt>
                <c:pt idx="5245">
                  <c:v>33.718000000000004</c:v>
                </c:pt>
                <c:pt idx="5246">
                  <c:v>33.709000000000003</c:v>
                </c:pt>
                <c:pt idx="5247">
                  <c:v>33.706000000000003</c:v>
                </c:pt>
                <c:pt idx="5248">
                  <c:v>33.704999999999998</c:v>
                </c:pt>
                <c:pt idx="5249">
                  <c:v>33.695</c:v>
                </c:pt>
                <c:pt idx="5250">
                  <c:v>33.695</c:v>
                </c:pt>
                <c:pt idx="5251">
                  <c:v>33.694000000000003</c:v>
                </c:pt>
                <c:pt idx="5252">
                  <c:v>33.683</c:v>
                </c:pt>
                <c:pt idx="5253">
                  <c:v>33.683</c:v>
                </c:pt>
                <c:pt idx="5254">
                  <c:v>33.682000000000002</c:v>
                </c:pt>
                <c:pt idx="5255">
                  <c:v>33.670999999999999</c:v>
                </c:pt>
                <c:pt idx="5256">
                  <c:v>33.670999999999999</c:v>
                </c:pt>
                <c:pt idx="5257">
                  <c:v>33.67</c:v>
                </c:pt>
                <c:pt idx="5258">
                  <c:v>33.658000000000001</c:v>
                </c:pt>
                <c:pt idx="5259">
                  <c:v>33.658000000000001</c:v>
                </c:pt>
                <c:pt idx="5260">
                  <c:v>33.656999999999996</c:v>
                </c:pt>
                <c:pt idx="5261">
                  <c:v>33.645000000000003</c:v>
                </c:pt>
                <c:pt idx="5262">
                  <c:v>33.645000000000003</c:v>
                </c:pt>
                <c:pt idx="5263">
                  <c:v>33.643999999999998</c:v>
                </c:pt>
                <c:pt idx="5264">
                  <c:v>33.631</c:v>
                </c:pt>
                <c:pt idx="5265">
                  <c:v>33.631</c:v>
                </c:pt>
                <c:pt idx="5266">
                  <c:v>33.630000000000003</c:v>
                </c:pt>
                <c:pt idx="5267">
                  <c:v>33.616999999999997</c:v>
                </c:pt>
                <c:pt idx="5268">
                  <c:v>33.616999999999997</c:v>
                </c:pt>
                <c:pt idx="5269">
                  <c:v>33.616</c:v>
                </c:pt>
                <c:pt idx="5270">
                  <c:v>33.601999999999997</c:v>
                </c:pt>
                <c:pt idx="5271">
                  <c:v>33.601999999999997</c:v>
                </c:pt>
                <c:pt idx="5272">
                  <c:v>33.600999999999999</c:v>
                </c:pt>
                <c:pt idx="5273">
                  <c:v>33.587000000000003</c:v>
                </c:pt>
                <c:pt idx="5274">
                  <c:v>33.587000000000003</c:v>
                </c:pt>
                <c:pt idx="5275">
                  <c:v>33.585999999999999</c:v>
                </c:pt>
                <c:pt idx="5276">
                  <c:v>33.572000000000003</c:v>
                </c:pt>
                <c:pt idx="5277">
                  <c:v>33.570999999999998</c:v>
                </c:pt>
                <c:pt idx="5278">
                  <c:v>33.57</c:v>
                </c:pt>
                <c:pt idx="5279">
                  <c:v>33.555999999999997</c:v>
                </c:pt>
                <c:pt idx="5280">
                  <c:v>33.555</c:v>
                </c:pt>
                <c:pt idx="5281">
                  <c:v>33.554000000000002</c:v>
                </c:pt>
                <c:pt idx="5282">
                  <c:v>33.539000000000001</c:v>
                </c:pt>
                <c:pt idx="5283">
                  <c:v>33.539000000000001</c:v>
                </c:pt>
                <c:pt idx="5284">
                  <c:v>33.537999999999997</c:v>
                </c:pt>
                <c:pt idx="5285">
                  <c:v>33.521999999999998</c:v>
                </c:pt>
                <c:pt idx="5286">
                  <c:v>33.521999999999998</c:v>
                </c:pt>
                <c:pt idx="5287">
                  <c:v>33.521000000000001</c:v>
                </c:pt>
                <c:pt idx="5288">
                  <c:v>33.505000000000003</c:v>
                </c:pt>
                <c:pt idx="5289">
                  <c:v>33.463999999999999</c:v>
                </c:pt>
                <c:pt idx="5290">
                  <c:v>33.462000000000003</c:v>
                </c:pt>
                <c:pt idx="5291">
                  <c:v>33.445</c:v>
                </c:pt>
                <c:pt idx="5292">
                  <c:v>33.441000000000003</c:v>
                </c:pt>
                <c:pt idx="5293">
                  <c:v>33.439</c:v>
                </c:pt>
                <c:pt idx="5294">
                  <c:v>33.421999999999997</c:v>
                </c:pt>
                <c:pt idx="5295">
                  <c:v>33.421999999999997</c:v>
                </c:pt>
                <c:pt idx="5296">
                  <c:v>33.42</c:v>
                </c:pt>
                <c:pt idx="5297">
                  <c:v>33.402000000000001</c:v>
                </c:pt>
                <c:pt idx="5298">
                  <c:v>33.402000000000001</c:v>
                </c:pt>
                <c:pt idx="5299">
                  <c:v>33.4</c:v>
                </c:pt>
                <c:pt idx="5300">
                  <c:v>33.381999999999998</c:v>
                </c:pt>
                <c:pt idx="5301">
                  <c:v>33.381</c:v>
                </c:pt>
                <c:pt idx="5302">
                  <c:v>33.378999999999998</c:v>
                </c:pt>
                <c:pt idx="5303">
                  <c:v>33.360999999999997</c:v>
                </c:pt>
                <c:pt idx="5304">
                  <c:v>33.36</c:v>
                </c:pt>
                <c:pt idx="5305">
                  <c:v>33.357999999999997</c:v>
                </c:pt>
                <c:pt idx="5306">
                  <c:v>33.338999999999999</c:v>
                </c:pt>
                <c:pt idx="5307">
                  <c:v>33.338999999999999</c:v>
                </c:pt>
                <c:pt idx="5308">
                  <c:v>33.337000000000003</c:v>
                </c:pt>
                <c:pt idx="5309">
                  <c:v>33.317999999999998</c:v>
                </c:pt>
                <c:pt idx="5310">
                  <c:v>33.317</c:v>
                </c:pt>
                <c:pt idx="5311">
                  <c:v>33.316000000000003</c:v>
                </c:pt>
                <c:pt idx="5312">
                  <c:v>33.295999999999999</c:v>
                </c:pt>
                <c:pt idx="5313">
                  <c:v>33.295000000000002</c:v>
                </c:pt>
                <c:pt idx="5314">
                  <c:v>33.293999999999997</c:v>
                </c:pt>
                <c:pt idx="5315">
                  <c:v>33.274000000000001</c:v>
                </c:pt>
                <c:pt idx="5316">
                  <c:v>33.273000000000003</c:v>
                </c:pt>
                <c:pt idx="5317">
                  <c:v>33.271000000000001</c:v>
                </c:pt>
                <c:pt idx="5318">
                  <c:v>33.250999999999998</c:v>
                </c:pt>
                <c:pt idx="5319">
                  <c:v>33.25</c:v>
                </c:pt>
                <c:pt idx="5320">
                  <c:v>33.247999999999998</c:v>
                </c:pt>
                <c:pt idx="5321">
                  <c:v>33.226999999999997</c:v>
                </c:pt>
                <c:pt idx="5322">
                  <c:v>33.109000000000002</c:v>
                </c:pt>
                <c:pt idx="5323">
                  <c:v>33.100999999999999</c:v>
                </c:pt>
                <c:pt idx="5324">
                  <c:v>33.094999999999999</c:v>
                </c:pt>
                <c:pt idx="5325">
                  <c:v>33.087000000000003</c:v>
                </c:pt>
                <c:pt idx="5326">
                  <c:v>33.085999999999999</c:v>
                </c:pt>
                <c:pt idx="5327">
                  <c:v>33.078000000000003</c:v>
                </c:pt>
                <c:pt idx="5328">
                  <c:v>33.076000000000001</c:v>
                </c:pt>
                <c:pt idx="5329">
                  <c:v>33.067999999999998</c:v>
                </c:pt>
                <c:pt idx="5330">
                  <c:v>33.067</c:v>
                </c:pt>
                <c:pt idx="5331">
                  <c:v>33.058999999999997</c:v>
                </c:pt>
                <c:pt idx="5332">
                  <c:v>33.058</c:v>
                </c:pt>
                <c:pt idx="5333">
                  <c:v>33.049999999999997</c:v>
                </c:pt>
                <c:pt idx="5334">
                  <c:v>33.048000000000002</c:v>
                </c:pt>
                <c:pt idx="5335">
                  <c:v>33.045999999999999</c:v>
                </c:pt>
                <c:pt idx="5336">
                  <c:v>33.021999999999998</c:v>
                </c:pt>
                <c:pt idx="5337">
                  <c:v>33.021999999999998</c:v>
                </c:pt>
                <c:pt idx="5338">
                  <c:v>33.020000000000003</c:v>
                </c:pt>
                <c:pt idx="5339">
                  <c:v>32.996000000000002</c:v>
                </c:pt>
                <c:pt idx="5340">
                  <c:v>32.994999999999997</c:v>
                </c:pt>
                <c:pt idx="5341">
                  <c:v>32.993000000000002</c:v>
                </c:pt>
                <c:pt idx="5342">
                  <c:v>32.969000000000001</c:v>
                </c:pt>
                <c:pt idx="5343">
                  <c:v>32.968000000000004</c:v>
                </c:pt>
                <c:pt idx="5344">
                  <c:v>32.966000000000001</c:v>
                </c:pt>
                <c:pt idx="5345">
                  <c:v>32.941000000000003</c:v>
                </c:pt>
                <c:pt idx="5346">
                  <c:v>32.941000000000003</c:v>
                </c:pt>
                <c:pt idx="5347">
                  <c:v>32.939</c:v>
                </c:pt>
                <c:pt idx="5348">
                  <c:v>32.914000000000001</c:v>
                </c:pt>
                <c:pt idx="5349">
                  <c:v>32.912999999999997</c:v>
                </c:pt>
                <c:pt idx="5350">
                  <c:v>32.911000000000001</c:v>
                </c:pt>
                <c:pt idx="5351">
                  <c:v>32.884999999999998</c:v>
                </c:pt>
                <c:pt idx="5352">
                  <c:v>32.884999999999998</c:v>
                </c:pt>
                <c:pt idx="5353">
                  <c:v>32.883000000000003</c:v>
                </c:pt>
                <c:pt idx="5354">
                  <c:v>32.856999999999999</c:v>
                </c:pt>
                <c:pt idx="5355">
                  <c:v>32.856000000000002</c:v>
                </c:pt>
                <c:pt idx="5356">
                  <c:v>32.853999999999999</c:v>
                </c:pt>
                <c:pt idx="5357">
                  <c:v>32.828000000000003</c:v>
                </c:pt>
                <c:pt idx="5358">
                  <c:v>32.606000000000002</c:v>
                </c:pt>
                <c:pt idx="5359">
                  <c:v>32.603999999999999</c:v>
                </c:pt>
                <c:pt idx="5360">
                  <c:v>32.581000000000003</c:v>
                </c:pt>
                <c:pt idx="5361">
                  <c:v>32.576000000000001</c:v>
                </c:pt>
                <c:pt idx="5362">
                  <c:v>32.573999999999998</c:v>
                </c:pt>
                <c:pt idx="5363">
                  <c:v>32.551000000000002</c:v>
                </c:pt>
                <c:pt idx="5364">
                  <c:v>32.551000000000002</c:v>
                </c:pt>
                <c:pt idx="5365">
                  <c:v>32.548999999999999</c:v>
                </c:pt>
                <c:pt idx="5366">
                  <c:v>32.526000000000003</c:v>
                </c:pt>
                <c:pt idx="5367">
                  <c:v>32.526000000000003</c:v>
                </c:pt>
                <c:pt idx="5368">
                  <c:v>32.523000000000003</c:v>
                </c:pt>
                <c:pt idx="5369">
                  <c:v>32.500999999999998</c:v>
                </c:pt>
                <c:pt idx="5370">
                  <c:v>32.5</c:v>
                </c:pt>
                <c:pt idx="5371">
                  <c:v>32.497999999999998</c:v>
                </c:pt>
                <c:pt idx="5372">
                  <c:v>32.475000000000001</c:v>
                </c:pt>
                <c:pt idx="5373">
                  <c:v>32.475000000000001</c:v>
                </c:pt>
                <c:pt idx="5374">
                  <c:v>32.472999999999999</c:v>
                </c:pt>
                <c:pt idx="5375">
                  <c:v>32.450000000000003</c:v>
                </c:pt>
                <c:pt idx="5376">
                  <c:v>32.448999999999998</c:v>
                </c:pt>
                <c:pt idx="5377">
                  <c:v>32.447000000000003</c:v>
                </c:pt>
                <c:pt idx="5378">
                  <c:v>32.423999999999999</c:v>
                </c:pt>
                <c:pt idx="5379">
                  <c:v>32.423999999999999</c:v>
                </c:pt>
                <c:pt idx="5380">
                  <c:v>32.421999999999997</c:v>
                </c:pt>
                <c:pt idx="5381">
                  <c:v>32.399000000000001</c:v>
                </c:pt>
                <c:pt idx="5382">
                  <c:v>32.398000000000003</c:v>
                </c:pt>
                <c:pt idx="5383">
                  <c:v>32.396000000000001</c:v>
                </c:pt>
                <c:pt idx="5384">
                  <c:v>32.372999999999998</c:v>
                </c:pt>
                <c:pt idx="5385">
                  <c:v>32.372999999999998</c:v>
                </c:pt>
                <c:pt idx="5386">
                  <c:v>32.369999999999997</c:v>
                </c:pt>
                <c:pt idx="5387">
                  <c:v>32.347000000000001</c:v>
                </c:pt>
                <c:pt idx="5388">
                  <c:v>32.347000000000001</c:v>
                </c:pt>
                <c:pt idx="5389">
                  <c:v>32.344999999999999</c:v>
                </c:pt>
                <c:pt idx="5390">
                  <c:v>32.322000000000003</c:v>
                </c:pt>
                <c:pt idx="5391">
                  <c:v>32.320999999999998</c:v>
                </c:pt>
                <c:pt idx="5392">
                  <c:v>32.319000000000003</c:v>
                </c:pt>
                <c:pt idx="5393">
                  <c:v>32.295999999999999</c:v>
                </c:pt>
                <c:pt idx="5394">
                  <c:v>32.295999999999999</c:v>
                </c:pt>
                <c:pt idx="5395">
                  <c:v>32.225000000000001</c:v>
                </c:pt>
                <c:pt idx="5396">
                  <c:v>32.201000000000001</c:v>
                </c:pt>
                <c:pt idx="5397">
                  <c:v>32.195</c:v>
                </c:pt>
                <c:pt idx="5398">
                  <c:v>32.192999999999998</c:v>
                </c:pt>
                <c:pt idx="5399">
                  <c:v>32.17</c:v>
                </c:pt>
                <c:pt idx="5400">
                  <c:v>32.167000000000002</c:v>
                </c:pt>
                <c:pt idx="5401">
                  <c:v>32.143000000000001</c:v>
                </c:pt>
                <c:pt idx="5402">
                  <c:v>32.143000000000001</c:v>
                </c:pt>
                <c:pt idx="5403">
                  <c:v>32.140999999999998</c:v>
                </c:pt>
                <c:pt idx="5404">
                  <c:v>32.116999999999997</c:v>
                </c:pt>
                <c:pt idx="5405">
                  <c:v>32.116999999999997</c:v>
                </c:pt>
                <c:pt idx="5406">
                  <c:v>32.115000000000002</c:v>
                </c:pt>
                <c:pt idx="5407">
                  <c:v>32.091000000000001</c:v>
                </c:pt>
                <c:pt idx="5408">
                  <c:v>32.090000000000003</c:v>
                </c:pt>
                <c:pt idx="5409">
                  <c:v>32.088000000000001</c:v>
                </c:pt>
                <c:pt idx="5410">
                  <c:v>32.064999999999998</c:v>
                </c:pt>
                <c:pt idx="5411">
                  <c:v>32.064</c:v>
                </c:pt>
                <c:pt idx="5412">
                  <c:v>32.061999999999998</c:v>
                </c:pt>
                <c:pt idx="5413">
                  <c:v>32.037999999999997</c:v>
                </c:pt>
                <c:pt idx="5414">
                  <c:v>32.037999999999997</c:v>
                </c:pt>
                <c:pt idx="5415">
                  <c:v>32.036000000000001</c:v>
                </c:pt>
                <c:pt idx="5416">
                  <c:v>32.012</c:v>
                </c:pt>
                <c:pt idx="5417">
                  <c:v>32.012</c:v>
                </c:pt>
                <c:pt idx="5418">
                  <c:v>32.01</c:v>
                </c:pt>
                <c:pt idx="5419">
                  <c:v>31.986000000000001</c:v>
                </c:pt>
                <c:pt idx="5420">
                  <c:v>31.984999999999999</c:v>
                </c:pt>
                <c:pt idx="5421">
                  <c:v>31.983000000000001</c:v>
                </c:pt>
                <c:pt idx="5422">
                  <c:v>31.96</c:v>
                </c:pt>
                <c:pt idx="5423">
                  <c:v>31.959</c:v>
                </c:pt>
                <c:pt idx="5424">
                  <c:v>31.957000000000001</c:v>
                </c:pt>
                <c:pt idx="5425">
                  <c:v>31.933</c:v>
                </c:pt>
                <c:pt idx="5426">
                  <c:v>31.93</c:v>
                </c:pt>
                <c:pt idx="5427">
                  <c:v>31.907</c:v>
                </c:pt>
                <c:pt idx="5428">
                  <c:v>31.905999999999999</c:v>
                </c:pt>
                <c:pt idx="5429">
                  <c:v>31.904</c:v>
                </c:pt>
                <c:pt idx="5430">
                  <c:v>31.881</c:v>
                </c:pt>
                <c:pt idx="5431">
                  <c:v>31.88</c:v>
                </c:pt>
                <c:pt idx="5432">
                  <c:v>31.878</c:v>
                </c:pt>
                <c:pt idx="5433">
                  <c:v>31.853999999999999</c:v>
                </c:pt>
                <c:pt idx="5434">
                  <c:v>31.853999999999999</c:v>
                </c:pt>
                <c:pt idx="5435">
                  <c:v>31.852</c:v>
                </c:pt>
                <c:pt idx="5436">
                  <c:v>31.827999999999999</c:v>
                </c:pt>
                <c:pt idx="5437">
                  <c:v>31.786999999999999</c:v>
                </c:pt>
                <c:pt idx="5438">
                  <c:v>31.785</c:v>
                </c:pt>
                <c:pt idx="5439">
                  <c:v>31.774999999999999</c:v>
                </c:pt>
                <c:pt idx="5440">
                  <c:v>31.768999999999998</c:v>
                </c:pt>
                <c:pt idx="5441">
                  <c:v>31.765999999999998</c:v>
                </c:pt>
                <c:pt idx="5442">
                  <c:v>31.757000000000001</c:v>
                </c:pt>
                <c:pt idx="5443">
                  <c:v>31.756</c:v>
                </c:pt>
                <c:pt idx="5444">
                  <c:v>31.753</c:v>
                </c:pt>
                <c:pt idx="5445">
                  <c:v>31.744</c:v>
                </c:pt>
                <c:pt idx="5446">
                  <c:v>31.742000000000001</c:v>
                </c:pt>
                <c:pt idx="5447">
                  <c:v>31.74</c:v>
                </c:pt>
                <c:pt idx="5448">
                  <c:v>31.73</c:v>
                </c:pt>
                <c:pt idx="5449">
                  <c:v>31.728999999999999</c:v>
                </c:pt>
                <c:pt idx="5450">
                  <c:v>31.727</c:v>
                </c:pt>
                <c:pt idx="5451">
                  <c:v>31.716999999999999</c:v>
                </c:pt>
                <c:pt idx="5452">
                  <c:v>31.716000000000001</c:v>
                </c:pt>
                <c:pt idx="5453">
                  <c:v>31.713999999999999</c:v>
                </c:pt>
                <c:pt idx="5454">
                  <c:v>31.704000000000001</c:v>
                </c:pt>
                <c:pt idx="5455">
                  <c:v>31.702999999999999</c:v>
                </c:pt>
                <c:pt idx="5456">
                  <c:v>31.701000000000001</c:v>
                </c:pt>
                <c:pt idx="5457">
                  <c:v>31.690999999999999</c:v>
                </c:pt>
                <c:pt idx="5458">
                  <c:v>31.69</c:v>
                </c:pt>
                <c:pt idx="5459">
                  <c:v>31.687999999999999</c:v>
                </c:pt>
                <c:pt idx="5460">
                  <c:v>31.664999999999999</c:v>
                </c:pt>
                <c:pt idx="5461">
                  <c:v>31.664000000000001</c:v>
                </c:pt>
                <c:pt idx="5462">
                  <c:v>31.661999999999999</c:v>
                </c:pt>
                <c:pt idx="5463">
                  <c:v>31.638000000000002</c:v>
                </c:pt>
                <c:pt idx="5464">
                  <c:v>31.638000000000002</c:v>
                </c:pt>
                <c:pt idx="5465">
                  <c:v>31.635000000000002</c:v>
                </c:pt>
                <c:pt idx="5466">
                  <c:v>31.611999999999998</c:v>
                </c:pt>
                <c:pt idx="5467">
                  <c:v>31.611000000000001</c:v>
                </c:pt>
                <c:pt idx="5468">
                  <c:v>31.609000000000002</c:v>
                </c:pt>
                <c:pt idx="5469">
                  <c:v>31.585999999999999</c:v>
                </c:pt>
                <c:pt idx="5470">
                  <c:v>31.585000000000001</c:v>
                </c:pt>
                <c:pt idx="5471">
                  <c:v>31.582999999999998</c:v>
                </c:pt>
                <c:pt idx="5472">
                  <c:v>31.56</c:v>
                </c:pt>
                <c:pt idx="5473">
                  <c:v>31.559000000000001</c:v>
                </c:pt>
                <c:pt idx="5474">
                  <c:v>31.556999999999999</c:v>
                </c:pt>
                <c:pt idx="5475">
                  <c:v>31.533000000000001</c:v>
                </c:pt>
                <c:pt idx="5476">
                  <c:v>31.533000000000001</c:v>
                </c:pt>
                <c:pt idx="5477">
                  <c:v>31.530999999999999</c:v>
                </c:pt>
                <c:pt idx="5478">
                  <c:v>31.507000000000001</c:v>
                </c:pt>
                <c:pt idx="5479">
                  <c:v>31.507000000000001</c:v>
                </c:pt>
                <c:pt idx="5480">
                  <c:v>31.504999999999999</c:v>
                </c:pt>
                <c:pt idx="5481">
                  <c:v>31.481000000000002</c:v>
                </c:pt>
                <c:pt idx="5482">
                  <c:v>31.481000000000002</c:v>
                </c:pt>
                <c:pt idx="5483">
                  <c:v>31.478999999999999</c:v>
                </c:pt>
                <c:pt idx="5484">
                  <c:v>31.454999999999998</c:v>
                </c:pt>
                <c:pt idx="5485">
                  <c:v>31.454999999999998</c:v>
                </c:pt>
                <c:pt idx="5486">
                  <c:v>31.452999999999999</c:v>
                </c:pt>
                <c:pt idx="5487">
                  <c:v>31.428999999999998</c:v>
                </c:pt>
                <c:pt idx="5488">
                  <c:v>31.428999999999998</c:v>
                </c:pt>
                <c:pt idx="5489">
                  <c:v>31.427</c:v>
                </c:pt>
                <c:pt idx="5490">
                  <c:v>31.404</c:v>
                </c:pt>
                <c:pt idx="5491">
                  <c:v>31.26</c:v>
                </c:pt>
                <c:pt idx="5492">
                  <c:v>31.257999999999999</c:v>
                </c:pt>
                <c:pt idx="5493">
                  <c:v>31.234999999999999</c:v>
                </c:pt>
                <c:pt idx="5494">
                  <c:v>31.234999999999999</c:v>
                </c:pt>
                <c:pt idx="5495">
                  <c:v>31.233000000000001</c:v>
                </c:pt>
                <c:pt idx="5496">
                  <c:v>31.21</c:v>
                </c:pt>
                <c:pt idx="5497">
                  <c:v>31.209</c:v>
                </c:pt>
                <c:pt idx="5498">
                  <c:v>31.207999999999998</c:v>
                </c:pt>
                <c:pt idx="5499">
                  <c:v>31.184999999999999</c:v>
                </c:pt>
                <c:pt idx="5500">
                  <c:v>31.184999999999999</c:v>
                </c:pt>
                <c:pt idx="5501">
                  <c:v>31.183</c:v>
                </c:pt>
                <c:pt idx="5502">
                  <c:v>31.16</c:v>
                </c:pt>
                <c:pt idx="5503">
                  <c:v>31.16</c:v>
                </c:pt>
                <c:pt idx="5504">
                  <c:v>31.158000000000001</c:v>
                </c:pt>
                <c:pt idx="5505">
                  <c:v>31.135000000000002</c:v>
                </c:pt>
                <c:pt idx="5506">
                  <c:v>31.135000000000002</c:v>
                </c:pt>
                <c:pt idx="5507">
                  <c:v>31.132999999999999</c:v>
                </c:pt>
                <c:pt idx="5508">
                  <c:v>31.111000000000001</c:v>
                </c:pt>
                <c:pt idx="5509">
                  <c:v>31.11</c:v>
                </c:pt>
                <c:pt idx="5510">
                  <c:v>31.108000000000001</c:v>
                </c:pt>
                <c:pt idx="5511">
                  <c:v>31.085999999999999</c:v>
                </c:pt>
                <c:pt idx="5512">
                  <c:v>31.085000000000001</c:v>
                </c:pt>
                <c:pt idx="5513">
                  <c:v>31.082999999999998</c:v>
                </c:pt>
                <c:pt idx="5514">
                  <c:v>31.061</c:v>
                </c:pt>
                <c:pt idx="5515">
                  <c:v>31.061</c:v>
                </c:pt>
                <c:pt idx="5516">
                  <c:v>31.059000000000001</c:v>
                </c:pt>
                <c:pt idx="5517">
                  <c:v>31.036999999999999</c:v>
                </c:pt>
                <c:pt idx="5518">
                  <c:v>31.036000000000001</c:v>
                </c:pt>
                <c:pt idx="5519">
                  <c:v>31.033999999999999</c:v>
                </c:pt>
                <c:pt idx="5520">
                  <c:v>31.013000000000002</c:v>
                </c:pt>
                <c:pt idx="5521">
                  <c:v>31.012</c:v>
                </c:pt>
                <c:pt idx="5522">
                  <c:v>31.01</c:v>
                </c:pt>
                <c:pt idx="5523">
                  <c:v>30.989000000000001</c:v>
                </c:pt>
                <c:pt idx="5524">
                  <c:v>30.806000000000001</c:v>
                </c:pt>
                <c:pt idx="5525">
                  <c:v>30.803999999999998</c:v>
                </c:pt>
                <c:pt idx="5526">
                  <c:v>30.783000000000001</c:v>
                </c:pt>
                <c:pt idx="5527">
                  <c:v>30.77</c:v>
                </c:pt>
                <c:pt idx="5528">
                  <c:v>30.768000000000001</c:v>
                </c:pt>
                <c:pt idx="5529">
                  <c:v>30.748000000000001</c:v>
                </c:pt>
                <c:pt idx="5530">
                  <c:v>30.747</c:v>
                </c:pt>
                <c:pt idx="5531">
                  <c:v>30.745999999999999</c:v>
                </c:pt>
                <c:pt idx="5532">
                  <c:v>30.725000000000001</c:v>
                </c:pt>
                <c:pt idx="5533">
                  <c:v>30.722999999999999</c:v>
                </c:pt>
                <c:pt idx="5534">
                  <c:v>30.702000000000002</c:v>
                </c:pt>
                <c:pt idx="5535">
                  <c:v>30.702000000000002</c:v>
                </c:pt>
                <c:pt idx="5536">
                  <c:v>30.7</c:v>
                </c:pt>
                <c:pt idx="5537">
                  <c:v>30.68</c:v>
                </c:pt>
                <c:pt idx="5538">
                  <c:v>30.68</c:v>
                </c:pt>
                <c:pt idx="5539">
                  <c:v>30.678000000000001</c:v>
                </c:pt>
                <c:pt idx="5540">
                  <c:v>30.658000000000001</c:v>
                </c:pt>
                <c:pt idx="5541">
                  <c:v>30.657</c:v>
                </c:pt>
                <c:pt idx="5542">
                  <c:v>30.655000000000001</c:v>
                </c:pt>
                <c:pt idx="5543">
                  <c:v>30.635000000000002</c:v>
                </c:pt>
                <c:pt idx="5544">
                  <c:v>30.635000000000002</c:v>
                </c:pt>
                <c:pt idx="5545">
                  <c:v>30.632999999999999</c:v>
                </c:pt>
                <c:pt idx="5546">
                  <c:v>30.613</c:v>
                </c:pt>
                <c:pt idx="5547">
                  <c:v>30.613</c:v>
                </c:pt>
                <c:pt idx="5548">
                  <c:v>30.611000000000001</c:v>
                </c:pt>
                <c:pt idx="5549">
                  <c:v>30.591000000000001</c:v>
                </c:pt>
                <c:pt idx="5550">
                  <c:v>30.555</c:v>
                </c:pt>
                <c:pt idx="5551">
                  <c:v>30.553000000000001</c:v>
                </c:pt>
                <c:pt idx="5552">
                  <c:v>30.533999999999999</c:v>
                </c:pt>
                <c:pt idx="5553">
                  <c:v>30.529</c:v>
                </c:pt>
                <c:pt idx="5554">
                  <c:v>30.527000000000001</c:v>
                </c:pt>
                <c:pt idx="5555">
                  <c:v>30.507999999999999</c:v>
                </c:pt>
                <c:pt idx="5556">
                  <c:v>30.507999999999999</c:v>
                </c:pt>
                <c:pt idx="5557">
                  <c:v>30.506</c:v>
                </c:pt>
                <c:pt idx="5558">
                  <c:v>30.488</c:v>
                </c:pt>
                <c:pt idx="5559">
                  <c:v>30.484999999999999</c:v>
                </c:pt>
                <c:pt idx="5560">
                  <c:v>30.466999999999999</c:v>
                </c:pt>
                <c:pt idx="5561">
                  <c:v>30.466000000000001</c:v>
                </c:pt>
                <c:pt idx="5562">
                  <c:v>30.465</c:v>
                </c:pt>
                <c:pt idx="5563">
                  <c:v>30.446000000000002</c:v>
                </c:pt>
                <c:pt idx="5564">
                  <c:v>30.446000000000002</c:v>
                </c:pt>
                <c:pt idx="5565">
                  <c:v>30.443999999999999</c:v>
                </c:pt>
                <c:pt idx="5566">
                  <c:v>30.425999999999998</c:v>
                </c:pt>
                <c:pt idx="5567">
                  <c:v>30.425000000000001</c:v>
                </c:pt>
                <c:pt idx="5568">
                  <c:v>30.423999999999999</c:v>
                </c:pt>
                <c:pt idx="5569">
                  <c:v>30.405999999999999</c:v>
                </c:pt>
                <c:pt idx="5570">
                  <c:v>30.405000000000001</c:v>
                </c:pt>
                <c:pt idx="5571">
                  <c:v>30.404</c:v>
                </c:pt>
                <c:pt idx="5572">
                  <c:v>30.385999999999999</c:v>
                </c:pt>
                <c:pt idx="5573">
                  <c:v>30.385000000000002</c:v>
                </c:pt>
                <c:pt idx="5574">
                  <c:v>30.384</c:v>
                </c:pt>
                <c:pt idx="5575">
                  <c:v>30.366</c:v>
                </c:pt>
                <c:pt idx="5576">
                  <c:v>30.364999999999998</c:v>
                </c:pt>
                <c:pt idx="5577">
                  <c:v>30.364000000000001</c:v>
                </c:pt>
                <c:pt idx="5578">
                  <c:v>30.346</c:v>
                </c:pt>
                <c:pt idx="5579">
                  <c:v>30.346</c:v>
                </c:pt>
                <c:pt idx="5580">
                  <c:v>30.344000000000001</c:v>
                </c:pt>
                <c:pt idx="5581">
                  <c:v>30.327000000000002</c:v>
                </c:pt>
                <c:pt idx="5582">
                  <c:v>30.326000000000001</c:v>
                </c:pt>
                <c:pt idx="5583">
                  <c:v>30.324999999999999</c:v>
                </c:pt>
                <c:pt idx="5584">
                  <c:v>30.305</c:v>
                </c:pt>
                <c:pt idx="5585">
                  <c:v>30.288</c:v>
                </c:pt>
                <c:pt idx="5586">
                  <c:v>30.286999999999999</c:v>
                </c:pt>
                <c:pt idx="5587">
                  <c:v>30.286000000000001</c:v>
                </c:pt>
                <c:pt idx="5588">
                  <c:v>30.268999999999998</c:v>
                </c:pt>
                <c:pt idx="5589">
                  <c:v>30.268000000000001</c:v>
                </c:pt>
                <c:pt idx="5590">
                  <c:v>30.266999999999999</c:v>
                </c:pt>
                <c:pt idx="5591">
                  <c:v>30.221</c:v>
                </c:pt>
                <c:pt idx="5592">
                  <c:v>30.204000000000001</c:v>
                </c:pt>
                <c:pt idx="5593">
                  <c:v>30.2</c:v>
                </c:pt>
                <c:pt idx="5594">
                  <c:v>30.199000000000002</c:v>
                </c:pt>
                <c:pt idx="5595">
                  <c:v>30.181999999999999</c:v>
                </c:pt>
                <c:pt idx="5596">
                  <c:v>30.181999999999999</c:v>
                </c:pt>
                <c:pt idx="5597">
                  <c:v>30.18</c:v>
                </c:pt>
                <c:pt idx="5598">
                  <c:v>30.164000000000001</c:v>
                </c:pt>
                <c:pt idx="5599">
                  <c:v>30.164000000000001</c:v>
                </c:pt>
                <c:pt idx="5600">
                  <c:v>30.161999999999999</c:v>
                </c:pt>
                <c:pt idx="5601">
                  <c:v>30.146999999999998</c:v>
                </c:pt>
                <c:pt idx="5602">
                  <c:v>30.146000000000001</c:v>
                </c:pt>
                <c:pt idx="5603">
                  <c:v>30.145</c:v>
                </c:pt>
                <c:pt idx="5604">
                  <c:v>30.129000000000001</c:v>
                </c:pt>
                <c:pt idx="5605">
                  <c:v>30.129000000000001</c:v>
                </c:pt>
                <c:pt idx="5606">
                  <c:v>30.126999999999999</c:v>
                </c:pt>
                <c:pt idx="5607">
                  <c:v>30.111999999999998</c:v>
                </c:pt>
                <c:pt idx="5608">
                  <c:v>30.111000000000001</c:v>
                </c:pt>
                <c:pt idx="5609">
                  <c:v>30.11</c:v>
                </c:pt>
                <c:pt idx="5610">
                  <c:v>30.094000000000001</c:v>
                </c:pt>
                <c:pt idx="5611">
                  <c:v>30.094000000000001</c:v>
                </c:pt>
                <c:pt idx="5612">
                  <c:v>30.093</c:v>
                </c:pt>
                <c:pt idx="5613">
                  <c:v>30.077000000000002</c:v>
                </c:pt>
                <c:pt idx="5614">
                  <c:v>30.077000000000002</c:v>
                </c:pt>
                <c:pt idx="5615">
                  <c:v>30.076000000000001</c:v>
                </c:pt>
                <c:pt idx="5616">
                  <c:v>30.061</c:v>
                </c:pt>
                <c:pt idx="5617">
                  <c:v>30.06</c:v>
                </c:pt>
                <c:pt idx="5618">
                  <c:v>30.059000000000001</c:v>
                </c:pt>
                <c:pt idx="5619">
                  <c:v>30.044</c:v>
                </c:pt>
                <c:pt idx="5620">
                  <c:v>30.044</c:v>
                </c:pt>
                <c:pt idx="5621">
                  <c:v>30.042999999999999</c:v>
                </c:pt>
                <c:pt idx="5622">
                  <c:v>30.027999999999999</c:v>
                </c:pt>
                <c:pt idx="5623">
                  <c:v>30.027999999999999</c:v>
                </c:pt>
                <c:pt idx="5624">
                  <c:v>30.026</c:v>
                </c:pt>
                <c:pt idx="5625">
                  <c:v>30.012</c:v>
                </c:pt>
                <c:pt idx="5626">
                  <c:v>30.012</c:v>
                </c:pt>
                <c:pt idx="5627">
                  <c:v>30.01</c:v>
                </c:pt>
                <c:pt idx="5628">
                  <c:v>29.995999999999999</c:v>
                </c:pt>
                <c:pt idx="5629">
                  <c:v>29.995999999999999</c:v>
                </c:pt>
                <c:pt idx="5630">
                  <c:v>29.994</c:v>
                </c:pt>
                <c:pt idx="5631">
                  <c:v>29.98</c:v>
                </c:pt>
                <c:pt idx="5632">
                  <c:v>29.98</c:v>
                </c:pt>
                <c:pt idx="5633">
                  <c:v>29.978999999999999</c:v>
                </c:pt>
                <c:pt idx="5634">
                  <c:v>29.942</c:v>
                </c:pt>
                <c:pt idx="5635">
                  <c:v>29.940999999999999</c:v>
                </c:pt>
                <c:pt idx="5636">
                  <c:v>29.927</c:v>
                </c:pt>
                <c:pt idx="5637">
                  <c:v>29.923999999999999</c:v>
                </c:pt>
                <c:pt idx="5638">
                  <c:v>29.922999999999998</c:v>
                </c:pt>
                <c:pt idx="5639">
                  <c:v>29.91</c:v>
                </c:pt>
                <c:pt idx="5640">
                  <c:v>29.908999999999999</c:v>
                </c:pt>
                <c:pt idx="5641">
                  <c:v>29.908000000000001</c:v>
                </c:pt>
                <c:pt idx="5642">
                  <c:v>29.896000000000001</c:v>
                </c:pt>
                <c:pt idx="5643">
                  <c:v>29.895</c:v>
                </c:pt>
                <c:pt idx="5644">
                  <c:v>29.893999999999998</c:v>
                </c:pt>
                <c:pt idx="5645">
                  <c:v>29.881</c:v>
                </c:pt>
                <c:pt idx="5646">
                  <c:v>29.881</c:v>
                </c:pt>
                <c:pt idx="5647">
                  <c:v>29.88</c:v>
                </c:pt>
                <c:pt idx="5648">
                  <c:v>29.867000000000001</c:v>
                </c:pt>
                <c:pt idx="5649">
                  <c:v>29.867000000000001</c:v>
                </c:pt>
                <c:pt idx="5650">
                  <c:v>29.866</c:v>
                </c:pt>
                <c:pt idx="5651">
                  <c:v>29.853999999999999</c:v>
                </c:pt>
                <c:pt idx="5652">
                  <c:v>29.853999999999999</c:v>
                </c:pt>
                <c:pt idx="5653">
                  <c:v>29.852</c:v>
                </c:pt>
                <c:pt idx="5654">
                  <c:v>29.84</c:v>
                </c:pt>
                <c:pt idx="5655">
                  <c:v>29.84</c:v>
                </c:pt>
                <c:pt idx="5656">
                  <c:v>29.838999999999999</c:v>
                </c:pt>
                <c:pt idx="5657">
                  <c:v>29.827000000000002</c:v>
                </c:pt>
                <c:pt idx="5658">
                  <c:v>29.827000000000002</c:v>
                </c:pt>
                <c:pt idx="5659">
                  <c:v>29.826000000000001</c:v>
                </c:pt>
                <c:pt idx="5660">
                  <c:v>29.814</c:v>
                </c:pt>
                <c:pt idx="5661">
                  <c:v>29.814</c:v>
                </c:pt>
                <c:pt idx="5662">
                  <c:v>29.812999999999999</c:v>
                </c:pt>
                <c:pt idx="5663">
                  <c:v>29.802</c:v>
                </c:pt>
                <c:pt idx="5664">
                  <c:v>29.800999999999998</c:v>
                </c:pt>
                <c:pt idx="5665">
                  <c:v>29.8</c:v>
                </c:pt>
                <c:pt idx="5666">
                  <c:v>29.789000000000001</c:v>
                </c:pt>
                <c:pt idx="5667">
                  <c:v>29.789000000000001</c:v>
                </c:pt>
                <c:pt idx="5668">
                  <c:v>29.788</c:v>
                </c:pt>
                <c:pt idx="5669">
                  <c:v>29.777000000000001</c:v>
                </c:pt>
                <c:pt idx="5670">
                  <c:v>29.776</c:v>
                </c:pt>
                <c:pt idx="5671">
                  <c:v>29.774999999999999</c:v>
                </c:pt>
                <c:pt idx="5672">
                  <c:v>29.765000000000001</c:v>
                </c:pt>
                <c:pt idx="5673">
                  <c:v>29.763999999999999</c:v>
                </c:pt>
                <c:pt idx="5674">
                  <c:v>29.763000000000002</c:v>
                </c:pt>
                <c:pt idx="5675">
                  <c:v>29.753</c:v>
                </c:pt>
                <c:pt idx="5676">
                  <c:v>29.753</c:v>
                </c:pt>
                <c:pt idx="5677">
                  <c:v>29.751999999999999</c:v>
                </c:pt>
                <c:pt idx="5678">
                  <c:v>29.741</c:v>
                </c:pt>
                <c:pt idx="5679">
                  <c:v>29.716000000000001</c:v>
                </c:pt>
                <c:pt idx="5680">
                  <c:v>29.715</c:v>
                </c:pt>
                <c:pt idx="5681">
                  <c:v>29.706</c:v>
                </c:pt>
                <c:pt idx="5682">
                  <c:v>29.702999999999999</c:v>
                </c:pt>
                <c:pt idx="5683">
                  <c:v>29.702999999999999</c:v>
                </c:pt>
                <c:pt idx="5684">
                  <c:v>29.693000000000001</c:v>
                </c:pt>
                <c:pt idx="5685">
                  <c:v>29.692</c:v>
                </c:pt>
                <c:pt idx="5686">
                  <c:v>29.683</c:v>
                </c:pt>
                <c:pt idx="5687">
                  <c:v>29.683</c:v>
                </c:pt>
                <c:pt idx="5688">
                  <c:v>29.681999999999999</c:v>
                </c:pt>
                <c:pt idx="5689">
                  <c:v>29.672999999999998</c:v>
                </c:pt>
                <c:pt idx="5690">
                  <c:v>29.672999999999998</c:v>
                </c:pt>
                <c:pt idx="5691">
                  <c:v>29.672000000000001</c:v>
                </c:pt>
                <c:pt idx="5692">
                  <c:v>29.663</c:v>
                </c:pt>
                <c:pt idx="5693">
                  <c:v>29.663</c:v>
                </c:pt>
                <c:pt idx="5694">
                  <c:v>29.661999999999999</c:v>
                </c:pt>
                <c:pt idx="5695">
                  <c:v>29.654</c:v>
                </c:pt>
                <c:pt idx="5696">
                  <c:v>29.652999999999999</c:v>
                </c:pt>
                <c:pt idx="5697">
                  <c:v>29.645</c:v>
                </c:pt>
                <c:pt idx="5698">
                  <c:v>29.645</c:v>
                </c:pt>
                <c:pt idx="5699">
                  <c:v>29.643999999999998</c:v>
                </c:pt>
                <c:pt idx="5700">
                  <c:v>29.635999999999999</c:v>
                </c:pt>
                <c:pt idx="5701">
                  <c:v>29.635000000000002</c:v>
                </c:pt>
                <c:pt idx="5702">
                  <c:v>29.635000000000002</c:v>
                </c:pt>
                <c:pt idx="5703">
                  <c:v>29.626999999999999</c:v>
                </c:pt>
                <c:pt idx="5704">
                  <c:v>29.626999999999999</c:v>
                </c:pt>
                <c:pt idx="5705">
                  <c:v>29.626000000000001</c:v>
                </c:pt>
                <c:pt idx="5706">
                  <c:v>29.617999999999999</c:v>
                </c:pt>
                <c:pt idx="5707">
                  <c:v>29.617999999999999</c:v>
                </c:pt>
                <c:pt idx="5708">
                  <c:v>29.617000000000001</c:v>
                </c:pt>
                <c:pt idx="5709">
                  <c:v>29.61</c:v>
                </c:pt>
                <c:pt idx="5710">
                  <c:v>29.609000000000002</c:v>
                </c:pt>
                <c:pt idx="5711">
                  <c:v>29.609000000000002</c:v>
                </c:pt>
                <c:pt idx="5712">
                  <c:v>29.600999999999999</c:v>
                </c:pt>
                <c:pt idx="5713">
                  <c:v>29.600999999999999</c:v>
                </c:pt>
                <c:pt idx="5714">
                  <c:v>29.600999999999999</c:v>
                </c:pt>
                <c:pt idx="5715">
                  <c:v>29.594000000000001</c:v>
                </c:pt>
                <c:pt idx="5716">
                  <c:v>29.593</c:v>
                </c:pt>
                <c:pt idx="5717">
                  <c:v>29.593</c:v>
                </c:pt>
                <c:pt idx="5718">
                  <c:v>29.585999999999999</c:v>
                </c:pt>
                <c:pt idx="5719">
                  <c:v>29.571000000000002</c:v>
                </c:pt>
                <c:pt idx="5720">
                  <c:v>29.571000000000002</c:v>
                </c:pt>
                <c:pt idx="5721">
                  <c:v>29.562999999999999</c:v>
                </c:pt>
                <c:pt idx="5722">
                  <c:v>29.562000000000001</c:v>
                </c:pt>
                <c:pt idx="5723">
                  <c:v>29.561</c:v>
                </c:pt>
                <c:pt idx="5724">
                  <c:v>29.553999999999998</c:v>
                </c:pt>
                <c:pt idx="5725">
                  <c:v>29.553999999999998</c:v>
                </c:pt>
                <c:pt idx="5726">
                  <c:v>29.553000000000001</c:v>
                </c:pt>
                <c:pt idx="5727">
                  <c:v>29.545999999999999</c:v>
                </c:pt>
                <c:pt idx="5728">
                  <c:v>29.545999999999999</c:v>
                </c:pt>
                <c:pt idx="5729">
                  <c:v>29.545999999999999</c:v>
                </c:pt>
                <c:pt idx="5730">
                  <c:v>29.539000000000001</c:v>
                </c:pt>
                <c:pt idx="5731">
                  <c:v>29.539000000000001</c:v>
                </c:pt>
                <c:pt idx="5732">
                  <c:v>29.538</c:v>
                </c:pt>
                <c:pt idx="5733">
                  <c:v>29.532</c:v>
                </c:pt>
                <c:pt idx="5734">
                  <c:v>29.532</c:v>
                </c:pt>
                <c:pt idx="5735">
                  <c:v>29.530999999999999</c:v>
                </c:pt>
                <c:pt idx="5736">
                  <c:v>29.524000000000001</c:v>
                </c:pt>
                <c:pt idx="5737">
                  <c:v>29.518000000000001</c:v>
                </c:pt>
                <c:pt idx="5738">
                  <c:v>29.518000000000001</c:v>
                </c:pt>
                <c:pt idx="5739">
                  <c:v>29.516999999999999</c:v>
                </c:pt>
                <c:pt idx="5740">
                  <c:v>29.510999999999999</c:v>
                </c:pt>
                <c:pt idx="5741">
                  <c:v>29.510999999999999</c:v>
                </c:pt>
                <c:pt idx="5742">
                  <c:v>29.510999999999999</c:v>
                </c:pt>
                <c:pt idx="5743">
                  <c:v>29.504999999999999</c:v>
                </c:pt>
                <c:pt idx="5744">
                  <c:v>29.504999999999999</c:v>
                </c:pt>
                <c:pt idx="5745">
                  <c:v>29.504000000000001</c:v>
                </c:pt>
                <c:pt idx="5746">
                  <c:v>29.498999999999999</c:v>
                </c:pt>
                <c:pt idx="5747">
                  <c:v>29.498999999999999</c:v>
                </c:pt>
                <c:pt idx="5748">
                  <c:v>29.498000000000001</c:v>
                </c:pt>
                <c:pt idx="5749">
                  <c:v>29.492999999999999</c:v>
                </c:pt>
                <c:pt idx="5750">
                  <c:v>29.492999999999999</c:v>
                </c:pt>
                <c:pt idx="5751">
                  <c:v>29.492000000000001</c:v>
                </c:pt>
                <c:pt idx="5752">
                  <c:v>29.486999999999998</c:v>
                </c:pt>
                <c:pt idx="5753">
                  <c:v>29.486999999999998</c:v>
                </c:pt>
                <c:pt idx="5754">
                  <c:v>29.486000000000001</c:v>
                </c:pt>
                <c:pt idx="5755">
                  <c:v>29.481000000000002</c:v>
                </c:pt>
                <c:pt idx="5756">
                  <c:v>29.481000000000002</c:v>
                </c:pt>
                <c:pt idx="5757">
                  <c:v>29.481000000000002</c:v>
                </c:pt>
                <c:pt idx="5758">
                  <c:v>29.475999999999999</c:v>
                </c:pt>
                <c:pt idx="5759">
                  <c:v>29.475000000000001</c:v>
                </c:pt>
                <c:pt idx="5760">
                  <c:v>29.47</c:v>
                </c:pt>
                <c:pt idx="5761">
                  <c:v>29.47</c:v>
                </c:pt>
                <c:pt idx="5762">
                  <c:v>29.47</c:v>
                </c:pt>
                <c:pt idx="5763">
                  <c:v>29.465</c:v>
                </c:pt>
                <c:pt idx="5764">
                  <c:v>29.465</c:v>
                </c:pt>
                <c:pt idx="5765">
                  <c:v>29.465</c:v>
                </c:pt>
                <c:pt idx="5766">
                  <c:v>29.46</c:v>
                </c:pt>
                <c:pt idx="5767">
                  <c:v>29.449000000000002</c:v>
                </c:pt>
                <c:pt idx="5768">
                  <c:v>29.448</c:v>
                </c:pt>
                <c:pt idx="5769">
                  <c:v>29.446999999999999</c:v>
                </c:pt>
                <c:pt idx="5770">
                  <c:v>29.446000000000002</c:v>
                </c:pt>
                <c:pt idx="5771">
                  <c:v>29.445</c:v>
                </c:pt>
                <c:pt idx="5772">
                  <c:v>29.443999999999999</c:v>
                </c:pt>
                <c:pt idx="5773">
                  <c:v>29.443999999999999</c:v>
                </c:pt>
                <c:pt idx="5774">
                  <c:v>29.443000000000001</c:v>
                </c:pt>
                <c:pt idx="5775">
                  <c:v>29.443000000000001</c:v>
                </c:pt>
                <c:pt idx="5776">
                  <c:v>29.440999999999999</c:v>
                </c:pt>
                <c:pt idx="5777">
                  <c:v>29.440999999999999</c:v>
                </c:pt>
                <c:pt idx="5778">
                  <c:v>29.44</c:v>
                </c:pt>
                <c:pt idx="5779">
                  <c:v>29.44</c:v>
                </c:pt>
                <c:pt idx="5780">
                  <c:v>29.439</c:v>
                </c:pt>
                <c:pt idx="5781">
                  <c:v>29.436</c:v>
                </c:pt>
                <c:pt idx="5782">
                  <c:v>29.436</c:v>
                </c:pt>
                <c:pt idx="5783">
                  <c:v>29.436</c:v>
                </c:pt>
                <c:pt idx="5784">
                  <c:v>29.431999999999999</c:v>
                </c:pt>
                <c:pt idx="5785">
                  <c:v>29.428000000000001</c:v>
                </c:pt>
                <c:pt idx="5786">
                  <c:v>29.425000000000001</c:v>
                </c:pt>
                <c:pt idx="5787">
                  <c:v>29.425000000000001</c:v>
                </c:pt>
                <c:pt idx="5788">
                  <c:v>29.425000000000001</c:v>
                </c:pt>
                <c:pt idx="5789">
                  <c:v>29.422000000000001</c:v>
                </c:pt>
                <c:pt idx="5790">
                  <c:v>29.422000000000001</c:v>
                </c:pt>
                <c:pt idx="5791">
                  <c:v>29.422000000000001</c:v>
                </c:pt>
                <c:pt idx="5792">
                  <c:v>29.419</c:v>
                </c:pt>
                <c:pt idx="5793">
                  <c:v>29.419</c:v>
                </c:pt>
                <c:pt idx="5794">
                  <c:v>29.419</c:v>
                </c:pt>
                <c:pt idx="5795">
                  <c:v>29.416</c:v>
                </c:pt>
                <c:pt idx="5796">
                  <c:v>29.416</c:v>
                </c:pt>
                <c:pt idx="5797">
                  <c:v>29.416</c:v>
                </c:pt>
                <c:pt idx="5798">
                  <c:v>29.414000000000001</c:v>
                </c:pt>
                <c:pt idx="5799">
                  <c:v>29.413</c:v>
                </c:pt>
                <c:pt idx="5800">
                  <c:v>29.413</c:v>
                </c:pt>
                <c:pt idx="5801">
                  <c:v>29.411000000000001</c:v>
                </c:pt>
                <c:pt idx="5802">
                  <c:v>29.411000000000001</c:v>
                </c:pt>
                <c:pt idx="5803">
                  <c:v>29.411000000000001</c:v>
                </c:pt>
                <c:pt idx="5804">
                  <c:v>29.408999999999999</c:v>
                </c:pt>
                <c:pt idx="5805">
                  <c:v>29.408000000000001</c:v>
                </c:pt>
                <c:pt idx="5806">
                  <c:v>29.408000000000001</c:v>
                </c:pt>
                <c:pt idx="5807">
                  <c:v>29.405999999999999</c:v>
                </c:pt>
                <c:pt idx="5808">
                  <c:v>29.405999999999999</c:v>
                </c:pt>
                <c:pt idx="5809">
                  <c:v>29.405999999999999</c:v>
                </c:pt>
                <c:pt idx="5810">
                  <c:v>29.404</c:v>
                </c:pt>
                <c:pt idx="5811">
                  <c:v>29.425999999999998</c:v>
                </c:pt>
                <c:pt idx="5812">
                  <c:v>29.427</c:v>
                </c:pt>
                <c:pt idx="5813">
                  <c:v>29.431999999999999</c:v>
                </c:pt>
                <c:pt idx="5814">
                  <c:v>29.434000000000001</c:v>
                </c:pt>
                <c:pt idx="5815">
                  <c:v>29.434000000000001</c:v>
                </c:pt>
                <c:pt idx="5816">
                  <c:v>29.44</c:v>
                </c:pt>
                <c:pt idx="5817">
                  <c:v>29.44</c:v>
                </c:pt>
                <c:pt idx="5818">
                  <c:v>29.44</c:v>
                </c:pt>
                <c:pt idx="5819">
                  <c:v>29.446000000000002</c:v>
                </c:pt>
                <c:pt idx="5820">
                  <c:v>29.446000000000002</c:v>
                </c:pt>
                <c:pt idx="5821">
                  <c:v>29.446999999999999</c:v>
                </c:pt>
                <c:pt idx="5822">
                  <c:v>29.452000000000002</c:v>
                </c:pt>
                <c:pt idx="5823">
                  <c:v>29.452999999999999</c:v>
                </c:pt>
                <c:pt idx="5824">
                  <c:v>29.452999999999999</c:v>
                </c:pt>
                <c:pt idx="5825">
                  <c:v>29.459</c:v>
                </c:pt>
                <c:pt idx="5826">
                  <c:v>29.459</c:v>
                </c:pt>
                <c:pt idx="5827">
                  <c:v>29.459</c:v>
                </c:pt>
                <c:pt idx="5828">
                  <c:v>29.465</c:v>
                </c:pt>
                <c:pt idx="5829">
                  <c:v>29.465</c:v>
                </c:pt>
                <c:pt idx="5830">
                  <c:v>29.466000000000001</c:v>
                </c:pt>
                <c:pt idx="5831">
                  <c:v>29.472000000000001</c:v>
                </c:pt>
                <c:pt idx="5832">
                  <c:v>29.472000000000001</c:v>
                </c:pt>
                <c:pt idx="5833">
                  <c:v>29.472000000000001</c:v>
                </c:pt>
                <c:pt idx="5834">
                  <c:v>29.478000000000002</c:v>
                </c:pt>
                <c:pt idx="5835">
                  <c:v>29.478000000000002</c:v>
                </c:pt>
                <c:pt idx="5836">
                  <c:v>29.478999999999999</c:v>
                </c:pt>
                <c:pt idx="5837">
                  <c:v>29.484999999999999</c:v>
                </c:pt>
                <c:pt idx="5838">
                  <c:v>29.498000000000001</c:v>
                </c:pt>
                <c:pt idx="5839">
                  <c:v>29.498000000000001</c:v>
                </c:pt>
                <c:pt idx="5840">
                  <c:v>29.504999999999999</c:v>
                </c:pt>
                <c:pt idx="5841">
                  <c:v>29.510999999999999</c:v>
                </c:pt>
                <c:pt idx="5842">
                  <c:v>29.510999999999999</c:v>
                </c:pt>
                <c:pt idx="5843">
                  <c:v>29.512</c:v>
                </c:pt>
                <c:pt idx="5844">
                  <c:v>29.516999999999999</c:v>
                </c:pt>
                <c:pt idx="5845">
                  <c:v>29.516999999999999</c:v>
                </c:pt>
                <c:pt idx="5846">
                  <c:v>29.516999999999999</c:v>
                </c:pt>
                <c:pt idx="5847">
                  <c:v>29.523</c:v>
                </c:pt>
                <c:pt idx="5848">
                  <c:v>29.523</c:v>
                </c:pt>
                <c:pt idx="5849">
                  <c:v>29.524000000000001</c:v>
                </c:pt>
                <c:pt idx="5850">
                  <c:v>29.529</c:v>
                </c:pt>
                <c:pt idx="5851">
                  <c:v>29.529</c:v>
                </c:pt>
                <c:pt idx="5852">
                  <c:v>29.53</c:v>
                </c:pt>
                <c:pt idx="5853">
                  <c:v>29.535</c:v>
                </c:pt>
                <c:pt idx="5854">
                  <c:v>29.535</c:v>
                </c:pt>
                <c:pt idx="5855">
                  <c:v>29.536000000000001</c:v>
                </c:pt>
                <c:pt idx="5856">
                  <c:v>29.541</c:v>
                </c:pt>
                <c:pt idx="5857">
                  <c:v>29.541</c:v>
                </c:pt>
                <c:pt idx="5858">
                  <c:v>29.542000000000002</c:v>
                </c:pt>
                <c:pt idx="5859">
                  <c:v>29.547000000000001</c:v>
                </c:pt>
                <c:pt idx="5860">
                  <c:v>29.547000000000001</c:v>
                </c:pt>
                <c:pt idx="5861">
                  <c:v>29.547999999999998</c:v>
                </c:pt>
                <c:pt idx="5862">
                  <c:v>29.553999999999998</c:v>
                </c:pt>
                <c:pt idx="5863">
                  <c:v>29.553999999999998</c:v>
                </c:pt>
                <c:pt idx="5864">
                  <c:v>29.553999999999998</c:v>
                </c:pt>
                <c:pt idx="5865">
                  <c:v>29.56</c:v>
                </c:pt>
                <c:pt idx="5866">
                  <c:v>29.56</c:v>
                </c:pt>
                <c:pt idx="5867">
                  <c:v>29.56</c:v>
                </c:pt>
                <c:pt idx="5868">
                  <c:v>29.565999999999999</c:v>
                </c:pt>
                <c:pt idx="5869">
                  <c:v>29.565999999999999</c:v>
                </c:pt>
                <c:pt idx="5870">
                  <c:v>29.565999999999999</c:v>
                </c:pt>
                <c:pt idx="5871">
                  <c:v>29.571999999999999</c:v>
                </c:pt>
                <c:pt idx="5872">
                  <c:v>29.571999999999999</c:v>
                </c:pt>
                <c:pt idx="5873">
                  <c:v>29.571999999999999</c:v>
                </c:pt>
                <c:pt idx="5874">
                  <c:v>29.577999999999999</c:v>
                </c:pt>
                <c:pt idx="5875">
                  <c:v>29.577999999999999</c:v>
                </c:pt>
                <c:pt idx="5876">
                  <c:v>29.579000000000001</c:v>
                </c:pt>
                <c:pt idx="5877">
                  <c:v>29.584</c:v>
                </c:pt>
                <c:pt idx="5878">
                  <c:v>29.584</c:v>
                </c:pt>
                <c:pt idx="5879">
                  <c:v>29.585000000000001</c:v>
                </c:pt>
                <c:pt idx="5880">
                  <c:v>29.599</c:v>
                </c:pt>
                <c:pt idx="5881">
                  <c:v>29.605</c:v>
                </c:pt>
                <c:pt idx="5882">
                  <c:v>29.606000000000002</c:v>
                </c:pt>
                <c:pt idx="5883">
                  <c:v>29.606999999999999</c:v>
                </c:pt>
                <c:pt idx="5884">
                  <c:v>29.613</c:v>
                </c:pt>
                <c:pt idx="5885">
                  <c:v>29.613</c:v>
                </c:pt>
                <c:pt idx="5886">
                  <c:v>29.613</c:v>
                </c:pt>
                <c:pt idx="5887">
                  <c:v>29.619</c:v>
                </c:pt>
                <c:pt idx="5888">
                  <c:v>29.619</c:v>
                </c:pt>
                <c:pt idx="5889">
                  <c:v>29.619</c:v>
                </c:pt>
                <c:pt idx="5890">
                  <c:v>29.625</c:v>
                </c:pt>
                <c:pt idx="5891">
                  <c:v>29.625</c:v>
                </c:pt>
                <c:pt idx="5892">
                  <c:v>29.625</c:v>
                </c:pt>
                <c:pt idx="5893">
                  <c:v>29.631</c:v>
                </c:pt>
                <c:pt idx="5894">
                  <c:v>29.631</c:v>
                </c:pt>
                <c:pt idx="5895">
                  <c:v>29.631</c:v>
                </c:pt>
                <c:pt idx="5896">
                  <c:v>29.637</c:v>
                </c:pt>
                <c:pt idx="5897">
                  <c:v>29.637</c:v>
                </c:pt>
                <c:pt idx="5898">
                  <c:v>29.637</c:v>
                </c:pt>
                <c:pt idx="5899">
                  <c:v>29.643000000000001</c:v>
                </c:pt>
                <c:pt idx="5900">
                  <c:v>29.643000000000001</c:v>
                </c:pt>
                <c:pt idx="5901">
                  <c:v>29.643000000000001</c:v>
                </c:pt>
                <c:pt idx="5902">
                  <c:v>29.649000000000001</c:v>
                </c:pt>
                <c:pt idx="5903">
                  <c:v>29.649000000000001</c:v>
                </c:pt>
                <c:pt idx="5904">
                  <c:v>29.649000000000001</c:v>
                </c:pt>
                <c:pt idx="5905">
                  <c:v>29.655000000000001</c:v>
                </c:pt>
                <c:pt idx="5906">
                  <c:v>29.655000000000001</c:v>
                </c:pt>
                <c:pt idx="5907">
                  <c:v>29.655000000000001</c:v>
                </c:pt>
                <c:pt idx="5908">
                  <c:v>29.661000000000001</c:v>
                </c:pt>
                <c:pt idx="5909">
                  <c:v>29.661000000000001</c:v>
                </c:pt>
                <c:pt idx="5910">
                  <c:v>29.661000000000001</c:v>
                </c:pt>
                <c:pt idx="5911">
                  <c:v>29.667000000000002</c:v>
                </c:pt>
                <c:pt idx="5912">
                  <c:v>29.667000000000002</c:v>
                </c:pt>
                <c:pt idx="5913">
                  <c:v>29.667000000000002</c:v>
                </c:pt>
                <c:pt idx="5914">
                  <c:v>29.672999999999998</c:v>
                </c:pt>
                <c:pt idx="5915">
                  <c:v>29.672999999999998</c:v>
                </c:pt>
                <c:pt idx="5916">
                  <c:v>29.672999999999998</c:v>
                </c:pt>
                <c:pt idx="5917">
                  <c:v>29.678000000000001</c:v>
                </c:pt>
                <c:pt idx="5918">
                  <c:v>29.678000000000001</c:v>
                </c:pt>
                <c:pt idx="5919">
                  <c:v>29.678999999999998</c:v>
                </c:pt>
                <c:pt idx="5920">
                  <c:v>29.684000000000001</c:v>
                </c:pt>
                <c:pt idx="5921">
                  <c:v>29.684000000000001</c:v>
                </c:pt>
                <c:pt idx="5922">
                  <c:v>29.684999999999999</c:v>
                </c:pt>
                <c:pt idx="5923">
                  <c:v>29.698</c:v>
                </c:pt>
                <c:pt idx="5924">
                  <c:v>29.702999999999999</c:v>
                </c:pt>
                <c:pt idx="5925">
                  <c:v>29.704000000000001</c:v>
                </c:pt>
                <c:pt idx="5926">
                  <c:v>29.704999999999998</c:v>
                </c:pt>
                <c:pt idx="5927">
                  <c:v>29.709</c:v>
                </c:pt>
                <c:pt idx="5928">
                  <c:v>29.709</c:v>
                </c:pt>
                <c:pt idx="5929">
                  <c:v>29.71</c:v>
                </c:pt>
                <c:pt idx="5930">
                  <c:v>29.715</c:v>
                </c:pt>
                <c:pt idx="5931">
                  <c:v>29.72</c:v>
                </c:pt>
                <c:pt idx="5932">
                  <c:v>29.72</c:v>
                </c:pt>
                <c:pt idx="5933">
                  <c:v>29.72</c:v>
                </c:pt>
                <c:pt idx="5934">
                  <c:v>29.725000000000001</c:v>
                </c:pt>
                <c:pt idx="5935">
                  <c:v>29.725000000000001</c:v>
                </c:pt>
                <c:pt idx="5936">
                  <c:v>29.725000000000001</c:v>
                </c:pt>
                <c:pt idx="5937">
                  <c:v>29.73</c:v>
                </c:pt>
                <c:pt idx="5938">
                  <c:v>29.73</c:v>
                </c:pt>
                <c:pt idx="5939">
                  <c:v>29.73</c:v>
                </c:pt>
                <c:pt idx="5940">
                  <c:v>29.734999999999999</c:v>
                </c:pt>
                <c:pt idx="5941">
                  <c:v>29.734999999999999</c:v>
                </c:pt>
                <c:pt idx="5942">
                  <c:v>29.734999999999999</c:v>
                </c:pt>
                <c:pt idx="5943">
                  <c:v>29.74</c:v>
                </c:pt>
                <c:pt idx="5944">
                  <c:v>29.74</c:v>
                </c:pt>
                <c:pt idx="5945">
                  <c:v>29.74</c:v>
                </c:pt>
                <c:pt idx="5946">
                  <c:v>29.745000000000001</c:v>
                </c:pt>
                <c:pt idx="5947">
                  <c:v>29.748999999999999</c:v>
                </c:pt>
                <c:pt idx="5948">
                  <c:v>29.748999999999999</c:v>
                </c:pt>
                <c:pt idx="5949">
                  <c:v>29.754000000000001</c:v>
                </c:pt>
                <c:pt idx="5950">
                  <c:v>29.754000000000001</c:v>
                </c:pt>
                <c:pt idx="5951">
                  <c:v>29.754000000000001</c:v>
                </c:pt>
                <c:pt idx="5952">
                  <c:v>29.757999999999999</c:v>
                </c:pt>
                <c:pt idx="5953">
                  <c:v>29.757999999999999</c:v>
                </c:pt>
                <c:pt idx="5954">
                  <c:v>29.759</c:v>
                </c:pt>
                <c:pt idx="5955">
                  <c:v>29.763000000000002</c:v>
                </c:pt>
                <c:pt idx="5956">
                  <c:v>29.763000000000002</c:v>
                </c:pt>
                <c:pt idx="5957">
                  <c:v>29.763000000000002</c:v>
                </c:pt>
                <c:pt idx="5958">
                  <c:v>29.766999999999999</c:v>
                </c:pt>
                <c:pt idx="5959">
                  <c:v>19.535</c:v>
                </c:pt>
                <c:pt idx="5960">
                  <c:v>19.314</c:v>
                </c:pt>
                <c:pt idx="5961">
                  <c:v>19.123999999999999</c:v>
                </c:pt>
                <c:pt idx="5962">
                  <c:v>19.079000000000001</c:v>
                </c:pt>
                <c:pt idx="5963">
                  <c:v>18.88</c:v>
                </c:pt>
                <c:pt idx="5964">
                  <c:v>18.84</c:v>
                </c:pt>
                <c:pt idx="5965">
                  <c:v>18.664000000000001</c:v>
                </c:pt>
                <c:pt idx="5966">
                  <c:v>18.652000000000001</c:v>
                </c:pt>
                <c:pt idx="5967">
                  <c:v>18.614000000000001</c:v>
                </c:pt>
                <c:pt idx="5968">
                  <c:v>18.452000000000002</c:v>
                </c:pt>
                <c:pt idx="5969">
                  <c:v>18.440999999999999</c:v>
                </c:pt>
                <c:pt idx="5970">
                  <c:v>18.407</c:v>
                </c:pt>
                <c:pt idx="5971">
                  <c:v>18.260000000000002</c:v>
                </c:pt>
                <c:pt idx="5972">
                  <c:v>18.248999999999999</c:v>
                </c:pt>
                <c:pt idx="5973">
                  <c:v>18.219000000000001</c:v>
                </c:pt>
                <c:pt idx="5974">
                  <c:v>18.085999999999999</c:v>
                </c:pt>
                <c:pt idx="5975">
                  <c:v>18.076000000000001</c:v>
                </c:pt>
                <c:pt idx="5976">
                  <c:v>18.047000000000001</c:v>
                </c:pt>
                <c:pt idx="5977">
                  <c:v>17.93</c:v>
                </c:pt>
                <c:pt idx="5978">
                  <c:v>17.920999999999999</c:v>
                </c:pt>
                <c:pt idx="5979">
                  <c:v>17.792999999999999</c:v>
                </c:pt>
                <c:pt idx="5980">
                  <c:v>17.786999999999999</c:v>
                </c:pt>
                <c:pt idx="5981">
                  <c:v>17.765999999999998</c:v>
                </c:pt>
                <c:pt idx="5982">
                  <c:v>17.678000000000001</c:v>
                </c:pt>
                <c:pt idx="5983">
                  <c:v>17.672000000000001</c:v>
                </c:pt>
                <c:pt idx="5984">
                  <c:v>17.582999999999998</c:v>
                </c:pt>
                <c:pt idx="5985">
                  <c:v>17.577999999999999</c:v>
                </c:pt>
                <c:pt idx="5986">
                  <c:v>17.565000000000001</c:v>
                </c:pt>
                <c:pt idx="5987">
                  <c:v>17.506</c:v>
                </c:pt>
                <c:pt idx="5988">
                  <c:v>17.495999999999999</c:v>
                </c:pt>
                <c:pt idx="5989">
                  <c:v>17.456</c:v>
                </c:pt>
                <c:pt idx="5990">
                  <c:v>17.454000000000001</c:v>
                </c:pt>
                <c:pt idx="5991">
                  <c:v>17.448</c:v>
                </c:pt>
                <c:pt idx="5992">
                  <c:v>17.425000000000001</c:v>
                </c:pt>
                <c:pt idx="5993">
                  <c:v>17.423999999999999</c:v>
                </c:pt>
                <c:pt idx="5994">
                  <c:v>17.420999999999999</c:v>
                </c:pt>
                <c:pt idx="5995">
                  <c:v>17.416</c:v>
                </c:pt>
                <c:pt idx="5996">
                  <c:v>17.416</c:v>
                </c:pt>
                <c:pt idx="5997">
                  <c:v>17.416</c:v>
                </c:pt>
                <c:pt idx="5998">
                  <c:v>17.428000000000001</c:v>
                </c:pt>
                <c:pt idx="5999">
                  <c:v>17.428999999999998</c:v>
                </c:pt>
                <c:pt idx="6000">
                  <c:v>17.433</c:v>
                </c:pt>
                <c:pt idx="6001">
                  <c:v>17.460999999999999</c:v>
                </c:pt>
                <c:pt idx="6002">
                  <c:v>17.463000000000001</c:v>
                </c:pt>
                <c:pt idx="6003">
                  <c:v>17.471</c:v>
                </c:pt>
                <c:pt idx="6004">
                  <c:v>17.515999999999998</c:v>
                </c:pt>
                <c:pt idx="6005">
                  <c:v>17.518999999999998</c:v>
                </c:pt>
                <c:pt idx="6006">
                  <c:v>17.530999999999999</c:v>
                </c:pt>
                <c:pt idx="6007">
                  <c:v>17.593</c:v>
                </c:pt>
                <c:pt idx="6008">
                  <c:v>19.646999999999998</c:v>
                </c:pt>
                <c:pt idx="6009">
                  <c:v>19.712</c:v>
                </c:pt>
                <c:pt idx="6010">
                  <c:v>20.667000000000002</c:v>
                </c:pt>
                <c:pt idx="6011">
                  <c:v>21.126000000000001</c:v>
                </c:pt>
                <c:pt idx="6012">
                  <c:v>21.195</c:v>
                </c:pt>
                <c:pt idx="6013">
                  <c:v>21.917999999999999</c:v>
                </c:pt>
                <c:pt idx="6014">
                  <c:v>22.669</c:v>
                </c:pt>
                <c:pt idx="6015">
                  <c:v>22.744</c:v>
                </c:pt>
                <c:pt idx="6016">
                  <c:v>23.521000000000001</c:v>
                </c:pt>
                <c:pt idx="6017">
                  <c:v>24.318000000000001</c:v>
                </c:pt>
                <c:pt idx="6018">
                  <c:v>24.398</c:v>
                </c:pt>
                <c:pt idx="6019">
                  <c:v>25.228000000000002</c:v>
                </c:pt>
                <c:pt idx="6020">
                  <c:v>25.760999999999999</c:v>
                </c:pt>
                <c:pt idx="6021">
                  <c:v>25.846</c:v>
                </c:pt>
                <c:pt idx="6022">
                  <c:v>26.692</c:v>
                </c:pt>
                <c:pt idx="6023">
                  <c:v>27.882999999999999</c:v>
                </c:pt>
                <c:pt idx="6024">
                  <c:v>27.969000000000001</c:v>
                </c:pt>
                <c:pt idx="6025">
                  <c:v>28.847000000000001</c:v>
                </c:pt>
                <c:pt idx="6026">
                  <c:v>31.893999999999998</c:v>
                </c:pt>
                <c:pt idx="6027">
                  <c:v>31.981000000000002</c:v>
                </c:pt>
                <c:pt idx="6028">
                  <c:v>32.905000000000001</c:v>
                </c:pt>
                <c:pt idx="6029">
                  <c:v>34.076999999999998</c:v>
                </c:pt>
                <c:pt idx="6030">
                  <c:v>34.164999999999999</c:v>
                </c:pt>
                <c:pt idx="6031">
                  <c:v>35.106000000000002</c:v>
                </c:pt>
                <c:pt idx="6032">
                  <c:v>36.072000000000003</c:v>
                </c:pt>
                <c:pt idx="6033">
                  <c:v>36.161999999999999</c:v>
                </c:pt>
                <c:pt idx="6034">
                  <c:v>37.115000000000002</c:v>
                </c:pt>
                <c:pt idx="6035">
                  <c:v>38.098999999999997</c:v>
                </c:pt>
                <c:pt idx="6036">
                  <c:v>38.191000000000003</c:v>
                </c:pt>
                <c:pt idx="6037">
                  <c:v>39.158999999999999</c:v>
                </c:pt>
                <c:pt idx="6038">
                  <c:v>40.134</c:v>
                </c:pt>
                <c:pt idx="6039">
                  <c:v>40.225999999999999</c:v>
                </c:pt>
                <c:pt idx="6040">
                  <c:v>41.198</c:v>
                </c:pt>
                <c:pt idx="6041">
                  <c:v>42.192999999999998</c:v>
                </c:pt>
                <c:pt idx="6042">
                  <c:v>43.253</c:v>
                </c:pt>
                <c:pt idx="6043">
                  <c:v>44.256999999999998</c:v>
                </c:pt>
                <c:pt idx="6044">
                  <c:v>44.35</c:v>
                </c:pt>
                <c:pt idx="6045">
                  <c:v>45.323999999999998</c:v>
                </c:pt>
                <c:pt idx="6046">
                  <c:v>49.329000000000001</c:v>
                </c:pt>
                <c:pt idx="6047">
                  <c:v>49.311</c:v>
                </c:pt>
                <c:pt idx="6048">
                  <c:v>49.137999999999998</c:v>
                </c:pt>
                <c:pt idx="6049">
                  <c:v>48.914000000000001</c:v>
                </c:pt>
                <c:pt idx="6050">
                  <c:v>48.899000000000001</c:v>
                </c:pt>
                <c:pt idx="6051">
                  <c:v>48.737000000000002</c:v>
                </c:pt>
                <c:pt idx="6052">
                  <c:v>48.573</c:v>
                </c:pt>
                <c:pt idx="6053">
                  <c:v>48.558</c:v>
                </c:pt>
                <c:pt idx="6054">
                  <c:v>48.405000000000001</c:v>
                </c:pt>
                <c:pt idx="6055">
                  <c:v>48.252000000000002</c:v>
                </c:pt>
                <c:pt idx="6056">
                  <c:v>48.238</c:v>
                </c:pt>
                <c:pt idx="6057">
                  <c:v>48.095999999999997</c:v>
                </c:pt>
                <c:pt idx="6058">
                  <c:v>47.488999999999997</c:v>
                </c:pt>
                <c:pt idx="6059">
                  <c:v>47.478000000000002</c:v>
                </c:pt>
                <c:pt idx="6060">
                  <c:v>47.362000000000002</c:v>
                </c:pt>
                <c:pt idx="6061">
                  <c:v>47.231999999999999</c:v>
                </c:pt>
                <c:pt idx="6062">
                  <c:v>47.222000000000001</c:v>
                </c:pt>
                <c:pt idx="6063">
                  <c:v>47.124000000000002</c:v>
                </c:pt>
                <c:pt idx="6064">
                  <c:v>47.027999999999999</c:v>
                </c:pt>
                <c:pt idx="6065">
                  <c:v>47.018999999999998</c:v>
                </c:pt>
                <c:pt idx="6066">
                  <c:v>46.932000000000002</c:v>
                </c:pt>
                <c:pt idx="6067">
                  <c:v>46.845999999999997</c:v>
                </c:pt>
                <c:pt idx="6068">
                  <c:v>46.838999999999999</c:v>
                </c:pt>
                <c:pt idx="6069">
                  <c:v>46.762999999999998</c:v>
                </c:pt>
                <c:pt idx="6070">
                  <c:v>46.298000000000002</c:v>
                </c:pt>
                <c:pt idx="6071">
                  <c:v>46.296999999999997</c:v>
                </c:pt>
                <c:pt idx="6072">
                  <c:v>46.287999999999997</c:v>
                </c:pt>
                <c:pt idx="6073">
                  <c:v>46.284999999999997</c:v>
                </c:pt>
                <c:pt idx="6074">
                  <c:v>46.284999999999997</c:v>
                </c:pt>
                <c:pt idx="6075">
                  <c:v>46.289000000000001</c:v>
                </c:pt>
                <c:pt idx="6076">
                  <c:v>46.3</c:v>
                </c:pt>
                <c:pt idx="6077">
                  <c:v>46.301000000000002</c:v>
                </c:pt>
                <c:pt idx="6078">
                  <c:v>46.317999999999998</c:v>
                </c:pt>
                <c:pt idx="6079">
                  <c:v>46.341999999999999</c:v>
                </c:pt>
                <c:pt idx="6080">
                  <c:v>46.344000000000001</c:v>
                </c:pt>
                <c:pt idx="6081">
                  <c:v>46.372</c:v>
                </c:pt>
                <c:pt idx="6082">
                  <c:v>46.408999999999999</c:v>
                </c:pt>
                <c:pt idx="6083">
                  <c:v>46.411999999999999</c:v>
                </c:pt>
                <c:pt idx="6084">
                  <c:v>46.451999999999998</c:v>
                </c:pt>
                <c:pt idx="6085">
                  <c:v>46.502000000000002</c:v>
                </c:pt>
                <c:pt idx="6086">
                  <c:v>46.506</c:v>
                </c:pt>
                <c:pt idx="6087">
                  <c:v>46.558999999999997</c:v>
                </c:pt>
                <c:pt idx="6088">
                  <c:v>46.62</c:v>
                </c:pt>
                <c:pt idx="6089">
                  <c:v>46.625</c:v>
                </c:pt>
                <c:pt idx="6090">
                  <c:v>46.689</c:v>
                </c:pt>
                <c:pt idx="6091">
                  <c:v>47.030999999999999</c:v>
                </c:pt>
                <c:pt idx="6092">
                  <c:v>47.04</c:v>
                </c:pt>
                <c:pt idx="6093">
                  <c:v>47.131999999999998</c:v>
                </c:pt>
                <c:pt idx="6094">
                  <c:v>47.265999999999998</c:v>
                </c:pt>
                <c:pt idx="6095">
                  <c:v>47.274999999999999</c:v>
                </c:pt>
                <c:pt idx="6096">
                  <c:v>47.38</c:v>
                </c:pt>
                <c:pt idx="6097">
                  <c:v>47.497999999999998</c:v>
                </c:pt>
                <c:pt idx="6098">
                  <c:v>47.509</c:v>
                </c:pt>
                <c:pt idx="6099">
                  <c:v>47.624000000000002</c:v>
                </c:pt>
                <c:pt idx="6100">
                  <c:v>47.753999999999998</c:v>
                </c:pt>
                <c:pt idx="6101">
                  <c:v>47.893000000000001</c:v>
                </c:pt>
                <c:pt idx="6102">
                  <c:v>48.033000000000001</c:v>
                </c:pt>
                <c:pt idx="6103">
                  <c:v>48.045999999999999</c:v>
                </c:pt>
                <c:pt idx="6104">
                  <c:v>48.183999999999997</c:v>
                </c:pt>
                <c:pt idx="6105">
                  <c:v>48.335999999999999</c:v>
                </c:pt>
                <c:pt idx="6106">
                  <c:v>48.35</c:v>
                </c:pt>
                <c:pt idx="6107">
                  <c:v>48.5</c:v>
                </c:pt>
                <c:pt idx="6108">
                  <c:v>48.661000000000001</c:v>
                </c:pt>
                <c:pt idx="6109">
                  <c:v>48.674999999999997</c:v>
                </c:pt>
                <c:pt idx="6110">
                  <c:v>48.834000000000003</c:v>
                </c:pt>
                <c:pt idx="6111">
                  <c:v>50.811999999999998</c:v>
                </c:pt>
                <c:pt idx="6112">
                  <c:v>50.781999999999996</c:v>
                </c:pt>
                <c:pt idx="6113">
                  <c:v>50.463999999999999</c:v>
                </c:pt>
                <c:pt idx="6114">
                  <c:v>50.042999999999999</c:v>
                </c:pt>
                <c:pt idx="6115">
                  <c:v>50.014000000000003</c:v>
                </c:pt>
                <c:pt idx="6116">
                  <c:v>49.695999999999998</c:v>
                </c:pt>
                <c:pt idx="6117">
                  <c:v>49.37</c:v>
                </c:pt>
                <c:pt idx="6118">
                  <c:v>49.34</c:v>
                </c:pt>
                <c:pt idx="6119">
                  <c:v>49.027999999999999</c:v>
                </c:pt>
                <c:pt idx="6120">
                  <c:v>48.698999999999998</c:v>
                </c:pt>
                <c:pt idx="6121">
                  <c:v>48.67</c:v>
                </c:pt>
                <c:pt idx="6122">
                  <c:v>48.36</c:v>
                </c:pt>
                <c:pt idx="6123">
                  <c:v>46.984000000000002</c:v>
                </c:pt>
                <c:pt idx="6124">
                  <c:v>46.954000000000001</c:v>
                </c:pt>
                <c:pt idx="6125">
                  <c:v>46.646999999999998</c:v>
                </c:pt>
                <c:pt idx="6126">
                  <c:v>46.244999999999997</c:v>
                </c:pt>
                <c:pt idx="6127">
                  <c:v>46.213999999999999</c:v>
                </c:pt>
                <c:pt idx="6128">
                  <c:v>45.914000000000001</c:v>
                </c:pt>
                <c:pt idx="6129">
                  <c:v>45.597999999999999</c:v>
                </c:pt>
                <c:pt idx="6130">
                  <c:v>45.569000000000003</c:v>
                </c:pt>
                <c:pt idx="6131">
                  <c:v>45.27</c:v>
                </c:pt>
                <c:pt idx="6132">
                  <c:v>44.959000000000003</c:v>
                </c:pt>
                <c:pt idx="6133">
                  <c:v>44.932000000000002</c:v>
                </c:pt>
                <c:pt idx="6134">
                  <c:v>44.634</c:v>
                </c:pt>
                <c:pt idx="6135">
                  <c:v>44.323</c:v>
                </c:pt>
                <c:pt idx="6136">
                  <c:v>44.295999999999999</c:v>
                </c:pt>
                <c:pt idx="6137">
                  <c:v>44.000999999999998</c:v>
                </c:pt>
                <c:pt idx="6138">
                  <c:v>43.695999999999998</c:v>
                </c:pt>
                <c:pt idx="6139">
                  <c:v>43.667999999999999</c:v>
                </c:pt>
                <c:pt idx="6140">
                  <c:v>43.378</c:v>
                </c:pt>
                <c:pt idx="6141">
                  <c:v>43.075000000000003</c:v>
                </c:pt>
                <c:pt idx="6142">
                  <c:v>43.048000000000002</c:v>
                </c:pt>
                <c:pt idx="6143">
                  <c:v>42.764000000000003</c:v>
                </c:pt>
                <c:pt idx="6144">
                  <c:v>41.613</c:v>
                </c:pt>
                <c:pt idx="6145">
                  <c:v>41.585999999999999</c:v>
                </c:pt>
                <c:pt idx="6146">
                  <c:v>41.308</c:v>
                </c:pt>
                <c:pt idx="6147">
                  <c:v>40.936999999999998</c:v>
                </c:pt>
                <c:pt idx="6148">
                  <c:v>40.909999999999997</c:v>
                </c:pt>
                <c:pt idx="6149">
                  <c:v>40.637</c:v>
                </c:pt>
                <c:pt idx="6150">
                  <c:v>40.351999999999997</c:v>
                </c:pt>
                <c:pt idx="6151">
                  <c:v>40.326999999999998</c:v>
                </c:pt>
                <c:pt idx="6152">
                  <c:v>40.058</c:v>
                </c:pt>
                <c:pt idx="6153">
                  <c:v>39.777999999999999</c:v>
                </c:pt>
                <c:pt idx="6154">
                  <c:v>39.753</c:v>
                </c:pt>
                <c:pt idx="6155">
                  <c:v>39.49</c:v>
                </c:pt>
                <c:pt idx="6156">
                  <c:v>39.198</c:v>
                </c:pt>
                <c:pt idx="6157">
                  <c:v>39.173000000000002</c:v>
                </c:pt>
                <c:pt idx="6158">
                  <c:v>38.912999999999997</c:v>
                </c:pt>
                <c:pt idx="6159">
                  <c:v>38.658999999999999</c:v>
                </c:pt>
                <c:pt idx="6160">
                  <c:v>38.634999999999998</c:v>
                </c:pt>
                <c:pt idx="6161">
                  <c:v>38.381999999999998</c:v>
                </c:pt>
                <c:pt idx="6162">
                  <c:v>38.116</c:v>
                </c:pt>
                <c:pt idx="6163">
                  <c:v>38.093000000000004</c:v>
                </c:pt>
                <c:pt idx="6164">
                  <c:v>37.843000000000004</c:v>
                </c:pt>
                <c:pt idx="6165">
                  <c:v>36.843000000000004</c:v>
                </c:pt>
                <c:pt idx="6166">
                  <c:v>36.820999999999998</c:v>
                </c:pt>
                <c:pt idx="6167">
                  <c:v>36.584000000000003</c:v>
                </c:pt>
                <c:pt idx="6168">
                  <c:v>36.277999999999999</c:v>
                </c:pt>
                <c:pt idx="6169">
                  <c:v>36.256</c:v>
                </c:pt>
                <c:pt idx="6170">
                  <c:v>36.03</c:v>
                </c:pt>
                <c:pt idx="6171">
                  <c:v>35.796999999999997</c:v>
                </c:pt>
                <c:pt idx="6172">
                  <c:v>35.777000000000001</c:v>
                </c:pt>
                <c:pt idx="6173">
                  <c:v>35.557000000000002</c:v>
                </c:pt>
                <c:pt idx="6174">
                  <c:v>35.33</c:v>
                </c:pt>
                <c:pt idx="6175">
                  <c:v>35.31</c:v>
                </c:pt>
                <c:pt idx="6176">
                  <c:v>34.215000000000003</c:v>
                </c:pt>
                <c:pt idx="6177">
                  <c:v>34.197000000000003</c:v>
                </c:pt>
                <c:pt idx="6178">
                  <c:v>34.008000000000003</c:v>
                </c:pt>
                <c:pt idx="6179">
                  <c:v>33.756</c:v>
                </c:pt>
                <c:pt idx="6180">
                  <c:v>33.74</c:v>
                </c:pt>
                <c:pt idx="6181">
                  <c:v>33.558999999999997</c:v>
                </c:pt>
                <c:pt idx="6182">
                  <c:v>33.374000000000002</c:v>
                </c:pt>
                <c:pt idx="6183">
                  <c:v>33.357999999999997</c:v>
                </c:pt>
                <c:pt idx="6184">
                  <c:v>33.186999999999998</c:v>
                </c:pt>
                <c:pt idx="6185">
                  <c:v>33.014000000000003</c:v>
                </c:pt>
                <c:pt idx="6186">
                  <c:v>32.997999999999998</c:v>
                </c:pt>
                <c:pt idx="6187">
                  <c:v>32.837000000000003</c:v>
                </c:pt>
                <c:pt idx="6188">
                  <c:v>32.673000000000002</c:v>
                </c:pt>
                <c:pt idx="6189">
                  <c:v>32.658999999999999</c:v>
                </c:pt>
                <c:pt idx="6190">
                  <c:v>32.506999999999998</c:v>
                </c:pt>
                <c:pt idx="6191">
                  <c:v>32.354999999999997</c:v>
                </c:pt>
                <c:pt idx="6192">
                  <c:v>32.341999999999999</c:v>
                </c:pt>
                <c:pt idx="6193">
                  <c:v>32.201000000000001</c:v>
                </c:pt>
                <c:pt idx="6194">
                  <c:v>32.058999999999997</c:v>
                </c:pt>
                <c:pt idx="6195">
                  <c:v>32.046999999999997</c:v>
                </c:pt>
                <c:pt idx="6196">
                  <c:v>31.917000000000002</c:v>
                </c:pt>
                <c:pt idx="6197">
                  <c:v>31.440999999999999</c:v>
                </c:pt>
                <c:pt idx="6198">
                  <c:v>31.431000000000001</c:v>
                </c:pt>
                <c:pt idx="6199">
                  <c:v>31.33</c:v>
                </c:pt>
                <c:pt idx="6200">
                  <c:v>31.201000000000001</c:v>
                </c:pt>
                <c:pt idx="6201">
                  <c:v>31.193000000000001</c:v>
                </c:pt>
                <c:pt idx="6202">
                  <c:v>31.105</c:v>
                </c:pt>
                <c:pt idx="6203">
                  <c:v>31.021000000000001</c:v>
                </c:pt>
                <c:pt idx="6204">
                  <c:v>31.013000000000002</c:v>
                </c:pt>
                <c:pt idx="6205">
                  <c:v>30.937999999999999</c:v>
                </c:pt>
                <c:pt idx="6206">
                  <c:v>30.866</c:v>
                </c:pt>
                <c:pt idx="6207">
                  <c:v>30.859000000000002</c:v>
                </c:pt>
                <c:pt idx="6208">
                  <c:v>30.797000000000001</c:v>
                </c:pt>
                <c:pt idx="6209">
                  <c:v>30.736999999999998</c:v>
                </c:pt>
                <c:pt idx="6210">
                  <c:v>30.731999999999999</c:v>
                </c:pt>
                <c:pt idx="6211">
                  <c:v>30.681999999999999</c:v>
                </c:pt>
                <c:pt idx="6212">
                  <c:v>30.635999999999999</c:v>
                </c:pt>
                <c:pt idx="6213">
                  <c:v>30.632000000000001</c:v>
                </c:pt>
                <c:pt idx="6214">
                  <c:v>30.594999999999999</c:v>
                </c:pt>
                <c:pt idx="6215">
                  <c:v>30.562999999999999</c:v>
                </c:pt>
                <c:pt idx="6216">
                  <c:v>30.56</c:v>
                </c:pt>
                <c:pt idx="6217">
                  <c:v>30.536000000000001</c:v>
                </c:pt>
                <c:pt idx="6218">
                  <c:v>30.510999999999999</c:v>
                </c:pt>
                <c:pt idx="6219">
                  <c:v>30.512</c:v>
                </c:pt>
                <c:pt idx="6220">
                  <c:v>30.513999999999999</c:v>
                </c:pt>
                <c:pt idx="6221">
                  <c:v>30.515999999999998</c:v>
                </c:pt>
                <c:pt idx="6222">
                  <c:v>30.515999999999998</c:v>
                </c:pt>
                <c:pt idx="6223">
                  <c:v>30.518999999999998</c:v>
                </c:pt>
                <c:pt idx="6224">
                  <c:v>30.518999999999998</c:v>
                </c:pt>
                <c:pt idx="6225">
                  <c:v>30.518999999999998</c:v>
                </c:pt>
                <c:pt idx="6226">
                  <c:v>30.521999999999998</c:v>
                </c:pt>
                <c:pt idx="6227">
                  <c:v>30.521999999999998</c:v>
                </c:pt>
                <c:pt idx="6228">
                  <c:v>30.521999999999998</c:v>
                </c:pt>
                <c:pt idx="6229">
                  <c:v>30.524999999999999</c:v>
                </c:pt>
                <c:pt idx="6230">
                  <c:v>30.524999999999999</c:v>
                </c:pt>
                <c:pt idx="6231">
                  <c:v>30.524999999999999</c:v>
                </c:pt>
                <c:pt idx="6232">
                  <c:v>30.527999999999999</c:v>
                </c:pt>
                <c:pt idx="6233">
                  <c:v>30.527999999999999</c:v>
                </c:pt>
                <c:pt idx="6234">
                  <c:v>30.527999999999999</c:v>
                </c:pt>
                <c:pt idx="6235">
                  <c:v>30.532</c:v>
                </c:pt>
                <c:pt idx="6236">
                  <c:v>30.535</c:v>
                </c:pt>
                <c:pt idx="6237">
                  <c:v>30.535</c:v>
                </c:pt>
                <c:pt idx="6238">
                  <c:v>30.535</c:v>
                </c:pt>
                <c:pt idx="6239">
                  <c:v>30.538</c:v>
                </c:pt>
                <c:pt idx="6240">
                  <c:v>30.556999999999999</c:v>
                </c:pt>
                <c:pt idx="6241">
                  <c:v>30.556999999999999</c:v>
                </c:pt>
                <c:pt idx="6242">
                  <c:v>30.56</c:v>
                </c:pt>
                <c:pt idx="6243">
                  <c:v>30.56</c:v>
                </c:pt>
                <c:pt idx="6244">
                  <c:v>30.561</c:v>
                </c:pt>
                <c:pt idx="6245">
                  <c:v>30.564</c:v>
                </c:pt>
                <c:pt idx="6246">
                  <c:v>30.564</c:v>
                </c:pt>
                <c:pt idx="6247">
                  <c:v>30.564</c:v>
                </c:pt>
                <c:pt idx="6248">
                  <c:v>30.567</c:v>
                </c:pt>
                <c:pt idx="6249">
                  <c:v>30.567</c:v>
                </c:pt>
                <c:pt idx="6250">
                  <c:v>30.567</c:v>
                </c:pt>
                <c:pt idx="6251">
                  <c:v>30.57</c:v>
                </c:pt>
                <c:pt idx="6252">
                  <c:v>30.57</c:v>
                </c:pt>
                <c:pt idx="6253">
                  <c:v>30.571000000000002</c:v>
                </c:pt>
                <c:pt idx="6254">
                  <c:v>30.574000000000002</c:v>
                </c:pt>
                <c:pt idx="6255">
                  <c:v>30.574000000000002</c:v>
                </c:pt>
                <c:pt idx="6256">
                  <c:v>30.574000000000002</c:v>
                </c:pt>
                <c:pt idx="6257">
                  <c:v>30.577999999999999</c:v>
                </c:pt>
                <c:pt idx="6258">
                  <c:v>30.577999999999999</c:v>
                </c:pt>
                <c:pt idx="6259">
                  <c:v>30.577999999999999</c:v>
                </c:pt>
                <c:pt idx="6260">
                  <c:v>30.581</c:v>
                </c:pt>
                <c:pt idx="6261">
                  <c:v>30.581</c:v>
                </c:pt>
                <c:pt idx="6262">
                  <c:v>30.582000000000001</c:v>
                </c:pt>
                <c:pt idx="6263">
                  <c:v>30.585000000000001</c:v>
                </c:pt>
                <c:pt idx="6264">
                  <c:v>30.585000000000001</c:v>
                </c:pt>
                <c:pt idx="6265">
                  <c:v>30.585000000000001</c:v>
                </c:pt>
                <c:pt idx="6266">
                  <c:v>30.588999999999999</c:v>
                </c:pt>
                <c:pt idx="6267">
                  <c:v>30.588999999999999</c:v>
                </c:pt>
                <c:pt idx="6268">
                  <c:v>30.588999999999999</c:v>
                </c:pt>
                <c:pt idx="6269">
                  <c:v>30.593</c:v>
                </c:pt>
                <c:pt idx="6270">
                  <c:v>30.593</c:v>
                </c:pt>
                <c:pt idx="6271">
                  <c:v>30.593</c:v>
                </c:pt>
                <c:pt idx="6272">
                  <c:v>30.597000000000001</c:v>
                </c:pt>
                <c:pt idx="6273">
                  <c:v>30.663</c:v>
                </c:pt>
                <c:pt idx="6274">
                  <c:v>30.663</c:v>
                </c:pt>
                <c:pt idx="6275">
                  <c:v>30.669</c:v>
                </c:pt>
                <c:pt idx="6276">
                  <c:v>30.669</c:v>
                </c:pt>
                <c:pt idx="6277">
                  <c:v>30.669</c:v>
                </c:pt>
                <c:pt idx="6278">
                  <c:v>30.673999999999999</c:v>
                </c:pt>
                <c:pt idx="6279">
                  <c:v>30.675000000000001</c:v>
                </c:pt>
                <c:pt idx="6280">
                  <c:v>30.675000000000001</c:v>
                </c:pt>
                <c:pt idx="6281">
                  <c:v>30.68</c:v>
                </c:pt>
                <c:pt idx="6282">
                  <c:v>30.681000000000001</c:v>
                </c:pt>
                <c:pt idx="6283">
                  <c:v>30.681000000000001</c:v>
                </c:pt>
                <c:pt idx="6284">
                  <c:v>30.686</c:v>
                </c:pt>
                <c:pt idx="6285">
                  <c:v>30.687000000000001</c:v>
                </c:pt>
                <c:pt idx="6286">
                  <c:v>30.693000000000001</c:v>
                </c:pt>
                <c:pt idx="6287">
                  <c:v>30.693000000000001</c:v>
                </c:pt>
                <c:pt idx="6288">
                  <c:v>30.693000000000001</c:v>
                </c:pt>
                <c:pt idx="6289">
                  <c:v>30.699000000000002</c:v>
                </c:pt>
                <c:pt idx="6290">
                  <c:v>30.699000000000002</c:v>
                </c:pt>
                <c:pt idx="6291">
                  <c:v>30.699000000000002</c:v>
                </c:pt>
                <c:pt idx="6292">
                  <c:v>30.704999999999998</c:v>
                </c:pt>
                <c:pt idx="6293">
                  <c:v>30.72</c:v>
                </c:pt>
                <c:pt idx="6294">
                  <c:v>30.72</c:v>
                </c:pt>
                <c:pt idx="6295">
                  <c:v>30.727</c:v>
                </c:pt>
                <c:pt idx="6296">
                  <c:v>30.728999999999999</c:v>
                </c:pt>
                <c:pt idx="6297">
                  <c:v>30.728999999999999</c:v>
                </c:pt>
                <c:pt idx="6298">
                  <c:v>30.736000000000001</c:v>
                </c:pt>
                <c:pt idx="6299">
                  <c:v>30.736000000000001</c:v>
                </c:pt>
                <c:pt idx="6300">
                  <c:v>30.744</c:v>
                </c:pt>
                <c:pt idx="6301">
                  <c:v>30.744</c:v>
                </c:pt>
                <c:pt idx="6302">
                  <c:v>30.751000000000001</c:v>
                </c:pt>
                <c:pt idx="6303">
                  <c:v>30.751000000000001</c:v>
                </c:pt>
                <c:pt idx="6304">
                  <c:v>30.751999999999999</c:v>
                </c:pt>
                <c:pt idx="6305">
                  <c:v>30.759</c:v>
                </c:pt>
                <c:pt idx="6306">
                  <c:v>30.759</c:v>
                </c:pt>
                <c:pt idx="6307">
                  <c:v>30.76</c:v>
                </c:pt>
                <c:pt idx="6308">
                  <c:v>30.765999999999998</c:v>
                </c:pt>
                <c:pt idx="6309">
                  <c:v>30.766999999999999</c:v>
                </c:pt>
                <c:pt idx="6310">
                  <c:v>30.766999999999999</c:v>
                </c:pt>
                <c:pt idx="6311">
                  <c:v>30.774000000000001</c:v>
                </c:pt>
                <c:pt idx="6312">
                  <c:v>30.774000000000001</c:v>
                </c:pt>
                <c:pt idx="6313">
                  <c:v>30.774999999999999</c:v>
                </c:pt>
                <c:pt idx="6314">
                  <c:v>30.782</c:v>
                </c:pt>
                <c:pt idx="6315">
                  <c:v>30.782</c:v>
                </c:pt>
                <c:pt idx="6316">
                  <c:v>30.783000000000001</c:v>
                </c:pt>
                <c:pt idx="6317">
                  <c:v>30.79</c:v>
                </c:pt>
                <c:pt idx="6318">
                  <c:v>30.79</c:v>
                </c:pt>
                <c:pt idx="6319">
                  <c:v>30.791</c:v>
                </c:pt>
                <c:pt idx="6320">
                  <c:v>30.797999999999998</c:v>
                </c:pt>
                <c:pt idx="6321">
                  <c:v>30.797999999999998</c:v>
                </c:pt>
                <c:pt idx="6322">
                  <c:v>30.798999999999999</c:v>
                </c:pt>
                <c:pt idx="6323">
                  <c:v>30.806000000000001</c:v>
                </c:pt>
                <c:pt idx="6324">
                  <c:v>30.850999999999999</c:v>
                </c:pt>
                <c:pt idx="6325">
                  <c:v>30.852</c:v>
                </c:pt>
                <c:pt idx="6326">
                  <c:v>30.861000000000001</c:v>
                </c:pt>
                <c:pt idx="6327">
                  <c:v>30.861999999999998</c:v>
                </c:pt>
                <c:pt idx="6328">
                  <c:v>30.869</c:v>
                </c:pt>
                <c:pt idx="6329">
                  <c:v>30.87</c:v>
                </c:pt>
                <c:pt idx="6330">
                  <c:v>30.87</c:v>
                </c:pt>
                <c:pt idx="6331">
                  <c:v>30.876999999999999</c:v>
                </c:pt>
                <c:pt idx="6332">
                  <c:v>30.878</c:v>
                </c:pt>
                <c:pt idx="6333">
                  <c:v>30.879000000000001</c:v>
                </c:pt>
                <c:pt idx="6334">
                  <c:v>30.885999999999999</c:v>
                </c:pt>
                <c:pt idx="6335">
                  <c:v>30.887</c:v>
                </c:pt>
                <c:pt idx="6336">
                  <c:v>30.888000000000002</c:v>
                </c:pt>
                <c:pt idx="6337">
                  <c:v>30.895</c:v>
                </c:pt>
                <c:pt idx="6338">
                  <c:v>30.896000000000001</c:v>
                </c:pt>
                <c:pt idx="6339">
                  <c:v>30.896999999999998</c:v>
                </c:pt>
                <c:pt idx="6340">
                  <c:v>30.904</c:v>
                </c:pt>
                <c:pt idx="6341">
                  <c:v>30.904</c:v>
                </c:pt>
                <c:pt idx="6342">
                  <c:v>30.905000000000001</c:v>
                </c:pt>
                <c:pt idx="6343">
                  <c:v>30.911999999999999</c:v>
                </c:pt>
                <c:pt idx="6344">
                  <c:v>30.911999999999999</c:v>
                </c:pt>
                <c:pt idx="6345">
                  <c:v>30.913</c:v>
                </c:pt>
                <c:pt idx="6346">
                  <c:v>30.92</c:v>
                </c:pt>
                <c:pt idx="6347">
                  <c:v>30.92</c:v>
                </c:pt>
                <c:pt idx="6348">
                  <c:v>30.920999999999999</c:v>
                </c:pt>
                <c:pt idx="6349">
                  <c:v>30.928000000000001</c:v>
                </c:pt>
                <c:pt idx="6350">
                  <c:v>30.928000000000001</c:v>
                </c:pt>
                <c:pt idx="6351">
                  <c:v>30.928999999999998</c:v>
                </c:pt>
                <c:pt idx="6352">
                  <c:v>30.936</c:v>
                </c:pt>
                <c:pt idx="6353">
                  <c:v>30.936</c:v>
                </c:pt>
                <c:pt idx="6354">
                  <c:v>30.937000000000001</c:v>
                </c:pt>
                <c:pt idx="6355">
                  <c:v>30.943999999999999</c:v>
                </c:pt>
                <c:pt idx="6356">
                  <c:v>30.945</c:v>
                </c:pt>
                <c:pt idx="6357">
                  <c:v>30.945</c:v>
                </c:pt>
                <c:pt idx="6358">
                  <c:v>30.952999999999999</c:v>
                </c:pt>
                <c:pt idx="6359">
                  <c:v>30.952999999999999</c:v>
                </c:pt>
                <c:pt idx="6360">
                  <c:v>30.954000000000001</c:v>
                </c:pt>
                <c:pt idx="6361">
                  <c:v>30.960999999999999</c:v>
                </c:pt>
                <c:pt idx="6362">
                  <c:v>30.962</c:v>
                </c:pt>
                <c:pt idx="6363">
                  <c:v>30.969000000000001</c:v>
                </c:pt>
                <c:pt idx="6364">
                  <c:v>31.018000000000001</c:v>
                </c:pt>
                <c:pt idx="6365">
                  <c:v>31.018000000000001</c:v>
                </c:pt>
                <c:pt idx="6366">
                  <c:v>31.026</c:v>
                </c:pt>
                <c:pt idx="6367">
                  <c:v>31.027000000000001</c:v>
                </c:pt>
                <c:pt idx="6368">
                  <c:v>31.027000000000001</c:v>
                </c:pt>
                <c:pt idx="6369">
                  <c:v>31.035</c:v>
                </c:pt>
                <c:pt idx="6370">
                  <c:v>31.036000000000001</c:v>
                </c:pt>
                <c:pt idx="6371">
                  <c:v>31.036000000000001</c:v>
                </c:pt>
                <c:pt idx="6372">
                  <c:v>31.044</c:v>
                </c:pt>
                <c:pt idx="6373">
                  <c:v>31.045000000000002</c:v>
                </c:pt>
                <c:pt idx="6374">
                  <c:v>31.053000000000001</c:v>
                </c:pt>
                <c:pt idx="6375">
                  <c:v>31.053999999999998</c:v>
                </c:pt>
                <c:pt idx="6376">
                  <c:v>31.053999999999998</c:v>
                </c:pt>
                <c:pt idx="6377">
                  <c:v>31.062000000000001</c:v>
                </c:pt>
                <c:pt idx="6378">
                  <c:v>31.062999999999999</c:v>
                </c:pt>
                <c:pt idx="6379">
                  <c:v>31.062999999999999</c:v>
                </c:pt>
                <c:pt idx="6380">
                  <c:v>31.071000000000002</c:v>
                </c:pt>
                <c:pt idx="6381">
                  <c:v>31.071999999999999</c:v>
                </c:pt>
                <c:pt idx="6382">
                  <c:v>31.071999999999999</c:v>
                </c:pt>
                <c:pt idx="6383">
                  <c:v>31.08</c:v>
                </c:pt>
                <c:pt idx="6384">
                  <c:v>31.081</c:v>
                </c:pt>
                <c:pt idx="6385">
                  <c:v>31.081</c:v>
                </c:pt>
                <c:pt idx="6386">
                  <c:v>31.09</c:v>
                </c:pt>
                <c:pt idx="6387">
                  <c:v>31.09</c:v>
                </c:pt>
                <c:pt idx="6388">
                  <c:v>31.091000000000001</c:v>
                </c:pt>
                <c:pt idx="6389">
                  <c:v>31.099</c:v>
                </c:pt>
                <c:pt idx="6390">
                  <c:v>31.099</c:v>
                </c:pt>
                <c:pt idx="6391">
                  <c:v>31.1</c:v>
                </c:pt>
                <c:pt idx="6392">
                  <c:v>31.108000000000001</c:v>
                </c:pt>
                <c:pt idx="6393">
                  <c:v>31.108000000000001</c:v>
                </c:pt>
                <c:pt idx="6394">
                  <c:v>31.109000000000002</c:v>
                </c:pt>
                <c:pt idx="6395">
                  <c:v>31.117000000000001</c:v>
                </c:pt>
                <c:pt idx="6396">
                  <c:v>31.116</c:v>
                </c:pt>
                <c:pt idx="6397">
                  <c:v>31.114999999999998</c:v>
                </c:pt>
                <c:pt idx="6398">
                  <c:v>31.109000000000002</c:v>
                </c:pt>
                <c:pt idx="6399">
                  <c:v>31.106000000000002</c:v>
                </c:pt>
                <c:pt idx="6400">
                  <c:v>31.105</c:v>
                </c:pt>
                <c:pt idx="6401">
                  <c:v>31.099</c:v>
                </c:pt>
                <c:pt idx="6402">
                  <c:v>31.099</c:v>
                </c:pt>
                <c:pt idx="6403">
                  <c:v>31.097999999999999</c:v>
                </c:pt>
                <c:pt idx="6404">
                  <c:v>31.091999999999999</c:v>
                </c:pt>
                <c:pt idx="6405">
                  <c:v>31.091999999999999</c:v>
                </c:pt>
                <c:pt idx="6406">
                  <c:v>31.091000000000001</c:v>
                </c:pt>
                <c:pt idx="6407">
                  <c:v>31.085000000000001</c:v>
                </c:pt>
                <c:pt idx="6408">
                  <c:v>31.085000000000001</c:v>
                </c:pt>
                <c:pt idx="6409">
                  <c:v>31.084</c:v>
                </c:pt>
                <c:pt idx="6410">
                  <c:v>31.077999999999999</c:v>
                </c:pt>
                <c:pt idx="6411">
                  <c:v>31.036999999999999</c:v>
                </c:pt>
                <c:pt idx="6412">
                  <c:v>31.036999999999999</c:v>
                </c:pt>
                <c:pt idx="6413">
                  <c:v>31.03</c:v>
                </c:pt>
                <c:pt idx="6414">
                  <c:v>31.027999999999999</c:v>
                </c:pt>
                <c:pt idx="6415">
                  <c:v>31.027999999999999</c:v>
                </c:pt>
                <c:pt idx="6416">
                  <c:v>31.021000000000001</c:v>
                </c:pt>
                <c:pt idx="6417">
                  <c:v>31.021000000000001</c:v>
                </c:pt>
                <c:pt idx="6418">
                  <c:v>31.02</c:v>
                </c:pt>
                <c:pt idx="6419">
                  <c:v>31.013000000000002</c:v>
                </c:pt>
                <c:pt idx="6420">
                  <c:v>31.013000000000002</c:v>
                </c:pt>
                <c:pt idx="6421">
                  <c:v>31.013000000000002</c:v>
                </c:pt>
                <c:pt idx="6422">
                  <c:v>31.006</c:v>
                </c:pt>
                <c:pt idx="6423">
                  <c:v>31.006</c:v>
                </c:pt>
                <c:pt idx="6424">
                  <c:v>31.004999999999999</c:v>
                </c:pt>
                <c:pt idx="6425">
                  <c:v>30.998000000000001</c:v>
                </c:pt>
                <c:pt idx="6426">
                  <c:v>30.998000000000001</c:v>
                </c:pt>
                <c:pt idx="6427">
                  <c:v>30.997</c:v>
                </c:pt>
                <c:pt idx="6428">
                  <c:v>30.99</c:v>
                </c:pt>
                <c:pt idx="6429">
                  <c:v>30.99</c:v>
                </c:pt>
                <c:pt idx="6430">
                  <c:v>30.99</c:v>
                </c:pt>
                <c:pt idx="6431">
                  <c:v>30.983000000000001</c:v>
                </c:pt>
                <c:pt idx="6432">
                  <c:v>30.983000000000001</c:v>
                </c:pt>
                <c:pt idx="6433">
                  <c:v>30.981999999999999</c:v>
                </c:pt>
                <c:pt idx="6434">
                  <c:v>30.974</c:v>
                </c:pt>
                <c:pt idx="6435">
                  <c:v>30.966999999999999</c:v>
                </c:pt>
                <c:pt idx="6436">
                  <c:v>30.966999999999999</c:v>
                </c:pt>
                <c:pt idx="6437">
                  <c:v>30.966000000000001</c:v>
                </c:pt>
                <c:pt idx="6438">
                  <c:v>30.959</c:v>
                </c:pt>
                <c:pt idx="6439">
                  <c:v>30.847000000000001</c:v>
                </c:pt>
                <c:pt idx="6440">
                  <c:v>30.846</c:v>
                </c:pt>
                <c:pt idx="6441">
                  <c:v>30.838000000000001</c:v>
                </c:pt>
                <c:pt idx="6442">
                  <c:v>30.831</c:v>
                </c:pt>
                <c:pt idx="6443">
                  <c:v>30.831</c:v>
                </c:pt>
                <c:pt idx="6444">
                  <c:v>30.83</c:v>
                </c:pt>
                <c:pt idx="6445">
                  <c:v>30.823</c:v>
                </c:pt>
                <c:pt idx="6446">
                  <c:v>30.823</c:v>
                </c:pt>
                <c:pt idx="6447">
                  <c:v>30.821999999999999</c:v>
                </c:pt>
                <c:pt idx="6448">
                  <c:v>30.815000000000001</c:v>
                </c:pt>
                <c:pt idx="6449">
                  <c:v>30.815000000000001</c:v>
                </c:pt>
                <c:pt idx="6450">
                  <c:v>30.814</c:v>
                </c:pt>
                <c:pt idx="6451">
                  <c:v>30.806999999999999</c:v>
                </c:pt>
                <c:pt idx="6452">
                  <c:v>30.806000000000001</c:v>
                </c:pt>
                <c:pt idx="6453">
                  <c:v>30.806000000000001</c:v>
                </c:pt>
                <c:pt idx="6454">
                  <c:v>30.798999999999999</c:v>
                </c:pt>
                <c:pt idx="6455">
                  <c:v>30.797999999999998</c:v>
                </c:pt>
                <c:pt idx="6456">
                  <c:v>30.797999999999998</c:v>
                </c:pt>
                <c:pt idx="6457">
                  <c:v>30.771999999999998</c:v>
                </c:pt>
                <c:pt idx="6458">
                  <c:v>30.771000000000001</c:v>
                </c:pt>
                <c:pt idx="6459">
                  <c:v>30.760999999999999</c:v>
                </c:pt>
                <c:pt idx="6460">
                  <c:v>30.760999999999999</c:v>
                </c:pt>
                <c:pt idx="6461">
                  <c:v>30.753</c:v>
                </c:pt>
                <c:pt idx="6462">
                  <c:v>30.753</c:v>
                </c:pt>
                <c:pt idx="6463">
                  <c:v>30.751999999999999</c:v>
                </c:pt>
                <c:pt idx="6464">
                  <c:v>30.745000000000001</c:v>
                </c:pt>
                <c:pt idx="6465">
                  <c:v>30.744</c:v>
                </c:pt>
                <c:pt idx="6466">
                  <c:v>30.744</c:v>
                </c:pt>
                <c:pt idx="6467">
                  <c:v>30.736000000000001</c:v>
                </c:pt>
                <c:pt idx="6468">
                  <c:v>30.734999999999999</c:v>
                </c:pt>
                <c:pt idx="6469">
                  <c:v>30.727</c:v>
                </c:pt>
                <c:pt idx="6470">
                  <c:v>30.727</c:v>
                </c:pt>
                <c:pt idx="6471">
                  <c:v>30.719000000000001</c:v>
                </c:pt>
                <c:pt idx="6472">
                  <c:v>30.719000000000001</c:v>
                </c:pt>
                <c:pt idx="6473">
                  <c:v>30.718</c:v>
                </c:pt>
                <c:pt idx="6474">
                  <c:v>30.71</c:v>
                </c:pt>
                <c:pt idx="6475">
                  <c:v>30.71</c:v>
                </c:pt>
                <c:pt idx="6476">
                  <c:v>30.71</c:v>
                </c:pt>
                <c:pt idx="6477">
                  <c:v>30.702000000000002</c:v>
                </c:pt>
                <c:pt idx="6478">
                  <c:v>30.702000000000002</c:v>
                </c:pt>
                <c:pt idx="6479">
                  <c:v>30.701000000000001</c:v>
                </c:pt>
                <c:pt idx="6480">
                  <c:v>30.693000000000001</c:v>
                </c:pt>
                <c:pt idx="6481">
                  <c:v>30.693000000000001</c:v>
                </c:pt>
                <c:pt idx="6482">
                  <c:v>30.693000000000001</c:v>
                </c:pt>
                <c:pt idx="6483">
                  <c:v>30.684999999999999</c:v>
                </c:pt>
                <c:pt idx="6484">
                  <c:v>30.629000000000001</c:v>
                </c:pt>
                <c:pt idx="6485">
                  <c:v>30.629000000000001</c:v>
                </c:pt>
                <c:pt idx="6486">
                  <c:v>30.620999999999999</c:v>
                </c:pt>
                <c:pt idx="6487">
                  <c:v>30.617999999999999</c:v>
                </c:pt>
                <c:pt idx="6488">
                  <c:v>30.617999999999999</c:v>
                </c:pt>
                <c:pt idx="6489">
                  <c:v>30.61</c:v>
                </c:pt>
                <c:pt idx="6490">
                  <c:v>30.609000000000002</c:v>
                </c:pt>
                <c:pt idx="6491">
                  <c:v>30.609000000000002</c:v>
                </c:pt>
                <c:pt idx="6492">
                  <c:v>30.600999999999999</c:v>
                </c:pt>
                <c:pt idx="6493">
                  <c:v>30.6</c:v>
                </c:pt>
                <c:pt idx="6494">
                  <c:v>30.599</c:v>
                </c:pt>
                <c:pt idx="6495">
                  <c:v>30.591999999999999</c:v>
                </c:pt>
                <c:pt idx="6496">
                  <c:v>30.591000000000001</c:v>
                </c:pt>
                <c:pt idx="6497">
                  <c:v>30.59</c:v>
                </c:pt>
                <c:pt idx="6498">
                  <c:v>30.582999999999998</c:v>
                </c:pt>
                <c:pt idx="6499">
                  <c:v>30.582000000000001</c:v>
                </c:pt>
                <c:pt idx="6500">
                  <c:v>30.581</c:v>
                </c:pt>
                <c:pt idx="6501">
                  <c:v>30.574000000000002</c:v>
                </c:pt>
                <c:pt idx="6502">
                  <c:v>30.574000000000002</c:v>
                </c:pt>
                <c:pt idx="6503">
                  <c:v>30.573</c:v>
                </c:pt>
                <c:pt idx="6504">
                  <c:v>30.565999999999999</c:v>
                </c:pt>
                <c:pt idx="6505">
                  <c:v>30.565999999999999</c:v>
                </c:pt>
                <c:pt idx="6506">
                  <c:v>30.565000000000001</c:v>
                </c:pt>
                <c:pt idx="6507">
                  <c:v>30.558</c:v>
                </c:pt>
                <c:pt idx="6508">
                  <c:v>30.558</c:v>
                </c:pt>
                <c:pt idx="6509">
                  <c:v>30.556999999999999</c:v>
                </c:pt>
                <c:pt idx="6510">
                  <c:v>30.55</c:v>
                </c:pt>
                <c:pt idx="6511">
                  <c:v>30.55</c:v>
                </c:pt>
                <c:pt idx="6512">
                  <c:v>30.548999999999999</c:v>
                </c:pt>
                <c:pt idx="6513">
                  <c:v>30.542000000000002</c:v>
                </c:pt>
                <c:pt idx="6514">
                  <c:v>30.542000000000002</c:v>
                </c:pt>
                <c:pt idx="6515">
                  <c:v>30.541</c:v>
                </c:pt>
                <c:pt idx="6516">
                  <c:v>30.533999999999999</c:v>
                </c:pt>
                <c:pt idx="6517">
                  <c:v>30.533999999999999</c:v>
                </c:pt>
                <c:pt idx="6518">
                  <c:v>30.533000000000001</c:v>
                </c:pt>
                <c:pt idx="6519">
                  <c:v>30.526</c:v>
                </c:pt>
                <c:pt idx="6520">
                  <c:v>30.526</c:v>
                </c:pt>
                <c:pt idx="6521">
                  <c:v>30.524999999999999</c:v>
                </c:pt>
                <c:pt idx="6522">
                  <c:v>30.518000000000001</c:v>
                </c:pt>
                <c:pt idx="6523">
                  <c:v>30.518000000000001</c:v>
                </c:pt>
                <c:pt idx="6524">
                  <c:v>30.516999999999999</c:v>
                </c:pt>
                <c:pt idx="6525">
                  <c:v>30.51</c:v>
                </c:pt>
                <c:pt idx="6526">
                  <c:v>30.472000000000001</c:v>
                </c:pt>
                <c:pt idx="6527">
                  <c:v>30.471</c:v>
                </c:pt>
                <c:pt idx="6528">
                  <c:v>30.465</c:v>
                </c:pt>
                <c:pt idx="6529">
                  <c:v>30.459</c:v>
                </c:pt>
                <c:pt idx="6530">
                  <c:v>30.459</c:v>
                </c:pt>
                <c:pt idx="6531">
                  <c:v>30.459</c:v>
                </c:pt>
                <c:pt idx="6532">
                  <c:v>30.452999999999999</c:v>
                </c:pt>
                <c:pt idx="6533">
                  <c:v>30.452999999999999</c:v>
                </c:pt>
                <c:pt idx="6534">
                  <c:v>30.452999999999999</c:v>
                </c:pt>
                <c:pt idx="6535">
                  <c:v>30.446999999999999</c:v>
                </c:pt>
                <c:pt idx="6536">
                  <c:v>30.446999999999999</c:v>
                </c:pt>
                <c:pt idx="6537">
                  <c:v>30.446000000000002</c:v>
                </c:pt>
                <c:pt idx="6538">
                  <c:v>30.440999999999999</c:v>
                </c:pt>
                <c:pt idx="6539">
                  <c:v>30.440999999999999</c:v>
                </c:pt>
                <c:pt idx="6540">
                  <c:v>30.44</c:v>
                </c:pt>
                <c:pt idx="6541">
                  <c:v>30.434999999999999</c:v>
                </c:pt>
                <c:pt idx="6542">
                  <c:v>30.434000000000001</c:v>
                </c:pt>
                <c:pt idx="6543">
                  <c:v>30.434000000000001</c:v>
                </c:pt>
                <c:pt idx="6544">
                  <c:v>30.428999999999998</c:v>
                </c:pt>
                <c:pt idx="6545">
                  <c:v>30.428000000000001</c:v>
                </c:pt>
                <c:pt idx="6546">
                  <c:v>30.428000000000001</c:v>
                </c:pt>
                <c:pt idx="6547">
                  <c:v>30.422999999999998</c:v>
                </c:pt>
                <c:pt idx="6548">
                  <c:v>30.422000000000001</c:v>
                </c:pt>
                <c:pt idx="6549">
                  <c:v>30.422000000000001</c:v>
                </c:pt>
                <c:pt idx="6550">
                  <c:v>30.417000000000002</c:v>
                </c:pt>
                <c:pt idx="6551">
                  <c:v>30.416</c:v>
                </c:pt>
                <c:pt idx="6552">
                  <c:v>30.416</c:v>
                </c:pt>
                <c:pt idx="6553">
                  <c:v>30.411000000000001</c:v>
                </c:pt>
                <c:pt idx="6554">
                  <c:v>30.391999999999999</c:v>
                </c:pt>
                <c:pt idx="6555">
                  <c:v>30.391999999999999</c:v>
                </c:pt>
                <c:pt idx="6556">
                  <c:v>30.385999999999999</c:v>
                </c:pt>
                <c:pt idx="6557">
                  <c:v>30.385000000000002</c:v>
                </c:pt>
                <c:pt idx="6558">
                  <c:v>30.384</c:v>
                </c:pt>
                <c:pt idx="6559">
                  <c:v>30.379000000000001</c:v>
                </c:pt>
                <c:pt idx="6560">
                  <c:v>30.379000000000001</c:v>
                </c:pt>
                <c:pt idx="6561">
                  <c:v>30.378</c:v>
                </c:pt>
                <c:pt idx="6562">
                  <c:v>30.373000000000001</c:v>
                </c:pt>
                <c:pt idx="6563">
                  <c:v>30.373000000000001</c:v>
                </c:pt>
                <c:pt idx="6564">
                  <c:v>30.372</c:v>
                </c:pt>
                <c:pt idx="6565">
                  <c:v>30.367000000000001</c:v>
                </c:pt>
                <c:pt idx="6566">
                  <c:v>30.367000000000001</c:v>
                </c:pt>
                <c:pt idx="6567">
                  <c:v>30.366</c:v>
                </c:pt>
                <c:pt idx="6568">
                  <c:v>30.361000000000001</c:v>
                </c:pt>
                <c:pt idx="6569">
                  <c:v>30.361000000000001</c:v>
                </c:pt>
                <c:pt idx="6570">
                  <c:v>30.36</c:v>
                </c:pt>
                <c:pt idx="6571">
                  <c:v>30.355</c:v>
                </c:pt>
                <c:pt idx="6572">
                  <c:v>30.355</c:v>
                </c:pt>
                <c:pt idx="6573">
                  <c:v>30.355</c:v>
                </c:pt>
                <c:pt idx="6574">
                  <c:v>30.349</c:v>
                </c:pt>
                <c:pt idx="6575">
                  <c:v>30.349</c:v>
                </c:pt>
                <c:pt idx="6576">
                  <c:v>30.349</c:v>
                </c:pt>
                <c:pt idx="6577">
                  <c:v>30.344000000000001</c:v>
                </c:pt>
                <c:pt idx="6578">
                  <c:v>30.343</c:v>
                </c:pt>
                <c:pt idx="6579">
                  <c:v>30.338000000000001</c:v>
                </c:pt>
                <c:pt idx="6580">
                  <c:v>30.338000000000001</c:v>
                </c:pt>
                <c:pt idx="6581">
                  <c:v>30.338000000000001</c:v>
                </c:pt>
                <c:pt idx="6582">
                  <c:v>30.332999999999998</c:v>
                </c:pt>
                <c:pt idx="6583">
                  <c:v>30.298999999999999</c:v>
                </c:pt>
                <c:pt idx="6584">
                  <c:v>30.297999999999998</c:v>
                </c:pt>
                <c:pt idx="6585">
                  <c:v>30.292999999999999</c:v>
                </c:pt>
                <c:pt idx="6586">
                  <c:v>30.291</c:v>
                </c:pt>
                <c:pt idx="6587">
                  <c:v>30.291</c:v>
                </c:pt>
                <c:pt idx="6588">
                  <c:v>30.286000000000001</c:v>
                </c:pt>
                <c:pt idx="6589">
                  <c:v>30.286000000000001</c:v>
                </c:pt>
                <c:pt idx="6590">
                  <c:v>30.285</c:v>
                </c:pt>
                <c:pt idx="6591">
                  <c:v>30.28</c:v>
                </c:pt>
                <c:pt idx="6592">
                  <c:v>30.28</c:v>
                </c:pt>
                <c:pt idx="6593">
                  <c:v>30.279</c:v>
                </c:pt>
                <c:pt idx="6594">
                  <c:v>30.274000000000001</c:v>
                </c:pt>
                <c:pt idx="6595">
                  <c:v>30.274000000000001</c:v>
                </c:pt>
                <c:pt idx="6596">
                  <c:v>30.274000000000001</c:v>
                </c:pt>
                <c:pt idx="6597">
                  <c:v>30.268999999999998</c:v>
                </c:pt>
                <c:pt idx="6598">
                  <c:v>30.268999999999998</c:v>
                </c:pt>
                <c:pt idx="6599">
                  <c:v>30.268000000000001</c:v>
                </c:pt>
                <c:pt idx="6600">
                  <c:v>30.263000000000002</c:v>
                </c:pt>
                <c:pt idx="6601">
                  <c:v>30.263000000000002</c:v>
                </c:pt>
                <c:pt idx="6602">
                  <c:v>30.263000000000002</c:v>
                </c:pt>
                <c:pt idx="6603">
                  <c:v>30.257999999999999</c:v>
                </c:pt>
                <c:pt idx="6604">
                  <c:v>30.257999999999999</c:v>
                </c:pt>
                <c:pt idx="6605">
                  <c:v>30.257000000000001</c:v>
                </c:pt>
                <c:pt idx="6606">
                  <c:v>30.253</c:v>
                </c:pt>
                <c:pt idx="6607">
                  <c:v>30.253</c:v>
                </c:pt>
                <c:pt idx="6608">
                  <c:v>30.251999999999999</c:v>
                </c:pt>
                <c:pt idx="6609">
                  <c:v>30.248000000000001</c:v>
                </c:pt>
                <c:pt idx="6610">
                  <c:v>30.248000000000001</c:v>
                </c:pt>
                <c:pt idx="6611">
                  <c:v>30.247</c:v>
                </c:pt>
                <c:pt idx="6612">
                  <c:v>30.242999999999999</c:v>
                </c:pt>
                <c:pt idx="6613">
                  <c:v>30.163</c:v>
                </c:pt>
                <c:pt idx="6614">
                  <c:v>30.163</c:v>
                </c:pt>
                <c:pt idx="6615">
                  <c:v>30.164000000000001</c:v>
                </c:pt>
                <c:pt idx="6616">
                  <c:v>30.164000000000001</c:v>
                </c:pt>
                <c:pt idx="6617">
                  <c:v>30.164000000000001</c:v>
                </c:pt>
                <c:pt idx="6618">
                  <c:v>30.164000000000001</c:v>
                </c:pt>
                <c:pt idx="6619">
                  <c:v>30.164000000000001</c:v>
                </c:pt>
                <c:pt idx="6620">
                  <c:v>30.164000000000001</c:v>
                </c:pt>
                <c:pt idx="6621">
                  <c:v>30.164999999999999</c:v>
                </c:pt>
                <c:pt idx="6622">
                  <c:v>30.164999999999999</c:v>
                </c:pt>
                <c:pt idx="6623">
                  <c:v>30.164999999999999</c:v>
                </c:pt>
                <c:pt idx="6624">
                  <c:v>30.166</c:v>
                </c:pt>
                <c:pt idx="6625">
                  <c:v>30.166</c:v>
                </c:pt>
                <c:pt idx="6626">
                  <c:v>30.166</c:v>
                </c:pt>
                <c:pt idx="6627">
                  <c:v>30.167000000000002</c:v>
                </c:pt>
                <c:pt idx="6628">
                  <c:v>30.167000000000002</c:v>
                </c:pt>
                <c:pt idx="6629">
                  <c:v>30.167000000000002</c:v>
                </c:pt>
                <c:pt idx="6630">
                  <c:v>30.169</c:v>
                </c:pt>
                <c:pt idx="6631">
                  <c:v>30.169</c:v>
                </c:pt>
                <c:pt idx="6632">
                  <c:v>30.17</c:v>
                </c:pt>
                <c:pt idx="6633">
                  <c:v>30.172999999999998</c:v>
                </c:pt>
                <c:pt idx="6634">
                  <c:v>30.172999999999998</c:v>
                </c:pt>
                <c:pt idx="6635">
                  <c:v>30.175000000000001</c:v>
                </c:pt>
                <c:pt idx="6636">
                  <c:v>30.175999999999998</c:v>
                </c:pt>
                <c:pt idx="6637">
                  <c:v>30.175999999999998</c:v>
                </c:pt>
                <c:pt idx="6638">
                  <c:v>30.178000000000001</c:v>
                </c:pt>
                <c:pt idx="6639">
                  <c:v>30.178000000000001</c:v>
                </c:pt>
                <c:pt idx="6640">
                  <c:v>30.178000000000001</c:v>
                </c:pt>
                <c:pt idx="6641">
                  <c:v>30.181000000000001</c:v>
                </c:pt>
                <c:pt idx="6642">
                  <c:v>30.181000000000001</c:v>
                </c:pt>
                <c:pt idx="6643">
                  <c:v>30.181000000000001</c:v>
                </c:pt>
                <c:pt idx="6644">
                  <c:v>30.184000000000001</c:v>
                </c:pt>
                <c:pt idx="6645">
                  <c:v>30.184000000000001</c:v>
                </c:pt>
                <c:pt idx="6646">
                  <c:v>30.186</c:v>
                </c:pt>
                <c:pt idx="6647">
                  <c:v>30.186</c:v>
                </c:pt>
                <c:pt idx="6648">
                  <c:v>30.187000000000001</c:v>
                </c:pt>
                <c:pt idx="6649">
                  <c:v>30.189</c:v>
                </c:pt>
                <c:pt idx="6650">
                  <c:v>30.189</c:v>
                </c:pt>
                <c:pt idx="6651">
                  <c:v>30.19</c:v>
                </c:pt>
                <c:pt idx="6652">
                  <c:v>30.192</c:v>
                </c:pt>
                <c:pt idx="6653">
                  <c:v>30.192</c:v>
                </c:pt>
                <c:pt idx="6654">
                  <c:v>30.196000000000002</c:v>
                </c:pt>
                <c:pt idx="6655">
                  <c:v>30.199000000000002</c:v>
                </c:pt>
                <c:pt idx="6656">
                  <c:v>30.199000000000002</c:v>
                </c:pt>
                <c:pt idx="6657">
                  <c:v>30.199000000000002</c:v>
                </c:pt>
                <c:pt idx="6658">
                  <c:v>30.202000000000002</c:v>
                </c:pt>
                <c:pt idx="6659">
                  <c:v>30.225999999999999</c:v>
                </c:pt>
                <c:pt idx="6660">
                  <c:v>30.227</c:v>
                </c:pt>
                <c:pt idx="6661">
                  <c:v>30.231000000000002</c:v>
                </c:pt>
                <c:pt idx="6662">
                  <c:v>30.231999999999999</c:v>
                </c:pt>
                <c:pt idx="6663">
                  <c:v>30.231999999999999</c:v>
                </c:pt>
                <c:pt idx="6664">
                  <c:v>30.236000000000001</c:v>
                </c:pt>
                <c:pt idx="6665">
                  <c:v>30.236999999999998</c:v>
                </c:pt>
                <c:pt idx="6666">
                  <c:v>30.236999999999998</c:v>
                </c:pt>
                <c:pt idx="6667">
                  <c:v>30.241</c:v>
                </c:pt>
                <c:pt idx="6668">
                  <c:v>30.242000000000001</c:v>
                </c:pt>
                <c:pt idx="6669">
                  <c:v>30.242000000000001</c:v>
                </c:pt>
                <c:pt idx="6670">
                  <c:v>30.245999999999999</c:v>
                </c:pt>
                <c:pt idx="6671">
                  <c:v>30.247</c:v>
                </c:pt>
                <c:pt idx="6672">
                  <c:v>30.247</c:v>
                </c:pt>
                <c:pt idx="6673">
                  <c:v>30.251000000000001</c:v>
                </c:pt>
                <c:pt idx="6674">
                  <c:v>30.251999999999999</c:v>
                </c:pt>
                <c:pt idx="6675">
                  <c:v>30.251999999999999</c:v>
                </c:pt>
                <c:pt idx="6676">
                  <c:v>30.257000000000001</c:v>
                </c:pt>
                <c:pt idx="6677">
                  <c:v>30.257000000000001</c:v>
                </c:pt>
                <c:pt idx="6678">
                  <c:v>30.257000000000001</c:v>
                </c:pt>
                <c:pt idx="6679">
                  <c:v>30.260999999999999</c:v>
                </c:pt>
                <c:pt idx="6680">
                  <c:v>30.262</c:v>
                </c:pt>
                <c:pt idx="6681">
                  <c:v>30.262</c:v>
                </c:pt>
                <c:pt idx="6682">
                  <c:v>30.265999999999998</c:v>
                </c:pt>
                <c:pt idx="6683">
                  <c:v>30.265999999999998</c:v>
                </c:pt>
                <c:pt idx="6684">
                  <c:v>30.266999999999999</c:v>
                </c:pt>
                <c:pt idx="6685">
                  <c:v>30.271000000000001</c:v>
                </c:pt>
                <c:pt idx="6686">
                  <c:v>30.271000000000001</c:v>
                </c:pt>
                <c:pt idx="6687">
                  <c:v>30.271999999999998</c:v>
                </c:pt>
                <c:pt idx="6688">
                  <c:v>30.276</c:v>
                </c:pt>
                <c:pt idx="6689">
                  <c:v>30.276</c:v>
                </c:pt>
                <c:pt idx="6690">
                  <c:v>30.277000000000001</c:v>
                </c:pt>
                <c:pt idx="6691">
                  <c:v>30.282</c:v>
                </c:pt>
                <c:pt idx="6692">
                  <c:v>30.286999999999999</c:v>
                </c:pt>
                <c:pt idx="6693">
                  <c:v>30.286999999999999</c:v>
                </c:pt>
                <c:pt idx="6694">
                  <c:v>30.286999999999999</c:v>
                </c:pt>
                <c:pt idx="6695">
                  <c:v>30.292000000000002</c:v>
                </c:pt>
                <c:pt idx="6696">
                  <c:v>30.292000000000002</c:v>
                </c:pt>
                <c:pt idx="6697">
                  <c:v>30.292999999999999</c:v>
                </c:pt>
                <c:pt idx="6698">
                  <c:v>30.297999999999998</c:v>
                </c:pt>
                <c:pt idx="6699">
                  <c:v>30.329000000000001</c:v>
                </c:pt>
                <c:pt idx="6700">
                  <c:v>30.329000000000001</c:v>
                </c:pt>
                <c:pt idx="6701">
                  <c:v>30.335000000000001</c:v>
                </c:pt>
                <c:pt idx="6702">
                  <c:v>30.335000000000001</c:v>
                </c:pt>
                <c:pt idx="6703">
                  <c:v>30.335000000000001</c:v>
                </c:pt>
                <c:pt idx="6704">
                  <c:v>30.341000000000001</c:v>
                </c:pt>
                <c:pt idx="6705">
                  <c:v>30.341000000000001</c:v>
                </c:pt>
                <c:pt idx="6706">
                  <c:v>30.341000000000001</c:v>
                </c:pt>
                <c:pt idx="6707">
                  <c:v>30.347000000000001</c:v>
                </c:pt>
                <c:pt idx="6708">
                  <c:v>30.347000000000001</c:v>
                </c:pt>
                <c:pt idx="6709">
                  <c:v>30.353000000000002</c:v>
                </c:pt>
                <c:pt idx="6710">
                  <c:v>30.353000000000002</c:v>
                </c:pt>
                <c:pt idx="6711">
                  <c:v>30.353000000000002</c:v>
                </c:pt>
                <c:pt idx="6712">
                  <c:v>30.359000000000002</c:v>
                </c:pt>
                <c:pt idx="6713">
                  <c:v>30.359000000000002</c:v>
                </c:pt>
                <c:pt idx="6714">
                  <c:v>30.359000000000002</c:v>
                </c:pt>
                <c:pt idx="6715">
                  <c:v>30.364999999999998</c:v>
                </c:pt>
                <c:pt idx="6716">
                  <c:v>30.364999999999998</c:v>
                </c:pt>
                <c:pt idx="6717">
                  <c:v>30.366</c:v>
                </c:pt>
                <c:pt idx="6718">
                  <c:v>30.370999999999999</c:v>
                </c:pt>
                <c:pt idx="6719">
                  <c:v>30.370999999999999</c:v>
                </c:pt>
                <c:pt idx="6720">
                  <c:v>30.372</c:v>
                </c:pt>
                <c:pt idx="6721">
                  <c:v>30.376999999999999</c:v>
                </c:pt>
                <c:pt idx="6722">
                  <c:v>30.378</c:v>
                </c:pt>
                <c:pt idx="6723">
                  <c:v>30.378</c:v>
                </c:pt>
                <c:pt idx="6724">
                  <c:v>30.384</c:v>
                </c:pt>
                <c:pt idx="6725">
                  <c:v>30.384</c:v>
                </c:pt>
                <c:pt idx="6726">
                  <c:v>30.39</c:v>
                </c:pt>
                <c:pt idx="6727">
                  <c:v>30.384</c:v>
                </c:pt>
                <c:pt idx="6728">
                  <c:v>30.379000000000001</c:v>
                </c:pt>
                <c:pt idx="6729">
                  <c:v>30.379000000000001</c:v>
                </c:pt>
                <c:pt idx="6730">
                  <c:v>30.378</c:v>
                </c:pt>
                <c:pt idx="6731">
                  <c:v>30.373999999999999</c:v>
                </c:pt>
                <c:pt idx="6732">
                  <c:v>30.373000000000001</c:v>
                </c:pt>
                <c:pt idx="6733">
                  <c:v>30.373000000000001</c:v>
                </c:pt>
                <c:pt idx="6734">
                  <c:v>30.367999999999999</c:v>
                </c:pt>
                <c:pt idx="6735">
                  <c:v>30.367999999999999</c:v>
                </c:pt>
                <c:pt idx="6736">
                  <c:v>30.367999999999999</c:v>
                </c:pt>
                <c:pt idx="6737">
                  <c:v>30.363</c:v>
                </c:pt>
                <c:pt idx="6738">
                  <c:v>30.274999999999999</c:v>
                </c:pt>
                <c:pt idx="6739">
                  <c:v>30.274999999999999</c:v>
                </c:pt>
                <c:pt idx="6740">
                  <c:v>30.273</c:v>
                </c:pt>
                <c:pt idx="6741">
                  <c:v>30.271999999999998</c:v>
                </c:pt>
                <c:pt idx="6742">
                  <c:v>30.271999999999998</c:v>
                </c:pt>
                <c:pt idx="6743">
                  <c:v>30.27</c:v>
                </c:pt>
                <c:pt idx="6744">
                  <c:v>30.27</c:v>
                </c:pt>
                <c:pt idx="6745">
                  <c:v>30.268999999999998</c:v>
                </c:pt>
                <c:pt idx="6746">
                  <c:v>30.266999999999999</c:v>
                </c:pt>
                <c:pt idx="6747">
                  <c:v>30.266999999999999</c:v>
                </c:pt>
                <c:pt idx="6748">
                  <c:v>30.266999999999999</c:v>
                </c:pt>
                <c:pt idx="6749">
                  <c:v>30.265000000000001</c:v>
                </c:pt>
                <c:pt idx="6750">
                  <c:v>30.265000000000001</c:v>
                </c:pt>
                <c:pt idx="6751">
                  <c:v>30.265000000000001</c:v>
                </c:pt>
                <c:pt idx="6752">
                  <c:v>30.263000000000002</c:v>
                </c:pt>
                <c:pt idx="6753">
                  <c:v>30.263000000000002</c:v>
                </c:pt>
                <c:pt idx="6754">
                  <c:v>30.263000000000002</c:v>
                </c:pt>
                <c:pt idx="6755">
                  <c:v>30.260999999999999</c:v>
                </c:pt>
                <c:pt idx="6756">
                  <c:v>30.260999999999999</c:v>
                </c:pt>
                <c:pt idx="6757">
                  <c:v>30.26</c:v>
                </c:pt>
                <c:pt idx="6758">
                  <c:v>30.257999999999999</c:v>
                </c:pt>
                <c:pt idx="6759">
                  <c:v>30.257999999999999</c:v>
                </c:pt>
                <c:pt idx="6760">
                  <c:v>30.257999999999999</c:v>
                </c:pt>
                <c:pt idx="6761">
                  <c:v>30.256</c:v>
                </c:pt>
                <c:pt idx="6762">
                  <c:v>30.256</c:v>
                </c:pt>
                <c:pt idx="6763">
                  <c:v>30.256</c:v>
                </c:pt>
                <c:pt idx="6764">
                  <c:v>30.254000000000001</c:v>
                </c:pt>
                <c:pt idx="6765">
                  <c:v>30.254000000000001</c:v>
                </c:pt>
                <c:pt idx="6766">
                  <c:v>30.254000000000001</c:v>
                </c:pt>
                <c:pt idx="6767">
                  <c:v>30.251999999999999</c:v>
                </c:pt>
                <c:pt idx="6768">
                  <c:v>30.242999999999999</c:v>
                </c:pt>
                <c:pt idx="6769">
                  <c:v>30.242999999999999</c:v>
                </c:pt>
                <c:pt idx="6770">
                  <c:v>30.241</c:v>
                </c:pt>
                <c:pt idx="6771">
                  <c:v>30.241</c:v>
                </c:pt>
                <c:pt idx="6772">
                  <c:v>30.24</c:v>
                </c:pt>
                <c:pt idx="6773">
                  <c:v>30.238</c:v>
                </c:pt>
                <c:pt idx="6774">
                  <c:v>30.238</c:v>
                </c:pt>
                <c:pt idx="6775">
                  <c:v>30.238</c:v>
                </c:pt>
                <c:pt idx="6776">
                  <c:v>30.236000000000001</c:v>
                </c:pt>
                <c:pt idx="6777">
                  <c:v>30.236000000000001</c:v>
                </c:pt>
                <c:pt idx="6778">
                  <c:v>30.236000000000001</c:v>
                </c:pt>
                <c:pt idx="6779">
                  <c:v>30.233000000000001</c:v>
                </c:pt>
                <c:pt idx="6780">
                  <c:v>30.233000000000001</c:v>
                </c:pt>
                <c:pt idx="6781">
                  <c:v>30.233000000000001</c:v>
                </c:pt>
                <c:pt idx="6782">
                  <c:v>30.231000000000002</c:v>
                </c:pt>
                <c:pt idx="6783">
                  <c:v>30.231000000000002</c:v>
                </c:pt>
                <c:pt idx="6784">
                  <c:v>30.231000000000002</c:v>
                </c:pt>
                <c:pt idx="6785">
                  <c:v>30.228999999999999</c:v>
                </c:pt>
                <c:pt idx="6786">
                  <c:v>30.228999999999999</c:v>
                </c:pt>
                <c:pt idx="6787">
                  <c:v>30.228000000000002</c:v>
                </c:pt>
                <c:pt idx="6788">
                  <c:v>30.225999999999999</c:v>
                </c:pt>
                <c:pt idx="6789">
                  <c:v>30.225999999999999</c:v>
                </c:pt>
                <c:pt idx="6790">
                  <c:v>30.225999999999999</c:v>
                </c:pt>
                <c:pt idx="6791">
                  <c:v>30.224</c:v>
                </c:pt>
                <c:pt idx="6792">
                  <c:v>30.224</c:v>
                </c:pt>
                <c:pt idx="6793">
                  <c:v>30.224</c:v>
                </c:pt>
                <c:pt idx="6794">
                  <c:v>30.222000000000001</c:v>
                </c:pt>
                <c:pt idx="6795">
                  <c:v>30.204999999999998</c:v>
                </c:pt>
                <c:pt idx="6796">
                  <c:v>30.204000000000001</c:v>
                </c:pt>
                <c:pt idx="6797">
                  <c:v>30.202999999999999</c:v>
                </c:pt>
                <c:pt idx="6798">
                  <c:v>30.202999999999999</c:v>
                </c:pt>
                <c:pt idx="6799">
                  <c:v>30.202999999999999</c:v>
                </c:pt>
                <c:pt idx="6800">
                  <c:v>30.201000000000001</c:v>
                </c:pt>
                <c:pt idx="6801">
                  <c:v>30.201000000000001</c:v>
                </c:pt>
                <c:pt idx="6802">
                  <c:v>30.201000000000001</c:v>
                </c:pt>
                <c:pt idx="6803">
                  <c:v>30.2</c:v>
                </c:pt>
                <c:pt idx="6804">
                  <c:v>30.2</c:v>
                </c:pt>
                <c:pt idx="6805">
                  <c:v>30.2</c:v>
                </c:pt>
                <c:pt idx="6806">
                  <c:v>30.199000000000002</c:v>
                </c:pt>
                <c:pt idx="6807">
                  <c:v>30.198</c:v>
                </c:pt>
                <c:pt idx="6808">
                  <c:v>30.198</c:v>
                </c:pt>
                <c:pt idx="6809">
                  <c:v>30.196999999999999</c:v>
                </c:pt>
                <c:pt idx="6810">
                  <c:v>30.196999999999999</c:v>
                </c:pt>
                <c:pt idx="6811">
                  <c:v>30.196999999999999</c:v>
                </c:pt>
                <c:pt idx="6812">
                  <c:v>30.196000000000002</c:v>
                </c:pt>
                <c:pt idx="6813">
                  <c:v>30.196000000000002</c:v>
                </c:pt>
                <c:pt idx="6814">
                  <c:v>30.196000000000002</c:v>
                </c:pt>
                <c:pt idx="6815">
                  <c:v>30.195</c:v>
                </c:pt>
                <c:pt idx="6816">
                  <c:v>30.195</c:v>
                </c:pt>
                <c:pt idx="6817">
                  <c:v>30.195</c:v>
                </c:pt>
                <c:pt idx="6818">
                  <c:v>30.193999999999999</c:v>
                </c:pt>
                <c:pt idx="6819">
                  <c:v>30.193999999999999</c:v>
                </c:pt>
                <c:pt idx="6820">
                  <c:v>30.193000000000001</c:v>
                </c:pt>
                <c:pt idx="6821">
                  <c:v>30.193000000000001</c:v>
                </c:pt>
                <c:pt idx="6822">
                  <c:v>30.192</c:v>
                </c:pt>
                <c:pt idx="6823">
                  <c:v>30.192</c:v>
                </c:pt>
                <c:pt idx="6824">
                  <c:v>30.190999999999999</c:v>
                </c:pt>
                <c:pt idx="6825">
                  <c:v>30.190999999999999</c:v>
                </c:pt>
                <c:pt idx="6826">
                  <c:v>30.190999999999999</c:v>
                </c:pt>
                <c:pt idx="6827">
                  <c:v>30.19</c:v>
                </c:pt>
                <c:pt idx="6828">
                  <c:v>30.19</c:v>
                </c:pt>
                <c:pt idx="6829">
                  <c:v>30.19</c:v>
                </c:pt>
                <c:pt idx="6830">
                  <c:v>30.19</c:v>
                </c:pt>
                <c:pt idx="6831">
                  <c:v>30.189</c:v>
                </c:pt>
                <c:pt idx="6832">
                  <c:v>30.189</c:v>
                </c:pt>
                <c:pt idx="6833">
                  <c:v>30.189</c:v>
                </c:pt>
                <c:pt idx="6834">
                  <c:v>30.189</c:v>
                </c:pt>
                <c:pt idx="6835">
                  <c:v>30.187999999999999</c:v>
                </c:pt>
                <c:pt idx="6836">
                  <c:v>30.187999999999999</c:v>
                </c:pt>
                <c:pt idx="6837">
                  <c:v>30.187999999999999</c:v>
                </c:pt>
                <c:pt idx="6838">
                  <c:v>30.189</c:v>
                </c:pt>
                <c:pt idx="6839">
                  <c:v>30.189</c:v>
                </c:pt>
                <c:pt idx="6840">
                  <c:v>30.189</c:v>
                </c:pt>
                <c:pt idx="6841">
                  <c:v>30.189</c:v>
                </c:pt>
                <c:pt idx="6842">
                  <c:v>30.189</c:v>
                </c:pt>
                <c:pt idx="6843">
                  <c:v>30.189</c:v>
                </c:pt>
                <c:pt idx="6844">
                  <c:v>30.19</c:v>
                </c:pt>
                <c:pt idx="6845">
                  <c:v>30.19</c:v>
                </c:pt>
                <c:pt idx="6846">
                  <c:v>30.19</c:v>
                </c:pt>
                <c:pt idx="6847">
                  <c:v>30.19</c:v>
                </c:pt>
                <c:pt idx="6848">
                  <c:v>30.19</c:v>
                </c:pt>
                <c:pt idx="6849">
                  <c:v>30.190999999999999</c:v>
                </c:pt>
                <c:pt idx="6850">
                  <c:v>30.190999999999999</c:v>
                </c:pt>
                <c:pt idx="6851">
                  <c:v>30.190999999999999</c:v>
                </c:pt>
                <c:pt idx="6852">
                  <c:v>30.192</c:v>
                </c:pt>
                <c:pt idx="6853">
                  <c:v>30.192</c:v>
                </c:pt>
                <c:pt idx="6854">
                  <c:v>30.192</c:v>
                </c:pt>
                <c:pt idx="6855">
                  <c:v>30.192</c:v>
                </c:pt>
                <c:pt idx="6856">
                  <c:v>30.192</c:v>
                </c:pt>
                <c:pt idx="6857">
                  <c:v>30.192</c:v>
                </c:pt>
                <c:pt idx="6858">
                  <c:v>30.193000000000001</c:v>
                </c:pt>
                <c:pt idx="6859">
                  <c:v>30.193000000000001</c:v>
                </c:pt>
                <c:pt idx="6860">
                  <c:v>30.193000000000001</c:v>
                </c:pt>
                <c:pt idx="6861">
                  <c:v>30.193999999999999</c:v>
                </c:pt>
                <c:pt idx="6862">
                  <c:v>30.193999999999999</c:v>
                </c:pt>
                <c:pt idx="6863">
                  <c:v>30.193999999999999</c:v>
                </c:pt>
                <c:pt idx="6864">
                  <c:v>30.193999999999999</c:v>
                </c:pt>
                <c:pt idx="6865">
                  <c:v>30.196999999999999</c:v>
                </c:pt>
                <c:pt idx="6866">
                  <c:v>30.196999999999999</c:v>
                </c:pt>
                <c:pt idx="6867">
                  <c:v>30.198</c:v>
                </c:pt>
                <c:pt idx="6868">
                  <c:v>30.198</c:v>
                </c:pt>
                <c:pt idx="6869">
                  <c:v>30.199000000000002</c:v>
                </c:pt>
                <c:pt idx="6870">
                  <c:v>30.199000000000002</c:v>
                </c:pt>
                <c:pt idx="6871">
                  <c:v>30.199000000000002</c:v>
                </c:pt>
                <c:pt idx="6872">
                  <c:v>30.2</c:v>
                </c:pt>
                <c:pt idx="6873">
                  <c:v>30.2</c:v>
                </c:pt>
                <c:pt idx="6874">
                  <c:v>30.2</c:v>
                </c:pt>
                <c:pt idx="6875">
                  <c:v>30.201000000000001</c:v>
                </c:pt>
                <c:pt idx="6876">
                  <c:v>30.201000000000001</c:v>
                </c:pt>
                <c:pt idx="6877">
                  <c:v>30.201000000000001</c:v>
                </c:pt>
                <c:pt idx="6878">
                  <c:v>30.202000000000002</c:v>
                </c:pt>
                <c:pt idx="6879">
                  <c:v>30.202000000000002</c:v>
                </c:pt>
                <c:pt idx="6880">
                  <c:v>30.202999999999999</c:v>
                </c:pt>
                <c:pt idx="6881">
                  <c:v>30.202999999999999</c:v>
                </c:pt>
                <c:pt idx="6882">
                  <c:v>30.204000000000001</c:v>
                </c:pt>
                <c:pt idx="6883">
                  <c:v>30.204000000000001</c:v>
                </c:pt>
                <c:pt idx="6884">
                  <c:v>30.204000000000001</c:v>
                </c:pt>
                <c:pt idx="6885">
                  <c:v>30.204999999999998</c:v>
                </c:pt>
                <c:pt idx="6886">
                  <c:v>30.204999999999998</c:v>
                </c:pt>
                <c:pt idx="6887">
                  <c:v>30.204999999999998</c:v>
                </c:pt>
                <c:pt idx="6888">
                  <c:v>30.206</c:v>
                </c:pt>
                <c:pt idx="6889">
                  <c:v>30.206</c:v>
                </c:pt>
                <c:pt idx="6890">
                  <c:v>30.206</c:v>
                </c:pt>
                <c:pt idx="6891">
                  <c:v>30.207000000000001</c:v>
                </c:pt>
                <c:pt idx="6892">
                  <c:v>29.952999999999999</c:v>
                </c:pt>
                <c:pt idx="6893">
                  <c:v>29.943000000000001</c:v>
                </c:pt>
                <c:pt idx="6894">
                  <c:v>29.838000000000001</c:v>
                </c:pt>
                <c:pt idx="6895">
                  <c:v>29.773</c:v>
                </c:pt>
                <c:pt idx="6896">
                  <c:v>29.763000000000002</c:v>
                </c:pt>
                <c:pt idx="6897">
                  <c:v>29.657</c:v>
                </c:pt>
                <c:pt idx="6898">
                  <c:v>29.655000000000001</c:v>
                </c:pt>
                <c:pt idx="6899">
                  <c:v>29.646000000000001</c:v>
                </c:pt>
                <c:pt idx="6900">
                  <c:v>29.541</c:v>
                </c:pt>
                <c:pt idx="6901">
                  <c:v>29.539000000000001</c:v>
                </c:pt>
                <c:pt idx="6902">
                  <c:v>29.529</c:v>
                </c:pt>
                <c:pt idx="6903">
                  <c:v>29.422999999999998</c:v>
                </c:pt>
                <c:pt idx="6904">
                  <c:v>29.420999999999999</c:v>
                </c:pt>
                <c:pt idx="6905">
                  <c:v>29.411999999999999</c:v>
                </c:pt>
                <c:pt idx="6906">
                  <c:v>29.303999999999998</c:v>
                </c:pt>
                <c:pt idx="6907">
                  <c:v>29.302</c:v>
                </c:pt>
                <c:pt idx="6908">
                  <c:v>29.292000000000002</c:v>
                </c:pt>
                <c:pt idx="6909">
                  <c:v>29.184999999999999</c:v>
                </c:pt>
                <c:pt idx="6910">
                  <c:v>29.183</c:v>
                </c:pt>
                <c:pt idx="6911">
                  <c:v>29.172999999999998</c:v>
                </c:pt>
                <c:pt idx="6912">
                  <c:v>29.065999999999999</c:v>
                </c:pt>
                <c:pt idx="6913">
                  <c:v>29.064</c:v>
                </c:pt>
                <c:pt idx="6914">
                  <c:v>29.053999999999998</c:v>
                </c:pt>
                <c:pt idx="6915">
                  <c:v>28.946999999999999</c:v>
                </c:pt>
                <c:pt idx="6916">
                  <c:v>28.945</c:v>
                </c:pt>
                <c:pt idx="6917">
                  <c:v>28.934999999999999</c:v>
                </c:pt>
                <c:pt idx="6918">
                  <c:v>28.827000000000002</c:v>
                </c:pt>
                <c:pt idx="6919">
                  <c:v>28.824999999999999</c:v>
                </c:pt>
                <c:pt idx="6920">
                  <c:v>28.815000000000001</c:v>
                </c:pt>
                <c:pt idx="6921">
                  <c:v>28.707999999999998</c:v>
                </c:pt>
                <c:pt idx="6922">
                  <c:v>28.706</c:v>
                </c:pt>
                <c:pt idx="6923">
                  <c:v>28.696000000000002</c:v>
                </c:pt>
                <c:pt idx="6924">
                  <c:v>28.588000000000001</c:v>
                </c:pt>
                <c:pt idx="6925">
                  <c:v>28.099</c:v>
                </c:pt>
                <c:pt idx="6926">
                  <c:v>28.088999999999999</c:v>
                </c:pt>
                <c:pt idx="6927">
                  <c:v>27.978999999999999</c:v>
                </c:pt>
                <c:pt idx="6928">
                  <c:v>27.951000000000001</c:v>
                </c:pt>
                <c:pt idx="6929">
                  <c:v>27.94</c:v>
                </c:pt>
                <c:pt idx="6930">
                  <c:v>27.83</c:v>
                </c:pt>
                <c:pt idx="6931">
                  <c:v>27.827999999999999</c:v>
                </c:pt>
                <c:pt idx="6932">
                  <c:v>27.818000000000001</c:v>
                </c:pt>
                <c:pt idx="6933">
                  <c:v>27.706</c:v>
                </c:pt>
                <c:pt idx="6934">
                  <c:v>27.704000000000001</c:v>
                </c:pt>
                <c:pt idx="6935">
                  <c:v>27.693999999999999</c:v>
                </c:pt>
                <c:pt idx="6936">
                  <c:v>27.582999999999998</c:v>
                </c:pt>
                <c:pt idx="6937">
                  <c:v>27.581</c:v>
                </c:pt>
                <c:pt idx="6938">
                  <c:v>27.57</c:v>
                </c:pt>
                <c:pt idx="6939">
                  <c:v>27.46</c:v>
                </c:pt>
                <c:pt idx="6940">
                  <c:v>27.457000000000001</c:v>
                </c:pt>
                <c:pt idx="6941">
                  <c:v>27.446999999999999</c:v>
                </c:pt>
                <c:pt idx="6942">
                  <c:v>27.335999999999999</c:v>
                </c:pt>
                <c:pt idx="6943">
                  <c:v>27.332999999999998</c:v>
                </c:pt>
                <c:pt idx="6944">
                  <c:v>27.323</c:v>
                </c:pt>
                <c:pt idx="6945">
                  <c:v>27.210999999999999</c:v>
                </c:pt>
                <c:pt idx="6946">
                  <c:v>27.209</c:v>
                </c:pt>
                <c:pt idx="6947">
                  <c:v>27.199000000000002</c:v>
                </c:pt>
                <c:pt idx="6948">
                  <c:v>27.087</c:v>
                </c:pt>
                <c:pt idx="6949">
                  <c:v>27.085000000000001</c:v>
                </c:pt>
                <c:pt idx="6950">
                  <c:v>27.074999999999999</c:v>
                </c:pt>
                <c:pt idx="6951">
                  <c:v>26.962</c:v>
                </c:pt>
                <c:pt idx="6952">
                  <c:v>26.96</c:v>
                </c:pt>
                <c:pt idx="6953">
                  <c:v>26.95</c:v>
                </c:pt>
                <c:pt idx="6954">
                  <c:v>26.838000000000001</c:v>
                </c:pt>
                <c:pt idx="6955">
                  <c:v>26.835999999999999</c:v>
                </c:pt>
                <c:pt idx="6956">
                  <c:v>26.826000000000001</c:v>
                </c:pt>
                <c:pt idx="6957">
                  <c:v>26.713999999999999</c:v>
                </c:pt>
                <c:pt idx="6958">
                  <c:v>26.016999999999999</c:v>
                </c:pt>
                <c:pt idx="6959">
                  <c:v>26.007000000000001</c:v>
                </c:pt>
                <c:pt idx="6960">
                  <c:v>25.895</c:v>
                </c:pt>
                <c:pt idx="6961">
                  <c:v>25.867000000000001</c:v>
                </c:pt>
                <c:pt idx="6962">
                  <c:v>25.856000000000002</c:v>
                </c:pt>
                <c:pt idx="6963">
                  <c:v>25.744</c:v>
                </c:pt>
                <c:pt idx="6964">
                  <c:v>25.742000000000001</c:v>
                </c:pt>
                <c:pt idx="6965">
                  <c:v>25.731999999999999</c:v>
                </c:pt>
                <c:pt idx="6966">
                  <c:v>25.620999999999999</c:v>
                </c:pt>
                <c:pt idx="6967">
                  <c:v>25.619</c:v>
                </c:pt>
                <c:pt idx="6968">
                  <c:v>25.609000000000002</c:v>
                </c:pt>
                <c:pt idx="6969">
                  <c:v>25.495999999999999</c:v>
                </c:pt>
                <c:pt idx="6970">
                  <c:v>25.494</c:v>
                </c:pt>
                <c:pt idx="6971">
                  <c:v>25.484000000000002</c:v>
                </c:pt>
                <c:pt idx="6972">
                  <c:v>25.372</c:v>
                </c:pt>
                <c:pt idx="6973">
                  <c:v>25.370999999999999</c:v>
                </c:pt>
                <c:pt idx="6974">
                  <c:v>25.361000000000001</c:v>
                </c:pt>
                <c:pt idx="6975">
                  <c:v>25.25</c:v>
                </c:pt>
                <c:pt idx="6976">
                  <c:v>25.248000000000001</c:v>
                </c:pt>
                <c:pt idx="6977">
                  <c:v>25.238</c:v>
                </c:pt>
                <c:pt idx="6978">
                  <c:v>25.126000000000001</c:v>
                </c:pt>
                <c:pt idx="6979">
                  <c:v>25.123999999999999</c:v>
                </c:pt>
                <c:pt idx="6980">
                  <c:v>25.114999999999998</c:v>
                </c:pt>
                <c:pt idx="6981">
                  <c:v>25.004999999999999</c:v>
                </c:pt>
                <c:pt idx="6982">
                  <c:v>25.003</c:v>
                </c:pt>
                <c:pt idx="6983">
                  <c:v>24.992999999999999</c:v>
                </c:pt>
                <c:pt idx="6984">
                  <c:v>24.882999999999999</c:v>
                </c:pt>
                <c:pt idx="6985">
                  <c:v>24.881</c:v>
                </c:pt>
                <c:pt idx="6986">
                  <c:v>24.870999999999999</c:v>
                </c:pt>
                <c:pt idx="6987">
                  <c:v>24.760999999999999</c:v>
                </c:pt>
                <c:pt idx="6988">
                  <c:v>24.759</c:v>
                </c:pt>
                <c:pt idx="6989">
                  <c:v>24.75</c:v>
                </c:pt>
                <c:pt idx="6990">
                  <c:v>24.641999999999999</c:v>
                </c:pt>
                <c:pt idx="6991">
                  <c:v>23.988</c:v>
                </c:pt>
                <c:pt idx="6992">
                  <c:v>23.978999999999999</c:v>
                </c:pt>
                <c:pt idx="6993">
                  <c:v>23.847999999999999</c:v>
                </c:pt>
                <c:pt idx="6994">
                  <c:v>23.838999999999999</c:v>
                </c:pt>
                <c:pt idx="6995">
                  <c:v>23.734999999999999</c:v>
                </c:pt>
                <c:pt idx="6996">
                  <c:v>23.733000000000001</c:v>
                </c:pt>
                <c:pt idx="6997">
                  <c:v>23.724</c:v>
                </c:pt>
                <c:pt idx="6998">
                  <c:v>23.620999999999999</c:v>
                </c:pt>
                <c:pt idx="6999">
                  <c:v>23.619</c:v>
                </c:pt>
                <c:pt idx="7000">
                  <c:v>23.61</c:v>
                </c:pt>
                <c:pt idx="7001">
                  <c:v>23.507999999999999</c:v>
                </c:pt>
                <c:pt idx="7002">
                  <c:v>23.506</c:v>
                </c:pt>
                <c:pt idx="7003">
                  <c:v>23.497</c:v>
                </c:pt>
                <c:pt idx="7004">
                  <c:v>23.396999999999998</c:v>
                </c:pt>
                <c:pt idx="7005">
                  <c:v>23.393999999999998</c:v>
                </c:pt>
                <c:pt idx="7006">
                  <c:v>23.385000000000002</c:v>
                </c:pt>
                <c:pt idx="7007">
                  <c:v>23.285</c:v>
                </c:pt>
                <c:pt idx="7008">
                  <c:v>23.283000000000001</c:v>
                </c:pt>
                <c:pt idx="7009">
                  <c:v>23.274999999999999</c:v>
                </c:pt>
                <c:pt idx="7010">
                  <c:v>23.175999999999998</c:v>
                </c:pt>
                <c:pt idx="7011">
                  <c:v>23.173999999999999</c:v>
                </c:pt>
                <c:pt idx="7012">
                  <c:v>23.164999999999999</c:v>
                </c:pt>
                <c:pt idx="7013">
                  <c:v>23.067</c:v>
                </c:pt>
                <c:pt idx="7014">
                  <c:v>23.065000000000001</c:v>
                </c:pt>
                <c:pt idx="7015">
                  <c:v>23.056999999999999</c:v>
                </c:pt>
                <c:pt idx="7016">
                  <c:v>22.96</c:v>
                </c:pt>
                <c:pt idx="7017">
                  <c:v>22.957999999999998</c:v>
                </c:pt>
                <c:pt idx="7018">
                  <c:v>22.949000000000002</c:v>
                </c:pt>
                <c:pt idx="7019">
                  <c:v>22.853000000000002</c:v>
                </c:pt>
                <c:pt idx="7020">
                  <c:v>22.852</c:v>
                </c:pt>
                <c:pt idx="7021">
                  <c:v>22.843</c:v>
                </c:pt>
                <c:pt idx="7022">
                  <c:v>22.748999999999999</c:v>
                </c:pt>
                <c:pt idx="7023">
                  <c:v>22.193000000000001</c:v>
                </c:pt>
                <c:pt idx="7024">
                  <c:v>22.186</c:v>
                </c:pt>
                <c:pt idx="7025">
                  <c:v>22.100999999999999</c:v>
                </c:pt>
                <c:pt idx="7026">
                  <c:v>22.08</c:v>
                </c:pt>
                <c:pt idx="7027">
                  <c:v>22.071999999999999</c:v>
                </c:pt>
                <c:pt idx="7028">
                  <c:v>21.988</c:v>
                </c:pt>
                <c:pt idx="7029">
                  <c:v>21.98</c:v>
                </c:pt>
                <c:pt idx="7030">
                  <c:v>21.898</c:v>
                </c:pt>
                <c:pt idx="7031">
                  <c:v>21.896999999999998</c:v>
                </c:pt>
                <c:pt idx="7032">
                  <c:v>21.888999999999999</c:v>
                </c:pt>
                <c:pt idx="7033">
                  <c:v>21.809000000000001</c:v>
                </c:pt>
                <c:pt idx="7034">
                  <c:v>21.808</c:v>
                </c:pt>
                <c:pt idx="7035">
                  <c:v>21.800999999999998</c:v>
                </c:pt>
                <c:pt idx="7036">
                  <c:v>21.724</c:v>
                </c:pt>
                <c:pt idx="7037">
                  <c:v>21.722000000000001</c:v>
                </c:pt>
                <c:pt idx="7038">
                  <c:v>21.716000000000001</c:v>
                </c:pt>
                <c:pt idx="7039">
                  <c:v>21.64</c:v>
                </c:pt>
                <c:pt idx="7040">
                  <c:v>21.638999999999999</c:v>
                </c:pt>
                <c:pt idx="7041">
                  <c:v>21.632000000000001</c:v>
                </c:pt>
                <c:pt idx="7042">
                  <c:v>21.559000000000001</c:v>
                </c:pt>
                <c:pt idx="7043">
                  <c:v>21.556999999999999</c:v>
                </c:pt>
                <c:pt idx="7044">
                  <c:v>21.550999999999998</c:v>
                </c:pt>
                <c:pt idx="7045">
                  <c:v>21.478999999999999</c:v>
                </c:pt>
                <c:pt idx="7046">
                  <c:v>21.477</c:v>
                </c:pt>
                <c:pt idx="7047">
                  <c:v>21.471</c:v>
                </c:pt>
                <c:pt idx="7048">
                  <c:v>21.401</c:v>
                </c:pt>
                <c:pt idx="7049">
                  <c:v>21.4</c:v>
                </c:pt>
                <c:pt idx="7050">
                  <c:v>21.393999999999998</c:v>
                </c:pt>
                <c:pt idx="7051">
                  <c:v>21.324999999999999</c:v>
                </c:pt>
                <c:pt idx="7052">
                  <c:v>21.318999999999999</c:v>
                </c:pt>
                <c:pt idx="7053">
                  <c:v>21.253</c:v>
                </c:pt>
                <c:pt idx="7054">
                  <c:v>20.899000000000001</c:v>
                </c:pt>
                <c:pt idx="7055">
                  <c:v>20.895</c:v>
                </c:pt>
                <c:pt idx="7056">
                  <c:v>20.844000000000001</c:v>
                </c:pt>
                <c:pt idx="7057">
                  <c:v>20.832999999999998</c:v>
                </c:pt>
                <c:pt idx="7058">
                  <c:v>20.827999999999999</c:v>
                </c:pt>
                <c:pt idx="7059">
                  <c:v>20.782</c:v>
                </c:pt>
                <c:pt idx="7060">
                  <c:v>20.780999999999999</c:v>
                </c:pt>
                <c:pt idx="7061">
                  <c:v>20.777000000000001</c:v>
                </c:pt>
                <c:pt idx="7062">
                  <c:v>20.731999999999999</c:v>
                </c:pt>
                <c:pt idx="7063">
                  <c:v>20.731000000000002</c:v>
                </c:pt>
                <c:pt idx="7064">
                  <c:v>20.728000000000002</c:v>
                </c:pt>
                <c:pt idx="7065">
                  <c:v>20.686</c:v>
                </c:pt>
                <c:pt idx="7066">
                  <c:v>20.684999999999999</c:v>
                </c:pt>
                <c:pt idx="7067">
                  <c:v>20.681000000000001</c:v>
                </c:pt>
                <c:pt idx="7068">
                  <c:v>20.635999999999999</c:v>
                </c:pt>
                <c:pt idx="7069">
                  <c:v>20.6</c:v>
                </c:pt>
                <c:pt idx="7070">
                  <c:v>20.6</c:v>
                </c:pt>
                <c:pt idx="7071">
                  <c:v>20.596</c:v>
                </c:pt>
                <c:pt idx="7072">
                  <c:v>20.562999999999999</c:v>
                </c:pt>
                <c:pt idx="7073">
                  <c:v>20.562000000000001</c:v>
                </c:pt>
                <c:pt idx="7074">
                  <c:v>20.559000000000001</c:v>
                </c:pt>
                <c:pt idx="7075">
                  <c:v>20.527999999999999</c:v>
                </c:pt>
                <c:pt idx="7076">
                  <c:v>20.527999999999999</c:v>
                </c:pt>
                <c:pt idx="7077">
                  <c:v>20.524999999999999</c:v>
                </c:pt>
                <c:pt idx="7078">
                  <c:v>20.497</c:v>
                </c:pt>
                <c:pt idx="7079">
                  <c:v>20.497</c:v>
                </c:pt>
                <c:pt idx="7080">
                  <c:v>20.494</c:v>
                </c:pt>
                <c:pt idx="7081">
                  <c:v>20.47</c:v>
                </c:pt>
                <c:pt idx="7082">
                  <c:v>20.469000000000001</c:v>
                </c:pt>
                <c:pt idx="7083">
                  <c:v>20.466999999999999</c:v>
                </c:pt>
                <c:pt idx="7084">
                  <c:v>20.445</c:v>
                </c:pt>
                <c:pt idx="7085">
                  <c:v>20.353999999999999</c:v>
                </c:pt>
                <c:pt idx="7086">
                  <c:v>20.353000000000002</c:v>
                </c:pt>
                <c:pt idx="7087">
                  <c:v>20.344000000000001</c:v>
                </c:pt>
                <c:pt idx="7088">
                  <c:v>20.341999999999999</c:v>
                </c:pt>
                <c:pt idx="7089">
                  <c:v>20.341000000000001</c:v>
                </c:pt>
                <c:pt idx="7090">
                  <c:v>20.332999999999998</c:v>
                </c:pt>
                <c:pt idx="7091">
                  <c:v>20.332000000000001</c:v>
                </c:pt>
                <c:pt idx="7092">
                  <c:v>20.332000000000001</c:v>
                </c:pt>
                <c:pt idx="7093">
                  <c:v>20.323</c:v>
                </c:pt>
                <c:pt idx="7094">
                  <c:v>20.323</c:v>
                </c:pt>
                <c:pt idx="7095">
                  <c:v>20.321999999999999</c:v>
                </c:pt>
                <c:pt idx="7096">
                  <c:v>20.312999999999999</c:v>
                </c:pt>
                <c:pt idx="7097">
                  <c:v>20.312999999999999</c:v>
                </c:pt>
                <c:pt idx="7098">
                  <c:v>20.312999999999999</c:v>
                </c:pt>
                <c:pt idx="7099">
                  <c:v>20.303999999999998</c:v>
                </c:pt>
                <c:pt idx="7100">
                  <c:v>20.303999999999998</c:v>
                </c:pt>
                <c:pt idx="7101">
                  <c:v>20.303000000000001</c:v>
                </c:pt>
                <c:pt idx="7102">
                  <c:v>20.295000000000002</c:v>
                </c:pt>
                <c:pt idx="7103">
                  <c:v>20.295000000000002</c:v>
                </c:pt>
                <c:pt idx="7104">
                  <c:v>20.294</c:v>
                </c:pt>
                <c:pt idx="7105">
                  <c:v>20.286000000000001</c:v>
                </c:pt>
                <c:pt idx="7106">
                  <c:v>20.286000000000001</c:v>
                </c:pt>
                <c:pt idx="7107">
                  <c:v>20.285</c:v>
                </c:pt>
                <c:pt idx="7108">
                  <c:v>20.277000000000001</c:v>
                </c:pt>
                <c:pt idx="7109">
                  <c:v>20.277000000000001</c:v>
                </c:pt>
                <c:pt idx="7110">
                  <c:v>20.276</c:v>
                </c:pt>
                <c:pt idx="7111">
                  <c:v>20.268000000000001</c:v>
                </c:pt>
                <c:pt idx="7112">
                  <c:v>20.268000000000001</c:v>
                </c:pt>
                <c:pt idx="7113">
                  <c:v>20.266999999999999</c:v>
                </c:pt>
                <c:pt idx="7114">
                  <c:v>20.259</c:v>
                </c:pt>
                <c:pt idx="7115">
                  <c:v>20.259</c:v>
                </c:pt>
                <c:pt idx="7116">
                  <c:v>20.257999999999999</c:v>
                </c:pt>
                <c:pt idx="7117">
                  <c:v>20.25</c:v>
                </c:pt>
                <c:pt idx="7118">
                  <c:v>20.106999999999999</c:v>
                </c:pt>
                <c:pt idx="7119">
                  <c:v>20.106999999999999</c:v>
                </c:pt>
                <c:pt idx="7120">
                  <c:v>20.103000000000002</c:v>
                </c:pt>
                <c:pt idx="7121">
                  <c:v>20.102</c:v>
                </c:pt>
                <c:pt idx="7122">
                  <c:v>20.100999999999999</c:v>
                </c:pt>
                <c:pt idx="7123">
                  <c:v>20.097999999999999</c:v>
                </c:pt>
                <c:pt idx="7124">
                  <c:v>20.097999999999999</c:v>
                </c:pt>
                <c:pt idx="7125">
                  <c:v>20.097000000000001</c:v>
                </c:pt>
                <c:pt idx="7126">
                  <c:v>20.094000000000001</c:v>
                </c:pt>
                <c:pt idx="7127">
                  <c:v>20.093</c:v>
                </c:pt>
                <c:pt idx="7128">
                  <c:v>20.093</c:v>
                </c:pt>
                <c:pt idx="7129">
                  <c:v>20.09</c:v>
                </c:pt>
                <c:pt idx="7130">
                  <c:v>20.09</c:v>
                </c:pt>
                <c:pt idx="7131">
                  <c:v>20.088999999999999</c:v>
                </c:pt>
                <c:pt idx="7132">
                  <c:v>20.085999999999999</c:v>
                </c:pt>
                <c:pt idx="7133">
                  <c:v>20.085999999999999</c:v>
                </c:pt>
                <c:pt idx="7134">
                  <c:v>20.085999999999999</c:v>
                </c:pt>
                <c:pt idx="7135">
                  <c:v>20.082000000000001</c:v>
                </c:pt>
                <c:pt idx="7136">
                  <c:v>20.082000000000001</c:v>
                </c:pt>
                <c:pt idx="7137">
                  <c:v>20.082000000000001</c:v>
                </c:pt>
                <c:pt idx="7138">
                  <c:v>20.079000000000001</c:v>
                </c:pt>
                <c:pt idx="7139">
                  <c:v>20.079000000000001</c:v>
                </c:pt>
                <c:pt idx="7140">
                  <c:v>20.079000000000001</c:v>
                </c:pt>
                <c:pt idx="7141">
                  <c:v>20.076000000000001</c:v>
                </c:pt>
                <c:pt idx="7142">
                  <c:v>20.076000000000001</c:v>
                </c:pt>
                <c:pt idx="7143">
                  <c:v>20.076000000000001</c:v>
                </c:pt>
                <c:pt idx="7144">
                  <c:v>20.073</c:v>
                </c:pt>
                <c:pt idx="7145">
                  <c:v>20.073</c:v>
                </c:pt>
                <c:pt idx="7146">
                  <c:v>20.073</c:v>
                </c:pt>
                <c:pt idx="7147">
                  <c:v>20.071000000000002</c:v>
                </c:pt>
                <c:pt idx="7148">
                  <c:v>20.071000000000002</c:v>
                </c:pt>
                <c:pt idx="7149">
                  <c:v>20.071000000000002</c:v>
                </c:pt>
                <c:pt idx="7150">
                  <c:v>20.068999999999999</c:v>
                </c:pt>
                <c:pt idx="7151">
                  <c:v>20.059999999999999</c:v>
                </c:pt>
                <c:pt idx="7152">
                  <c:v>20.059999999999999</c:v>
                </c:pt>
                <c:pt idx="7153">
                  <c:v>20.059000000000001</c:v>
                </c:pt>
                <c:pt idx="7154">
                  <c:v>20.059000000000001</c:v>
                </c:pt>
                <c:pt idx="7155">
                  <c:v>20.059000000000001</c:v>
                </c:pt>
                <c:pt idx="7156">
                  <c:v>20.058</c:v>
                </c:pt>
                <c:pt idx="7157">
                  <c:v>20.058</c:v>
                </c:pt>
                <c:pt idx="7158">
                  <c:v>20.058</c:v>
                </c:pt>
                <c:pt idx="7159">
                  <c:v>20.056999999999999</c:v>
                </c:pt>
                <c:pt idx="7160">
                  <c:v>20.056999999999999</c:v>
                </c:pt>
                <c:pt idx="7161">
                  <c:v>20.056999999999999</c:v>
                </c:pt>
                <c:pt idx="7162">
                  <c:v>20.056999999999999</c:v>
                </c:pt>
                <c:pt idx="7163">
                  <c:v>20.056999999999999</c:v>
                </c:pt>
                <c:pt idx="7164">
                  <c:v>20.056999999999999</c:v>
                </c:pt>
                <c:pt idx="7165">
                  <c:v>20.056000000000001</c:v>
                </c:pt>
                <c:pt idx="7166">
                  <c:v>20.056000000000001</c:v>
                </c:pt>
                <c:pt idx="7167">
                  <c:v>20.056000000000001</c:v>
                </c:pt>
                <c:pt idx="7168">
                  <c:v>20.056000000000001</c:v>
                </c:pt>
                <c:pt idx="7169">
                  <c:v>20.056000000000001</c:v>
                </c:pt>
                <c:pt idx="7170">
                  <c:v>20.056000000000001</c:v>
                </c:pt>
                <c:pt idx="7171">
                  <c:v>20.056999999999999</c:v>
                </c:pt>
                <c:pt idx="7172">
                  <c:v>20.056999999999999</c:v>
                </c:pt>
                <c:pt idx="7173">
                  <c:v>20.056999999999999</c:v>
                </c:pt>
                <c:pt idx="7174">
                  <c:v>20.056999999999999</c:v>
                </c:pt>
                <c:pt idx="7175">
                  <c:v>20.056999999999999</c:v>
                </c:pt>
                <c:pt idx="7176">
                  <c:v>20.056999999999999</c:v>
                </c:pt>
                <c:pt idx="7177">
                  <c:v>20.058</c:v>
                </c:pt>
                <c:pt idx="7178">
                  <c:v>20.059000000000001</c:v>
                </c:pt>
                <c:pt idx="7179">
                  <c:v>20.059000000000001</c:v>
                </c:pt>
                <c:pt idx="7180">
                  <c:v>20.059000000000001</c:v>
                </c:pt>
                <c:pt idx="7181">
                  <c:v>20.059999999999999</c:v>
                </c:pt>
                <c:pt idx="7182">
                  <c:v>20.074000000000002</c:v>
                </c:pt>
                <c:pt idx="7183">
                  <c:v>20.074999999999999</c:v>
                </c:pt>
                <c:pt idx="7184">
                  <c:v>20.077000000000002</c:v>
                </c:pt>
                <c:pt idx="7185">
                  <c:v>20.077999999999999</c:v>
                </c:pt>
                <c:pt idx="7186">
                  <c:v>20.077999999999999</c:v>
                </c:pt>
                <c:pt idx="7187">
                  <c:v>20.081</c:v>
                </c:pt>
                <c:pt idx="7188">
                  <c:v>20.081</c:v>
                </c:pt>
                <c:pt idx="7189">
                  <c:v>20.082000000000001</c:v>
                </c:pt>
                <c:pt idx="7190">
                  <c:v>20.085000000000001</c:v>
                </c:pt>
                <c:pt idx="7191">
                  <c:v>20.085000000000001</c:v>
                </c:pt>
                <c:pt idx="7192">
                  <c:v>20.085000000000001</c:v>
                </c:pt>
                <c:pt idx="7193">
                  <c:v>20.088000000000001</c:v>
                </c:pt>
                <c:pt idx="7194">
                  <c:v>20.088999999999999</c:v>
                </c:pt>
                <c:pt idx="7195">
                  <c:v>20.091999999999999</c:v>
                </c:pt>
                <c:pt idx="7196">
                  <c:v>20.093</c:v>
                </c:pt>
                <c:pt idx="7197">
                  <c:v>20.093</c:v>
                </c:pt>
                <c:pt idx="7198">
                  <c:v>20.097000000000001</c:v>
                </c:pt>
                <c:pt idx="7199">
                  <c:v>20.097000000000001</c:v>
                </c:pt>
                <c:pt idx="7200">
                  <c:v>20.097000000000001</c:v>
                </c:pt>
                <c:pt idx="7201">
                  <c:v>20.100999999999999</c:v>
                </c:pt>
                <c:pt idx="7202">
                  <c:v>20.100999999999999</c:v>
                </c:pt>
                <c:pt idx="7203">
                  <c:v>20.100999999999999</c:v>
                </c:pt>
                <c:pt idx="7204">
                  <c:v>20.106000000000002</c:v>
                </c:pt>
                <c:pt idx="7205">
                  <c:v>20.106000000000002</c:v>
                </c:pt>
                <c:pt idx="7206">
                  <c:v>20.106000000000002</c:v>
                </c:pt>
                <c:pt idx="7207">
                  <c:v>20.111000000000001</c:v>
                </c:pt>
                <c:pt idx="7208">
                  <c:v>20.111000000000001</c:v>
                </c:pt>
                <c:pt idx="7209">
                  <c:v>20.111000000000001</c:v>
                </c:pt>
                <c:pt idx="7210">
                  <c:v>20.116</c:v>
                </c:pt>
                <c:pt idx="7211">
                  <c:v>20.116</c:v>
                </c:pt>
                <c:pt idx="7212">
                  <c:v>20.116</c:v>
                </c:pt>
                <c:pt idx="7213">
                  <c:v>20.120999999999999</c:v>
                </c:pt>
                <c:pt idx="7214">
                  <c:v>20.266999999999999</c:v>
                </c:pt>
                <c:pt idx="7215">
                  <c:v>20.268000000000001</c:v>
                </c:pt>
                <c:pt idx="7216">
                  <c:v>20.276</c:v>
                </c:pt>
                <c:pt idx="7217">
                  <c:v>20.277999999999999</c:v>
                </c:pt>
                <c:pt idx="7218">
                  <c:v>20.279</c:v>
                </c:pt>
                <c:pt idx="7219">
                  <c:v>20.286999999999999</c:v>
                </c:pt>
                <c:pt idx="7220">
                  <c:v>20.288</c:v>
                </c:pt>
                <c:pt idx="7221">
                  <c:v>20.288</c:v>
                </c:pt>
                <c:pt idx="7222">
                  <c:v>20.297000000000001</c:v>
                </c:pt>
                <c:pt idx="7223">
                  <c:v>20.297000000000001</c:v>
                </c:pt>
                <c:pt idx="7224">
                  <c:v>20.297999999999998</c:v>
                </c:pt>
                <c:pt idx="7225">
                  <c:v>20.306000000000001</c:v>
                </c:pt>
                <c:pt idx="7226">
                  <c:v>20.306000000000001</c:v>
                </c:pt>
                <c:pt idx="7227">
                  <c:v>20.306999999999999</c:v>
                </c:pt>
                <c:pt idx="7228">
                  <c:v>20.317</c:v>
                </c:pt>
                <c:pt idx="7229">
                  <c:v>20.326000000000001</c:v>
                </c:pt>
                <c:pt idx="7230">
                  <c:v>20.327000000000002</c:v>
                </c:pt>
                <c:pt idx="7231">
                  <c:v>20.335000000000001</c:v>
                </c:pt>
                <c:pt idx="7232">
                  <c:v>20.335999999999999</c:v>
                </c:pt>
                <c:pt idx="7233">
                  <c:v>20.335999999999999</c:v>
                </c:pt>
                <c:pt idx="7234">
                  <c:v>20.344999999999999</c:v>
                </c:pt>
                <c:pt idx="7235">
                  <c:v>20.346</c:v>
                </c:pt>
                <c:pt idx="7236">
                  <c:v>20.346</c:v>
                </c:pt>
                <c:pt idx="7237">
                  <c:v>20.355</c:v>
                </c:pt>
                <c:pt idx="7238">
                  <c:v>20.356000000000002</c:v>
                </c:pt>
                <c:pt idx="7239">
                  <c:v>20.356000000000002</c:v>
                </c:pt>
                <c:pt idx="7240">
                  <c:v>20.366</c:v>
                </c:pt>
                <c:pt idx="7241">
                  <c:v>20.366</c:v>
                </c:pt>
                <c:pt idx="7242">
                  <c:v>20.367000000000001</c:v>
                </c:pt>
                <c:pt idx="7243">
                  <c:v>20.376000000000001</c:v>
                </c:pt>
                <c:pt idx="7244">
                  <c:v>20.456</c:v>
                </c:pt>
                <c:pt idx="7245">
                  <c:v>20.457000000000001</c:v>
                </c:pt>
                <c:pt idx="7246">
                  <c:v>20.466999999999999</c:v>
                </c:pt>
                <c:pt idx="7247">
                  <c:v>20.469000000000001</c:v>
                </c:pt>
                <c:pt idx="7248">
                  <c:v>20.47</c:v>
                </c:pt>
                <c:pt idx="7249">
                  <c:v>20.48</c:v>
                </c:pt>
                <c:pt idx="7250">
                  <c:v>20.48</c:v>
                </c:pt>
                <c:pt idx="7251">
                  <c:v>20.481000000000002</c:v>
                </c:pt>
                <c:pt idx="7252">
                  <c:v>20.491</c:v>
                </c:pt>
                <c:pt idx="7253">
                  <c:v>20.491</c:v>
                </c:pt>
                <c:pt idx="7254">
                  <c:v>20.492000000000001</c:v>
                </c:pt>
                <c:pt idx="7255">
                  <c:v>20.501000000000001</c:v>
                </c:pt>
                <c:pt idx="7256">
                  <c:v>20.501999999999999</c:v>
                </c:pt>
                <c:pt idx="7257">
                  <c:v>20.503</c:v>
                </c:pt>
                <c:pt idx="7258">
                  <c:v>20.512</c:v>
                </c:pt>
                <c:pt idx="7259">
                  <c:v>20.513000000000002</c:v>
                </c:pt>
                <c:pt idx="7260">
                  <c:v>20.513000000000002</c:v>
                </c:pt>
                <c:pt idx="7261">
                  <c:v>20.523</c:v>
                </c:pt>
                <c:pt idx="7262">
                  <c:v>20.523</c:v>
                </c:pt>
                <c:pt idx="7263">
                  <c:v>20.524000000000001</c:v>
                </c:pt>
                <c:pt idx="7264">
                  <c:v>20.533999999999999</c:v>
                </c:pt>
                <c:pt idx="7265">
                  <c:v>20.533999999999999</c:v>
                </c:pt>
                <c:pt idx="7266">
                  <c:v>20.535</c:v>
                </c:pt>
                <c:pt idx="7267">
                  <c:v>20.545000000000002</c:v>
                </c:pt>
                <c:pt idx="7268">
                  <c:v>20.545000000000002</c:v>
                </c:pt>
                <c:pt idx="7269">
                  <c:v>20.545999999999999</c:v>
                </c:pt>
                <c:pt idx="7270">
                  <c:v>20.556000000000001</c:v>
                </c:pt>
                <c:pt idx="7271">
                  <c:v>20.556000000000001</c:v>
                </c:pt>
                <c:pt idx="7272">
                  <c:v>20.556999999999999</c:v>
                </c:pt>
                <c:pt idx="7273">
                  <c:v>20.565999999999999</c:v>
                </c:pt>
                <c:pt idx="7274">
                  <c:v>20.567</c:v>
                </c:pt>
                <c:pt idx="7275">
                  <c:v>20.568000000000001</c:v>
                </c:pt>
                <c:pt idx="7276">
                  <c:v>20.577000000000002</c:v>
                </c:pt>
                <c:pt idx="7277">
                  <c:v>20.571000000000002</c:v>
                </c:pt>
                <c:pt idx="7278">
                  <c:v>20.57</c:v>
                </c:pt>
                <c:pt idx="7279">
                  <c:v>20.559000000000001</c:v>
                </c:pt>
                <c:pt idx="7280">
                  <c:v>20.553000000000001</c:v>
                </c:pt>
                <c:pt idx="7281">
                  <c:v>20.552</c:v>
                </c:pt>
                <c:pt idx="7282">
                  <c:v>20.541</c:v>
                </c:pt>
                <c:pt idx="7283">
                  <c:v>20.541</c:v>
                </c:pt>
                <c:pt idx="7284">
                  <c:v>20.54</c:v>
                </c:pt>
                <c:pt idx="7285">
                  <c:v>20.529</c:v>
                </c:pt>
                <c:pt idx="7286">
                  <c:v>20.527999999999999</c:v>
                </c:pt>
                <c:pt idx="7287">
                  <c:v>20.527000000000001</c:v>
                </c:pt>
                <c:pt idx="7288">
                  <c:v>20.515999999999998</c:v>
                </c:pt>
                <c:pt idx="7289">
                  <c:v>20.515999999999998</c:v>
                </c:pt>
                <c:pt idx="7290">
                  <c:v>20.515000000000001</c:v>
                </c:pt>
                <c:pt idx="7291">
                  <c:v>20.503</c:v>
                </c:pt>
                <c:pt idx="7292">
                  <c:v>20.503</c:v>
                </c:pt>
                <c:pt idx="7293">
                  <c:v>20.501999999999999</c:v>
                </c:pt>
                <c:pt idx="7294">
                  <c:v>20.49</c:v>
                </c:pt>
                <c:pt idx="7295">
                  <c:v>20.489000000000001</c:v>
                </c:pt>
                <c:pt idx="7296">
                  <c:v>20.488</c:v>
                </c:pt>
                <c:pt idx="7297">
                  <c:v>20.475999999999999</c:v>
                </c:pt>
                <c:pt idx="7298">
                  <c:v>20.475999999999999</c:v>
                </c:pt>
                <c:pt idx="7299">
                  <c:v>20.475000000000001</c:v>
                </c:pt>
                <c:pt idx="7300">
                  <c:v>20.462</c:v>
                </c:pt>
                <c:pt idx="7301">
                  <c:v>20.462</c:v>
                </c:pt>
                <c:pt idx="7302">
                  <c:v>20.457000000000001</c:v>
                </c:pt>
                <c:pt idx="7303">
                  <c:v>20.457000000000001</c:v>
                </c:pt>
                <c:pt idx="7304">
                  <c:v>20.452999999999999</c:v>
                </c:pt>
                <c:pt idx="7305">
                  <c:v>20.425999999999998</c:v>
                </c:pt>
                <c:pt idx="7306">
                  <c:v>20.425000000000001</c:v>
                </c:pt>
                <c:pt idx="7307">
                  <c:v>20.423999999999999</c:v>
                </c:pt>
                <c:pt idx="7308">
                  <c:v>20.420999999999999</c:v>
                </c:pt>
                <c:pt idx="7309">
                  <c:v>20.420999999999999</c:v>
                </c:pt>
                <c:pt idx="7310">
                  <c:v>20.419</c:v>
                </c:pt>
                <c:pt idx="7311">
                  <c:v>20.411000000000001</c:v>
                </c:pt>
                <c:pt idx="7312">
                  <c:v>20.411000000000001</c:v>
                </c:pt>
                <c:pt idx="7313">
                  <c:v>20.408999999999999</c:v>
                </c:pt>
                <c:pt idx="7314">
                  <c:v>20.408999999999999</c:v>
                </c:pt>
                <c:pt idx="7315">
                  <c:v>20.408999999999999</c:v>
                </c:pt>
                <c:pt idx="7316">
                  <c:v>20.408000000000001</c:v>
                </c:pt>
                <c:pt idx="7317">
                  <c:v>20.407</c:v>
                </c:pt>
                <c:pt idx="7318">
                  <c:v>20.405999999999999</c:v>
                </c:pt>
                <c:pt idx="7319">
                  <c:v>20.393000000000001</c:v>
                </c:pt>
                <c:pt idx="7320">
                  <c:v>20.393000000000001</c:v>
                </c:pt>
                <c:pt idx="7321">
                  <c:v>20.390999999999998</c:v>
                </c:pt>
                <c:pt idx="7322">
                  <c:v>20.378</c:v>
                </c:pt>
                <c:pt idx="7323">
                  <c:v>20.378</c:v>
                </c:pt>
                <c:pt idx="7324">
                  <c:v>20.376000000000001</c:v>
                </c:pt>
                <c:pt idx="7325">
                  <c:v>20.363</c:v>
                </c:pt>
                <c:pt idx="7326">
                  <c:v>20.361999999999998</c:v>
                </c:pt>
                <c:pt idx="7327">
                  <c:v>20.361000000000001</c:v>
                </c:pt>
                <c:pt idx="7328">
                  <c:v>20.347000000000001</c:v>
                </c:pt>
                <c:pt idx="7329">
                  <c:v>20.347000000000001</c:v>
                </c:pt>
                <c:pt idx="7330">
                  <c:v>20.346</c:v>
                </c:pt>
                <c:pt idx="7331">
                  <c:v>20.332000000000001</c:v>
                </c:pt>
                <c:pt idx="7332">
                  <c:v>20.332000000000001</c:v>
                </c:pt>
                <c:pt idx="7333">
                  <c:v>20.315999999999999</c:v>
                </c:pt>
                <c:pt idx="7334">
                  <c:v>20.315999999999999</c:v>
                </c:pt>
                <c:pt idx="7335">
                  <c:v>20.314</c:v>
                </c:pt>
                <c:pt idx="7336">
                  <c:v>20.3</c:v>
                </c:pt>
                <c:pt idx="7337">
                  <c:v>20.3</c:v>
                </c:pt>
                <c:pt idx="7338">
                  <c:v>20.298999999999999</c:v>
                </c:pt>
                <c:pt idx="7339">
                  <c:v>20.283999999999999</c:v>
                </c:pt>
                <c:pt idx="7340">
                  <c:v>20.283999999999999</c:v>
                </c:pt>
                <c:pt idx="7341">
                  <c:v>20.283000000000001</c:v>
                </c:pt>
                <c:pt idx="7342">
                  <c:v>20.268000000000001</c:v>
                </c:pt>
                <c:pt idx="7343">
                  <c:v>20.268000000000001</c:v>
                </c:pt>
                <c:pt idx="7344">
                  <c:v>20.265999999999998</c:v>
                </c:pt>
                <c:pt idx="7345">
                  <c:v>20.251000000000001</c:v>
                </c:pt>
                <c:pt idx="7346">
                  <c:v>20.251000000000001</c:v>
                </c:pt>
                <c:pt idx="7347">
                  <c:v>20.25</c:v>
                </c:pt>
                <c:pt idx="7348">
                  <c:v>20.234999999999999</c:v>
                </c:pt>
                <c:pt idx="7349">
                  <c:v>20.234000000000002</c:v>
                </c:pt>
                <c:pt idx="7350">
                  <c:v>20.233000000000001</c:v>
                </c:pt>
                <c:pt idx="7351">
                  <c:v>20.218</c:v>
                </c:pt>
                <c:pt idx="7352">
                  <c:v>20.218</c:v>
                </c:pt>
                <c:pt idx="7353">
                  <c:v>20.216000000000001</c:v>
                </c:pt>
                <c:pt idx="7354">
                  <c:v>20.201000000000001</c:v>
                </c:pt>
                <c:pt idx="7355">
                  <c:v>20.158999999999999</c:v>
                </c:pt>
                <c:pt idx="7356">
                  <c:v>20.157</c:v>
                </c:pt>
                <c:pt idx="7357">
                  <c:v>20.140999999999998</c:v>
                </c:pt>
                <c:pt idx="7358">
                  <c:v>20.138000000000002</c:v>
                </c:pt>
                <c:pt idx="7359">
                  <c:v>20.135999999999999</c:v>
                </c:pt>
                <c:pt idx="7360">
                  <c:v>20.12</c:v>
                </c:pt>
                <c:pt idx="7361">
                  <c:v>20.12</c:v>
                </c:pt>
                <c:pt idx="7362">
                  <c:v>20.119</c:v>
                </c:pt>
                <c:pt idx="7363">
                  <c:v>20.103000000000002</c:v>
                </c:pt>
                <c:pt idx="7364">
                  <c:v>20.102</c:v>
                </c:pt>
                <c:pt idx="7365">
                  <c:v>20.100999999999999</c:v>
                </c:pt>
                <c:pt idx="7366">
                  <c:v>20.085000000000001</c:v>
                </c:pt>
                <c:pt idx="7367">
                  <c:v>20.085000000000001</c:v>
                </c:pt>
                <c:pt idx="7368">
                  <c:v>20.082999999999998</c:v>
                </c:pt>
                <c:pt idx="7369">
                  <c:v>20.067</c:v>
                </c:pt>
                <c:pt idx="7370">
                  <c:v>20.067</c:v>
                </c:pt>
                <c:pt idx="7371">
                  <c:v>20.065000000000001</c:v>
                </c:pt>
                <c:pt idx="7372">
                  <c:v>20.048999999999999</c:v>
                </c:pt>
                <c:pt idx="7373">
                  <c:v>20.048999999999999</c:v>
                </c:pt>
                <c:pt idx="7374">
                  <c:v>20.047000000000001</c:v>
                </c:pt>
                <c:pt idx="7375">
                  <c:v>20.032</c:v>
                </c:pt>
                <c:pt idx="7376">
                  <c:v>20.030999999999999</c:v>
                </c:pt>
                <c:pt idx="7377">
                  <c:v>20.03</c:v>
                </c:pt>
                <c:pt idx="7378">
                  <c:v>20.013999999999999</c:v>
                </c:pt>
                <c:pt idx="7379">
                  <c:v>20.013000000000002</c:v>
                </c:pt>
                <c:pt idx="7380">
                  <c:v>20.012</c:v>
                </c:pt>
                <c:pt idx="7381">
                  <c:v>19.995000000000001</c:v>
                </c:pt>
                <c:pt idx="7382">
                  <c:v>19.995000000000001</c:v>
                </c:pt>
                <c:pt idx="7383">
                  <c:v>19.994</c:v>
                </c:pt>
                <c:pt idx="7384">
                  <c:v>19.977</c:v>
                </c:pt>
                <c:pt idx="7385">
                  <c:v>19.977</c:v>
                </c:pt>
                <c:pt idx="7386">
                  <c:v>19.975999999999999</c:v>
                </c:pt>
                <c:pt idx="7387">
                  <c:v>19.959</c:v>
                </c:pt>
                <c:pt idx="7388">
                  <c:v>19.959</c:v>
                </c:pt>
                <c:pt idx="7389">
                  <c:v>19.957000000000001</c:v>
                </c:pt>
                <c:pt idx="7390">
                  <c:v>19.940999999999999</c:v>
                </c:pt>
                <c:pt idx="7391">
                  <c:v>19.940999999999999</c:v>
                </c:pt>
                <c:pt idx="7392">
                  <c:v>19.939</c:v>
                </c:pt>
                <c:pt idx="7393">
                  <c:v>19.922999999999998</c:v>
                </c:pt>
                <c:pt idx="7394">
                  <c:v>19.922999999999998</c:v>
                </c:pt>
                <c:pt idx="7395">
                  <c:v>19.920999999999999</c:v>
                </c:pt>
                <c:pt idx="7396">
                  <c:v>19.914000000000001</c:v>
                </c:pt>
                <c:pt idx="7397">
                  <c:v>19.859000000000002</c:v>
                </c:pt>
                <c:pt idx="7398">
                  <c:v>19.858000000000001</c:v>
                </c:pt>
                <c:pt idx="7399">
                  <c:v>19.841000000000001</c:v>
                </c:pt>
                <c:pt idx="7400">
                  <c:v>19.837</c:v>
                </c:pt>
                <c:pt idx="7401">
                  <c:v>19.835999999999999</c:v>
                </c:pt>
                <c:pt idx="7402">
                  <c:v>19.82</c:v>
                </c:pt>
                <c:pt idx="7403">
                  <c:v>19.82</c:v>
                </c:pt>
                <c:pt idx="7404">
                  <c:v>19.818000000000001</c:v>
                </c:pt>
                <c:pt idx="7405">
                  <c:v>19.802</c:v>
                </c:pt>
                <c:pt idx="7406">
                  <c:v>19.802</c:v>
                </c:pt>
                <c:pt idx="7407">
                  <c:v>19.8</c:v>
                </c:pt>
                <c:pt idx="7408">
                  <c:v>19.783999999999999</c:v>
                </c:pt>
                <c:pt idx="7409">
                  <c:v>19.783999999999999</c:v>
                </c:pt>
                <c:pt idx="7410">
                  <c:v>19.782</c:v>
                </c:pt>
                <c:pt idx="7411">
                  <c:v>19.765999999999998</c:v>
                </c:pt>
                <c:pt idx="7412">
                  <c:v>19.765999999999998</c:v>
                </c:pt>
                <c:pt idx="7413">
                  <c:v>19.765000000000001</c:v>
                </c:pt>
                <c:pt idx="7414">
                  <c:v>19.748999999999999</c:v>
                </c:pt>
                <c:pt idx="7415">
                  <c:v>19.748999999999999</c:v>
                </c:pt>
                <c:pt idx="7416">
                  <c:v>19.747</c:v>
                </c:pt>
                <c:pt idx="7417">
                  <c:v>19.731000000000002</c:v>
                </c:pt>
                <c:pt idx="7418">
                  <c:v>19.731000000000002</c:v>
                </c:pt>
                <c:pt idx="7419">
                  <c:v>19.73</c:v>
                </c:pt>
                <c:pt idx="7420">
                  <c:v>19.713999999999999</c:v>
                </c:pt>
                <c:pt idx="7421">
                  <c:v>19.713999999999999</c:v>
                </c:pt>
                <c:pt idx="7422">
                  <c:v>19.713000000000001</c:v>
                </c:pt>
                <c:pt idx="7423">
                  <c:v>19.696999999999999</c:v>
                </c:pt>
                <c:pt idx="7424">
                  <c:v>19.696999999999999</c:v>
                </c:pt>
                <c:pt idx="7425">
                  <c:v>19.695</c:v>
                </c:pt>
                <c:pt idx="7426">
                  <c:v>19.68</c:v>
                </c:pt>
                <c:pt idx="7427">
                  <c:v>19.68</c:v>
                </c:pt>
                <c:pt idx="7428">
                  <c:v>19.678000000000001</c:v>
                </c:pt>
                <c:pt idx="7429">
                  <c:v>19.663</c:v>
                </c:pt>
                <c:pt idx="7430">
                  <c:v>19.663</c:v>
                </c:pt>
                <c:pt idx="7431">
                  <c:v>19.661999999999999</c:v>
                </c:pt>
                <c:pt idx="7432">
                  <c:v>19.646000000000001</c:v>
                </c:pt>
                <c:pt idx="7433">
                  <c:v>19.646000000000001</c:v>
                </c:pt>
                <c:pt idx="7434">
                  <c:v>19.645</c:v>
                </c:pt>
                <c:pt idx="7435">
                  <c:v>19.573</c:v>
                </c:pt>
                <c:pt idx="7436">
                  <c:v>19.571000000000002</c:v>
                </c:pt>
                <c:pt idx="7437">
                  <c:v>19.556999999999999</c:v>
                </c:pt>
                <c:pt idx="7438">
                  <c:v>19.553999999999998</c:v>
                </c:pt>
                <c:pt idx="7439">
                  <c:v>19.553000000000001</c:v>
                </c:pt>
                <c:pt idx="7440">
                  <c:v>19.539000000000001</c:v>
                </c:pt>
                <c:pt idx="7441">
                  <c:v>19.538</c:v>
                </c:pt>
                <c:pt idx="7442">
                  <c:v>19.536999999999999</c:v>
                </c:pt>
                <c:pt idx="7443">
                  <c:v>19.523</c:v>
                </c:pt>
                <c:pt idx="7444">
                  <c:v>19.523</c:v>
                </c:pt>
                <c:pt idx="7445">
                  <c:v>19.521999999999998</c:v>
                </c:pt>
                <c:pt idx="7446">
                  <c:v>19.509</c:v>
                </c:pt>
                <c:pt idx="7447">
                  <c:v>19.507999999999999</c:v>
                </c:pt>
                <c:pt idx="7448">
                  <c:v>19.507000000000001</c:v>
                </c:pt>
                <c:pt idx="7449">
                  <c:v>19.494</c:v>
                </c:pt>
                <c:pt idx="7450">
                  <c:v>19.494</c:v>
                </c:pt>
                <c:pt idx="7451">
                  <c:v>19.492000000000001</c:v>
                </c:pt>
                <c:pt idx="7452">
                  <c:v>19.478999999999999</c:v>
                </c:pt>
                <c:pt idx="7453">
                  <c:v>19.478999999999999</c:v>
                </c:pt>
                <c:pt idx="7454">
                  <c:v>19.478000000000002</c:v>
                </c:pt>
                <c:pt idx="7455">
                  <c:v>19.465</c:v>
                </c:pt>
                <c:pt idx="7456">
                  <c:v>19.465</c:v>
                </c:pt>
                <c:pt idx="7457">
                  <c:v>19.463999999999999</c:v>
                </c:pt>
                <c:pt idx="7458">
                  <c:v>19.451000000000001</c:v>
                </c:pt>
                <c:pt idx="7459">
                  <c:v>19.451000000000001</c:v>
                </c:pt>
                <c:pt idx="7460">
                  <c:v>19.45</c:v>
                </c:pt>
                <c:pt idx="7461">
                  <c:v>19.437999999999999</c:v>
                </c:pt>
                <c:pt idx="7462">
                  <c:v>19.437999999999999</c:v>
                </c:pt>
                <c:pt idx="7463">
                  <c:v>19.437000000000001</c:v>
                </c:pt>
                <c:pt idx="7464">
                  <c:v>19.425000000000001</c:v>
                </c:pt>
                <c:pt idx="7465">
                  <c:v>19.423999999999999</c:v>
                </c:pt>
                <c:pt idx="7466">
                  <c:v>19.422999999999998</c:v>
                </c:pt>
                <c:pt idx="7467">
                  <c:v>19.411999999999999</c:v>
                </c:pt>
                <c:pt idx="7468">
                  <c:v>19.411000000000001</c:v>
                </c:pt>
                <c:pt idx="7469">
                  <c:v>19.41</c:v>
                </c:pt>
                <c:pt idx="7470">
                  <c:v>19.399000000000001</c:v>
                </c:pt>
                <c:pt idx="7471">
                  <c:v>19.399000000000001</c:v>
                </c:pt>
                <c:pt idx="7472">
                  <c:v>19.398</c:v>
                </c:pt>
                <c:pt idx="7473">
                  <c:v>19.387</c:v>
                </c:pt>
                <c:pt idx="7474">
                  <c:v>19.385999999999999</c:v>
                </c:pt>
                <c:pt idx="7475">
                  <c:v>19.385000000000002</c:v>
                </c:pt>
                <c:pt idx="7476">
                  <c:v>19.381</c:v>
                </c:pt>
                <c:pt idx="7477">
                  <c:v>19.346</c:v>
                </c:pt>
                <c:pt idx="7478">
                  <c:v>19.344999999999999</c:v>
                </c:pt>
                <c:pt idx="7479">
                  <c:v>19.335000000000001</c:v>
                </c:pt>
                <c:pt idx="7480">
                  <c:v>19.332999999999998</c:v>
                </c:pt>
                <c:pt idx="7481">
                  <c:v>19.332000000000001</c:v>
                </c:pt>
                <c:pt idx="7482">
                  <c:v>19.323</c:v>
                </c:pt>
                <c:pt idx="7483">
                  <c:v>19.323</c:v>
                </c:pt>
                <c:pt idx="7484">
                  <c:v>19.321999999999999</c:v>
                </c:pt>
                <c:pt idx="7485">
                  <c:v>19.312999999999999</c:v>
                </c:pt>
                <c:pt idx="7486">
                  <c:v>19.312999999999999</c:v>
                </c:pt>
                <c:pt idx="7487">
                  <c:v>19.312000000000001</c:v>
                </c:pt>
                <c:pt idx="7488">
                  <c:v>19.302</c:v>
                </c:pt>
                <c:pt idx="7489">
                  <c:v>19.294</c:v>
                </c:pt>
                <c:pt idx="7490">
                  <c:v>19.294</c:v>
                </c:pt>
                <c:pt idx="7491">
                  <c:v>19.292999999999999</c:v>
                </c:pt>
                <c:pt idx="7492">
                  <c:v>19.285</c:v>
                </c:pt>
                <c:pt idx="7493">
                  <c:v>19.285</c:v>
                </c:pt>
                <c:pt idx="7494">
                  <c:v>19.283999999999999</c:v>
                </c:pt>
                <c:pt idx="7495">
                  <c:v>19.277000000000001</c:v>
                </c:pt>
                <c:pt idx="7496">
                  <c:v>19.276</c:v>
                </c:pt>
                <c:pt idx="7497">
                  <c:v>19.276</c:v>
                </c:pt>
                <c:pt idx="7498">
                  <c:v>19.268999999999998</c:v>
                </c:pt>
                <c:pt idx="7499">
                  <c:v>19.268000000000001</c:v>
                </c:pt>
                <c:pt idx="7500">
                  <c:v>19.268000000000001</c:v>
                </c:pt>
                <c:pt idx="7501">
                  <c:v>19.260999999999999</c:v>
                </c:pt>
                <c:pt idx="7502">
                  <c:v>19.260999999999999</c:v>
                </c:pt>
                <c:pt idx="7503">
                  <c:v>19.260000000000002</c:v>
                </c:pt>
                <c:pt idx="7504">
                  <c:v>19.254000000000001</c:v>
                </c:pt>
                <c:pt idx="7505">
                  <c:v>19.253</c:v>
                </c:pt>
                <c:pt idx="7506">
                  <c:v>19.253</c:v>
                </c:pt>
                <c:pt idx="7507">
                  <c:v>19.247</c:v>
                </c:pt>
                <c:pt idx="7508">
                  <c:v>19.247</c:v>
                </c:pt>
                <c:pt idx="7509">
                  <c:v>19.245999999999999</c:v>
                </c:pt>
                <c:pt idx="7510">
                  <c:v>19.239999999999998</c:v>
                </c:pt>
                <c:pt idx="7511">
                  <c:v>19.239999999999998</c:v>
                </c:pt>
                <c:pt idx="7512">
                  <c:v>19.239999999999998</c:v>
                </c:pt>
                <c:pt idx="7513">
                  <c:v>19.234000000000002</c:v>
                </c:pt>
                <c:pt idx="7514">
                  <c:v>19.2</c:v>
                </c:pt>
                <c:pt idx="7515">
                  <c:v>19.2</c:v>
                </c:pt>
                <c:pt idx="7516">
                  <c:v>19.199000000000002</c:v>
                </c:pt>
                <c:pt idx="7517">
                  <c:v>19.199000000000002</c:v>
                </c:pt>
                <c:pt idx="7518">
                  <c:v>19.199000000000002</c:v>
                </c:pt>
                <c:pt idx="7519">
                  <c:v>19.198</c:v>
                </c:pt>
                <c:pt idx="7520">
                  <c:v>19.198</c:v>
                </c:pt>
                <c:pt idx="7521">
                  <c:v>19.198</c:v>
                </c:pt>
                <c:pt idx="7522">
                  <c:v>19.196999999999999</c:v>
                </c:pt>
                <c:pt idx="7523">
                  <c:v>19.196999999999999</c:v>
                </c:pt>
                <c:pt idx="7524">
                  <c:v>19.196999999999999</c:v>
                </c:pt>
                <c:pt idx="7525">
                  <c:v>19.196999999999999</c:v>
                </c:pt>
                <c:pt idx="7526">
                  <c:v>19.196999999999999</c:v>
                </c:pt>
                <c:pt idx="7527">
                  <c:v>19.198</c:v>
                </c:pt>
                <c:pt idx="7528">
                  <c:v>19.198</c:v>
                </c:pt>
                <c:pt idx="7529">
                  <c:v>19.199000000000002</c:v>
                </c:pt>
                <c:pt idx="7530">
                  <c:v>19.199000000000002</c:v>
                </c:pt>
                <c:pt idx="7531">
                  <c:v>19.199000000000002</c:v>
                </c:pt>
                <c:pt idx="7532">
                  <c:v>19.201000000000001</c:v>
                </c:pt>
                <c:pt idx="7533">
                  <c:v>19.201000000000001</c:v>
                </c:pt>
                <c:pt idx="7534">
                  <c:v>19.201000000000001</c:v>
                </c:pt>
                <c:pt idx="7535">
                  <c:v>19.202999999999999</c:v>
                </c:pt>
                <c:pt idx="7536">
                  <c:v>19.202999999999999</c:v>
                </c:pt>
                <c:pt idx="7537">
                  <c:v>19.202999999999999</c:v>
                </c:pt>
                <c:pt idx="7538">
                  <c:v>19.204000000000001</c:v>
                </c:pt>
                <c:pt idx="7539">
                  <c:v>19.204000000000001</c:v>
                </c:pt>
                <c:pt idx="7540">
                  <c:v>19.204000000000001</c:v>
                </c:pt>
                <c:pt idx="7541">
                  <c:v>19.204999999999998</c:v>
                </c:pt>
                <c:pt idx="7542">
                  <c:v>19.210999999999999</c:v>
                </c:pt>
                <c:pt idx="7543">
                  <c:v>19.210999999999999</c:v>
                </c:pt>
                <c:pt idx="7544">
                  <c:v>19.215</c:v>
                </c:pt>
                <c:pt idx="7545">
                  <c:v>19.215</c:v>
                </c:pt>
                <c:pt idx="7546">
                  <c:v>19.216000000000001</c:v>
                </c:pt>
                <c:pt idx="7547">
                  <c:v>19.22</c:v>
                </c:pt>
                <c:pt idx="7548">
                  <c:v>19.22</c:v>
                </c:pt>
                <c:pt idx="7549">
                  <c:v>19.22</c:v>
                </c:pt>
                <c:pt idx="7550">
                  <c:v>19.224</c:v>
                </c:pt>
                <c:pt idx="7551">
                  <c:v>19.224</c:v>
                </c:pt>
                <c:pt idx="7552">
                  <c:v>19.225000000000001</c:v>
                </c:pt>
                <c:pt idx="7553">
                  <c:v>19.228999999999999</c:v>
                </c:pt>
                <c:pt idx="7554">
                  <c:v>19.228999999999999</c:v>
                </c:pt>
                <c:pt idx="7555">
                  <c:v>19.23</c:v>
                </c:pt>
                <c:pt idx="7556">
                  <c:v>19.234999999999999</c:v>
                </c:pt>
                <c:pt idx="7557">
                  <c:v>19.234999999999999</c:v>
                </c:pt>
                <c:pt idx="7558">
                  <c:v>19.234999999999999</c:v>
                </c:pt>
                <c:pt idx="7559">
                  <c:v>19.239999999999998</c:v>
                </c:pt>
                <c:pt idx="7560">
                  <c:v>19.241</c:v>
                </c:pt>
                <c:pt idx="7561">
                  <c:v>19.241</c:v>
                </c:pt>
                <c:pt idx="7562">
                  <c:v>19.247</c:v>
                </c:pt>
                <c:pt idx="7563">
                  <c:v>19.247</c:v>
                </c:pt>
                <c:pt idx="7564">
                  <c:v>19.247</c:v>
                </c:pt>
                <c:pt idx="7565">
                  <c:v>19.253</c:v>
                </c:pt>
                <c:pt idx="7566">
                  <c:v>19.254000000000001</c:v>
                </c:pt>
                <c:pt idx="7567">
                  <c:v>19.254000000000001</c:v>
                </c:pt>
                <c:pt idx="7568">
                  <c:v>19.260999999999999</c:v>
                </c:pt>
                <c:pt idx="7569">
                  <c:v>19.260999999999999</c:v>
                </c:pt>
                <c:pt idx="7570">
                  <c:v>19.260999999999999</c:v>
                </c:pt>
                <c:pt idx="7571">
                  <c:v>19.268000000000001</c:v>
                </c:pt>
                <c:pt idx="7572">
                  <c:v>19.268000000000001</c:v>
                </c:pt>
                <c:pt idx="7573">
                  <c:v>19.268999999999998</c:v>
                </c:pt>
                <c:pt idx="7574">
                  <c:v>19.276</c:v>
                </c:pt>
                <c:pt idx="7575">
                  <c:v>19.276</c:v>
                </c:pt>
                <c:pt idx="7576">
                  <c:v>19.277000000000001</c:v>
                </c:pt>
                <c:pt idx="7577">
                  <c:v>19.283999999999999</c:v>
                </c:pt>
                <c:pt idx="7578">
                  <c:v>19.283999999999999</c:v>
                </c:pt>
                <c:pt idx="7579">
                  <c:v>19.285</c:v>
                </c:pt>
                <c:pt idx="7580">
                  <c:v>19.292999999999999</c:v>
                </c:pt>
                <c:pt idx="7581">
                  <c:v>19.327000000000002</c:v>
                </c:pt>
                <c:pt idx="7582">
                  <c:v>19.327999999999999</c:v>
                </c:pt>
                <c:pt idx="7583">
                  <c:v>19.338000000000001</c:v>
                </c:pt>
                <c:pt idx="7584">
                  <c:v>19.34</c:v>
                </c:pt>
                <c:pt idx="7585">
                  <c:v>19.341000000000001</c:v>
                </c:pt>
                <c:pt idx="7586">
                  <c:v>19.352</c:v>
                </c:pt>
                <c:pt idx="7587">
                  <c:v>19.352</c:v>
                </c:pt>
                <c:pt idx="7588">
                  <c:v>19.353000000000002</c:v>
                </c:pt>
                <c:pt idx="7589">
                  <c:v>19.363</c:v>
                </c:pt>
                <c:pt idx="7590">
                  <c:v>19.363</c:v>
                </c:pt>
                <c:pt idx="7591">
                  <c:v>19.364000000000001</c:v>
                </c:pt>
                <c:pt idx="7592">
                  <c:v>19.375</c:v>
                </c:pt>
                <c:pt idx="7593">
                  <c:v>19.375</c:v>
                </c:pt>
                <c:pt idx="7594">
                  <c:v>19.388999999999999</c:v>
                </c:pt>
                <c:pt idx="7595">
                  <c:v>19.399999999999999</c:v>
                </c:pt>
                <c:pt idx="7596">
                  <c:v>19.399999999999999</c:v>
                </c:pt>
                <c:pt idx="7597">
                  <c:v>19.401</c:v>
                </c:pt>
                <c:pt idx="7598">
                  <c:v>19.413</c:v>
                </c:pt>
                <c:pt idx="7599">
                  <c:v>19.413</c:v>
                </c:pt>
                <c:pt idx="7600">
                  <c:v>19.414000000000001</c:v>
                </c:pt>
                <c:pt idx="7601">
                  <c:v>19.425999999999998</c:v>
                </c:pt>
                <c:pt idx="7602">
                  <c:v>19.425999999999998</c:v>
                </c:pt>
                <c:pt idx="7603">
                  <c:v>19.428000000000001</c:v>
                </c:pt>
                <c:pt idx="7604">
                  <c:v>19.440000000000001</c:v>
                </c:pt>
                <c:pt idx="7605">
                  <c:v>19.440000000000001</c:v>
                </c:pt>
                <c:pt idx="7606">
                  <c:v>19.440999999999999</c:v>
                </c:pt>
                <c:pt idx="7607">
                  <c:v>19.454000000000001</c:v>
                </c:pt>
                <c:pt idx="7608">
                  <c:v>19.454000000000001</c:v>
                </c:pt>
                <c:pt idx="7609">
                  <c:v>19.454999999999998</c:v>
                </c:pt>
                <c:pt idx="7610">
                  <c:v>19.468</c:v>
                </c:pt>
                <c:pt idx="7611">
                  <c:v>19.468</c:v>
                </c:pt>
                <c:pt idx="7612">
                  <c:v>19.469000000000001</c:v>
                </c:pt>
                <c:pt idx="7613">
                  <c:v>19.481999999999999</c:v>
                </c:pt>
                <c:pt idx="7614">
                  <c:v>19.483000000000001</c:v>
                </c:pt>
                <c:pt idx="7615">
                  <c:v>19.484000000000002</c:v>
                </c:pt>
                <c:pt idx="7616">
                  <c:v>19.497</c:v>
                </c:pt>
                <c:pt idx="7617">
                  <c:v>19.497</c:v>
                </c:pt>
                <c:pt idx="7618">
                  <c:v>19.498000000000001</c:v>
                </c:pt>
                <c:pt idx="7619">
                  <c:v>19.504000000000001</c:v>
                </c:pt>
                <c:pt idx="7620">
                  <c:v>19.504000000000001</c:v>
                </c:pt>
                <c:pt idx="7621">
                  <c:v>19.504999999999999</c:v>
                </c:pt>
                <c:pt idx="7622">
                  <c:v>19.510999999999999</c:v>
                </c:pt>
                <c:pt idx="7623">
                  <c:v>19.55</c:v>
                </c:pt>
                <c:pt idx="7624">
                  <c:v>19.552</c:v>
                </c:pt>
                <c:pt idx="7625">
                  <c:v>19.565999999999999</c:v>
                </c:pt>
                <c:pt idx="7626">
                  <c:v>19.568999999999999</c:v>
                </c:pt>
                <c:pt idx="7627">
                  <c:v>19.571000000000002</c:v>
                </c:pt>
                <c:pt idx="7628">
                  <c:v>19.585000000000001</c:v>
                </c:pt>
                <c:pt idx="7629">
                  <c:v>19.585999999999999</c:v>
                </c:pt>
                <c:pt idx="7630">
                  <c:v>19.587</c:v>
                </c:pt>
                <c:pt idx="7631">
                  <c:v>19.602</c:v>
                </c:pt>
                <c:pt idx="7632">
                  <c:v>19.602</c:v>
                </c:pt>
                <c:pt idx="7633">
                  <c:v>19.603000000000002</c:v>
                </c:pt>
                <c:pt idx="7634">
                  <c:v>19.617999999999999</c:v>
                </c:pt>
                <c:pt idx="7635">
                  <c:v>19.617999999999999</c:v>
                </c:pt>
                <c:pt idx="7636">
                  <c:v>19.62</c:v>
                </c:pt>
                <c:pt idx="7637">
                  <c:v>19.635000000000002</c:v>
                </c:pt>
                <c:pt idx="7638">
                  <c:v>19.635000000000002</c:v>
                </c:pt>
                <c:pt idx="7639">
                  <c:v>19.635999999999999</c:v>
                </c:pt>
                <c:pt idx="7640">
                  <c:v>19.651</c:v>
                </c:pt>
                <c:pt idx="7641">
                  <c:v>19.652000000000001</c:v>
                </c:pt>
                <c:pt idx="7642">
                  <c:v>19.652999999999999</c:v>
                </c:pt>
                <c:pt idx="7643">
                  <c:v>19.669</c:v>
                </c:pt>
                <c:pt idx="7644">
                  <c:v>19.669</c:v>
                </c:pt>
                <c:pt idx="7645">
                  <c:v>19.670000000000002</c:v>
                </c:pt>
                <c:pt idx="7646">
                  <c:v>19.686</c:v>
                </c:pt>
                <c:pt idx="7647">
                  <c:v>19.686</c:v>
                </c:pt>
                <c:pt idx="7648">
                  <c:v>19.687000000000001</c:v>
                </c:pt>
                <c:pt idx="7649">
                  <c:v>19.702999999999999</c:v>
                </c:pt>
                <c:pt idx="7650">
                  <c:v>19.702999999999999</c:v>
                </c:pt>
                <c:pt idx="7651">
                  <c:v>19.704999999999998</c:v>
                </c:pt>
                <c:pt idx="7652">
                  <c:v>19.72</c:v>
                </c:pt>
                <c:pt idx="7653">
                  <c:v>19.721</c:v>
                </c:pt>
                <c:pt idx="7654">
                  <c:v>19.722000000000001</c:v>
                </c:pt>
                <c:pt idx="7655">
                  <c:v>19.738</c:v>
                </c:pt>
                <c:pt idx="7656">
                  <c:v>19.738</c:v>
                </c:pt>
                <c:pt idx="7657">
                  <c:v>19.739999999999998</c:v>
                </c:pt>
                <c:pt idx="7658">
                  <c:v>20.422000000000001</c:v>
                </c:pt>
                <c:pt idx="7659">
                  <c:v>20.423999999999999</c:v>
                </c:pt>
                <c:pt idx="7660">
                  <c:v>20.437000000000001</c:v>
                </c:pt>
                <c:pt idx="7661">
                  <c:v>20.440000000000001</c:v>
                </c:pt>
                <c:pt idx="7662">
                  <c:v>20.442</c:v>
                </c:pt>
                <c:pt idx="7663">
                  <c:v>20.454999999999998</c:v>
                </c:pt>
                <c:pt idx="7664">
                  <c:v>20.456</c:v>
                </c:pt>
                <c:pt idx="7665">
                  <c:v>20.47</c:v>
                </c:pt>
                <c:pt idx="7666">
                  <c:v>20.47</c:v>
                </c:pt>
                <c:pt idx="7667">
                  <c:v>20.471</c:v>
                </c:pt>
                <c:pt idx="7668">
                  <c:v>20.484000000000002</c:v>
                </c:pt>
                <c:pt idx="7669">
                  <c:v>20.486000000000001</c:v>
                </c:pt>
                <c:pt idx="7670">
                  <c:v>20.498000000000001</c:v>
                </c:pt>
                <c:pt idx="7671">
                  <c:v>20.498999999999999</c:v>
                </c:pt>
                <c:pt idx="7672">
                  <c:v>20.5</c:v>
                </c:pt>
                <c:pt idx="7673">
                  <c:v>20.512</c:v>
                </c:pt>
                <c:pt idx="7674">
                  <c:v>20.513000000000002</c:v>
                </c:pt>
                <c:pt idx="7675">
                  <c:v>20.513999999999999</c:v>
                </c:pt>
                <c:pt idx="7676">
                  <c:v>20.526</c:v>
                </c:pt>
                <c:pt idx="7677">
                  <c:v>20.527000000000001</c:v>
                </c:pt>
                <c:pt idx="7678">
                  <c:v>20.527999999999999</c:v>
                </c:pt>
                <c:pt idx="7679">
                  <c:v>20.54</c:v>
                </c:pt>
                <c:pt idx="7680">
                  <c:v>20.54</c:v>
                </c:pt>
                <c:pt idx="7681">
                  <c:v>20.542000000000002</c:v>
                </c:pt>
                <c:pt idx="7682">
                  <c:v>20.553999999999998</c:v>
                </c:pt>
                <c:pt idx="7683">
                  <c:v>20.553999999999998</c:v>
                </c:pt>
                <c:pt idx="7684">
                  <c:v>20.555</c:v>
                </c:pt>
                <c:pt idx="7685">
                  <c:v>20.567</c:v>
                </c:pt>
                <c:pt idx="7686">
                  <c:v>20.568000000000001</c:v>
                </c:pt>
                <c:pt idx="7687">
                  <c:v>20.568999999999999</c:v>
                </c:pt>
                <c:pt idx="7688">
                  <c:v>20.581</c:v>
                </c:pt>
                <c:pt idx="7689">
                  <c:v>20.581</c:v>
                </c:pt>
                <c:pt idx="7690">
                  <c:v>20.582000000000001</c:v>
                </c:pt>
                <c:pt idx="7691">
                  <c:v>20.594000000000001</c:v>
                </c:pt>
                <c:pt idx="7692">
                  <c:v>20.594999999999999</c:v>
                </c:pt>
                <c:pt idx="7693">
                  <c:v>20.606000000000002</c:v>
                </c:pt>
                <c:pt idx="7694">
                  <c:v>20.606999999999999</c:v>
                </c:pt>
                <c:pt idx="7695">
                  <c:v>20.608000000000001</c:v>
                </c:pt>
                <c:pt idx="7696">
                  <c:v>20.611999999999998</c:v>
                </c:pt>
                <c:pt idx="7697">
                  <c:v>20.613</c:v>
                </c:pt>
                <c:pt idx="7698">
                  <c:v>20.614000000000001</c:v>
                </c:pt>
                <c:pt idx="7699">
                  <c:v>20.619</c:v>
                </c:pt>
                <c:pt idx="7700">
                  <c:v>20.65</c:v>
                </c:pt>
                <c:pt idx="7701">
                  <c:v>20.651</c:v>
                </c:pt>
                <c:pt idx="7702">
                  <c:v>20.663</c:v>
                </c:pt>
                <c:pt idx="7703">
                  <c:v>20.664999999999999</c:v>
                </c:pt>
                <c:pt idx="7704">
                  <c:v>20.666</c:v>
                </c:pt>
                <c:pt idx="7705">
                  <c:v>20.677</c:v>
                </c:pt>
                <c:pt idx="7706">
                  <c:v>20.677</c:v>
                </c:pt>
                <c:pt idx="7707">
                  <c:v>20.678000000000001</c:v>
                </c:pt>
                <c:pt idx="7708">
                  <c:v>20.689</c:v>
                </c:pt>
                <c:pt idx="7709">
                  <c:v>20.689</c:v>
                </c:pt>
                <c:pt idx="7710">
                  <c:v>20.69</c:v>
                </c:pt>
                <c:pt idx="7711">
                  <c:v>20.7</c:v>
                </c:pt>
                <c:pt idx="7712">
                  <c:v>20.701000000000001</c:v>
                </c:pt>
                <c:pt idx="7713">
                  <c:v>20.701000000000001</c:v>
                </c:pt>
                <c:pt idx="7714">
                  <c:v>20.710999999999999</c:v>
                </c:pt>
                <c:pt idx="7715">
                  <c:v>20.712</c:v>
                </c:pt>
                <c:pt idx="7716">
                  <c:v>20.713000000000001</c:v>
                </c:pt>
                <c:pt idx="7717">
                  <c:v>20.722999999999999</c:v>
                </c:pt>
                <c:pt idx="7718">
                  <c:v>20.722999999999999</c:v>
                </c:pt>
                <c:pt idx="7719">
                  <c:v>20.724</c:v>
                </c:pt>
                <c:pt idx="7720">
                  <c:v>20.733000000000001</c:v>
                </c:pt>
                <c:pt idx="7721">
                  <c:v>20.734000000000002</c:v>
                </c:pt>
                <c:pt idx="7722">
                  <c:v>20.734000000000002</c:v>
                </c:pt>
                <c:pt idx="7723">
                  <c:v>20.744</c:v>
                </c:pt>
                <c:pt idx="7724">
                  <c:v>20.744</c:v>
                </c:pt>
                <c:pt idx="7725">
                  <c:v>20.745000000000001</c:v>
                </c:pt>
                <c:pt idx="7726">
                  <c:v>20.754000000000001</c:v>
                </c:pt>
                <c:pt idx="7727">
                  <c:v>20.754000000000001</c:v>
                </c:pt>
                <c:pt idx="7728">
                  <c:v>20.754999999999999</c:v>
                </c:pt>
                <c:pt idx="7729">
                  <c:v>20.763999999999999</c:v>
                </c:pt>
                <c:pt idx="7730">
                  <c:v>20.765999999999998</c:v>
                </c:pt>
                <c:pt idx="7731">
                  <c:v>20.765999999999998</c:v>
                </c:pt>
                <c:pt idx="7732">
                  <c:v>20.774999999999999</c:v>
                </c:pt>
                <c:pt idx="7733">
                  <c:v>20.776</c:v>
                </c:pt>
                <c:pt idx="7734">
                  <c:v>20.777000000000001</c:v>
                </c:pt>
                <c:pt idx="7735">
                  <c:v>20.786000000000001</c:v>
                </c:pt>
                <c:pt idx="7736">
                  <c:v>20.786999999999999</c:v>
                </c:pt>
                <c:pt idx="7737">
                  <c:v>20.788</c:v>
                </c:pt>
                <c:pt idx="7738">
                  <c:v>20.795999999999999</c:v>
                </c:pt>
                <c:pt idx="7739">
                  <c:v>20.795999999999999</c:v>
                </c:pt>
                <c:pt idx="7740">
                  <c:v>20.795000000000002</c:v>
                </c:pt>
                <c:pt idx="7741">
                  <c:v>20.788</c:v>
                </c:pt>
                <c:pt idx="7742">
                  <c:v>20.785</c:v>
                </c:pt>
                <c:pt idx="7743">
                  <c:v>20.783999999999999</c:v>
                </c:pt>
                <c:pt idx="7744">
                  <c:v>20.777000000000001</c:v>
                </c:pt>
                <c:pt idx="7745">
                  <c:v>20.777000000000001</c:v>
                </c:pt>
                <c:pt idx="7746">
                  <c:v>20.777000000000001</c:v>
                </c:pt>
                <c:pt idx="7747">
                  <c:v>20.77</c:v>
                </c:pt>
                <c:pt idx="7748">
                  <c:v>20.77</c:v>
                </c:pt>
                <c:pt idx="7749">
                  <c:v>20.77</c:v>
                </c:pt>
                <c:pt idx="7750">
                  <c:v>20.763000000000002</c:v>
                </c:pt>
                <c:pt idx="7751">
                  <c:v>20.763000000000002</c:v>
                </c:pt>
                <c:pt idx="7752">
                  <c:v>20.762</c:v>
                </c:pt>
                <c:pt idx="7753">
                  <c:v>20.756</c:v>
                </c:pt>
                <c:pt idx="7754">
                  <c:v>20.756</c:v>
                </c:pt>
                <c:pt idx="7755">
                  <c:v>20.754999999999999</c:v>
                </c:pt>
                <c:pt idx="7756">
                  <c:v>20.748999999999999</c:v>
                </c:pt>
                <c:pt idx="7757">
                  <c:v>20.748999999999999</c:v>
                </c:pt>
                <c:pt idx="7758">
                  <c:v>20.748000000000001</c:v>
                </c:pt>
                <c:pt idx="7759">
                  <c:v>20.741</c:v>
                </c:pt>
                <c:pt idx="7760">
                  <c:v>20.734999999999999</c:v>
                </c:pt>
                <c:pt idx="7761">
                  <c:v>20.734999999999999</c:v>
                </c:pt>
                <c:pt idx="7762">
                  <c:v>20.734000000000002</c:v>
                </c:pt>
                <c:pt idx="7763">
                  <c:v>20.728000000000002</c:v>
                </c:pt>
                <c:pt idx="7764">
                  <c:v>20.716000000000001</c:v>
                </c:pt>
                <c:pt idx="7765">
                  <c:v>20.713000000000001</c:v>
                </c:pt>
                <c:pt idx="7766">
                  <c:v>20.712</c:v>
                </c:pt>
                <c:pt idx="7767">
                  <c:v>20.71</c:v>
                </c:pt>
                <c:pt idx="7768">
                  <c:v>20.709</c:v>
                </c:pt>
                <c:pt idx="7769">
                  <c:v>20.707000000000001</c:v>
                </c:pt>
                <c:pt idx="7770">
                  <c:v>20.707000000000001</c:v>
                </c:pt>
                <c:pt idx="7771">
                  <c:v>20.704999999999998</c:v>
                </c:pt>
                <c:pt idx="7772">
                  <c:v>20.704000000000001</c:v>
                </c:pt>
                <c:pt idx="7773">
                  <c:v>20.702000000000002</c:v>
                </c:pt>
                <c:pt idx="7774">
                  <c:v>20.702000000000002</c:v>
                </c:pt>
                <c:pt idx="7775">
                  <c:v>20.7</c:v>
                </c:pt>
                <c:pt idx="7776">
                  <c:v>20.7</c:v>
                </c:pt>
                <c:pt idx="7777">
                  <c:v>20.698</c:v>
                </c:pt>
                <c:pt idx="7778">
                  <c:v>20.696999999999999</c:v>
                </c:pt>
                <c:pt idx="7779">
                  <c:v>20.695</c:v>
                </c:pt>
                <c:pt idx="7780">
                  <c:v>20.695</c:v>
                </c:pt>
                <c:pt idx="7781">
                  <c:v>20.693000000000001</c:v>
                </c:pt>
                <c:pt idx="7782">
                  <c:v>20.69</c:v>
                </c:pt>
                <c:pt idx="7783">
                  <c:v>20.69</c:v>
                </c:pt>
                <c:pt idx="7784">
                  <c:v>20.687999999999999</c:v>
                </c:pt>
                <c:pt idx="7785">
                  <c:v>20.687999999999999</c:v>
                </c:pt>
                <c:pt idx="7786">
                  <c:v>20.684999999999999</c:v>
                </c:pt>
                <c:pt idx="7787">
                  <c:v>20.684999999999999</c:v>
                </c:pt>
                <c:pt idx="7788">
                  <c:v>20.683</c:v>
                </c:pt>
                <c:pt idx="7789">
                  <c:v>20.683</c:v>
                </c:pt>
                <c:pt idx="7790">
                  <c:v>20.681000000000001</c:v>
                </c:pt>
                <c:pt idx="7791">
                  <c:v>20.68</c:v>
                </c:pt>
                <c:pt idx="7792">
                  <c:v>20.678000000000001</c:v>
                </c:pt>
                <c:pt idx="7793">
                  <c:v>20.675999999999998</c:v>
                </c:pt>
                <c:pt idx="7794">
                  <c:v>20.675999999999998</c:v>
                </c:pt>
                <c:pt idx="7795">
                  <c:v>20.673999999999999</c:v>
                </c:pt>
                <c:pt idx="7796">
                  <c:v>20.672999999999998</c:v>
                </c:pt>
                <c:pt idx="7797">
                  <c:v>20.670999999999999</c:v>
                </c:pt>
                <c:pt idx="7798">
                  <c:v>20.670999999999999</c:v>
                </c:pt>
                <c:pt idx="7799">
                  <c:v>20.669</c:v>
                </c:pt>
                <c:pt idx="7800">
                  <c:v>20.669</c:v>
                </c:pt>
                <c:pt idx="7801">
                  <c:v>20.666</c:v>
                </c:pt>
                <c:pt idx="7802">
                  <c:v>20.666</c:v>
                </c:pt>
                <c:pt idx="7803">
                  <c:v>20.664000000000001</c:v>
                </c:pt>
                <c:pt idx="7804">
                  <c:v>20.664000000000001</c:v>
                </c:pt>
                <c:pt idx="7805">
                  <c:v>20.661999999999999</c:v>
                </c:pt>
                <c:pt idx="7806">
                  <c:v>20.661999999999999</c:v>
                </c:pt>
                <c:pt idx="7807">
                  <c:v>20.66</c:v>
                </c:pt>
                <c:pt idx="7808">
                  <c:v>20.658999999999999</c:v>
                </c:pt>
                <c:pt idx="7809">
                  <c:v>20.657</c:v>
                </c:pt>
                <c:pt idx="7810">
                  <c:v>20.657</c:v>
                </c:pt>
                <c:pt idx="7811">
                  <c:v>20.655000000000001</c:v>
                </c:pt>
                <c:pt idx="7812">
                  <c:v>20.655000000000001</c:v>
                </c:pt>
                <c:pt idx="7813">
                  <c:v>20.652999999999999</c:v>
                </c:pt>
                <c:pt idx="7814">
                  <c:v>20.652000000000001</c:v>
                </c:pt>
                <c:pt idx="7815">
                  <c:v>20.65</c:v>
                </c:pt>
                <c:pt idx="7816">
                  <c:v>20.65</c:v>
                </c:pt>
                <c:pt idx="7817">
                  <c:v>20.648</c:v>
                </c:pt>
                <c:pt idx="7818">
                  <c:v>20.648</c:v>
                </c:pt>
                <c:pt idx="7819">
                  <c:v>20.646000000000001</c:v>
                </c:pt>
                <c:pt idx="7820">
                  <c:v>20.646000000000001</c:v>
                </c:pt>
                <c:pt idx="7821">
                  <c:v>20.643999999999998</c:v>
                </c:pt>
                <c:pt idx="7822">
                  <c:v>20.643000000000001</c:v>
                </c:pt>
                <c:pt idx="7823">
                  <c:v>20.640999999999998</c:v>
                </c:pt>
                <c:pt idx="7824">
                  <c:v>20.640999999999998</c:v>
                </c:pt>
                <c:pt idx="7825">
                  <c:v>20.638999999999999</c:v>
                </c:pt>
                <c:pt idx="7826">
                  <c:v>20.638999999999999</c:v>
                </c:pt>
                <c:pt idx="7827">
                  <c:v>20.637</c:v>
                </c:pt>
                <c:pt idx="7828">
                  <c:v>20.637</c:v>
                </c:pt>
                <c:pt idx="7829">
                  <c:v>20.635000000000002</c:v>
                </c:pt>
                <c:pt idx="7830">
                  <c:v>20.634</c:v>
                </c:pt>
                <c:pt idx="7831">
                  <c:v>20.632000000000001</c:v>
                </c:pt>
                <c:pt idx="7832">
                  <c:v>20.632000000000001</c:v>
                </c:pt>
                <c:pt idx="7833">
                  <c:v>20.63</c:v>
                </c:pt>
                <c:pt idx="7834">
                  <c:v>20.63</c:v>
                </c:pt>
                <c:pt idx="7835">
                  <c:v>20.628</c:v>
                </c:pt>
                <c:pt idx="7836">
                  <c:v>20.628</c:v>
                </c:pt>
                <c:pt idx="7837">
                  <c:v>20.626000000000001</c:v>
                </c:pt>
                <c:pt idx="7838">
                  <c:v>20.625</c:v>
                </c:pt>
                <c:pt idx="7839">
                  <c:v>20.623000000000001</c:v>
                </c:pt>
                <c:pt idx="7840">
                  <c:v>20.623000000000001</c:v>
                </c:pt>
                <c:pt idx="7841">
                  <c:v>20.620999999999999</c:v>
                </c:pt>
                <c:pt idx="7842">
                  <c:v>20.620999999999999</c:v>
                </c:pt>
                <c:pt idx="7843">
                  <c:v>20.619</c:v>
                </c:pt>
                <c:pt idx="7844">
                  <c:v>20.608000000000001</c:v>
                </c:pt>
                <c:pt idx="7845">
                  <c:v>20.608000000000001</c:v>
                </c:pt>
                <c:pt idx="7846">
                  <c:v>20.603000000000002</c:v>
                </c:pt>
                <c:pt idx="7847">
                  <c:v>20.600999999999999</c:v>
                </c:pt>
                <c:pt idx="7848">
                  <c:v>20.600999999999999</c:v>
                </c:pt>
                <c:pt idx="7849">
                  <c:v>20.596</c:v>
                </c:pt>
                <c:pt idx="7850">
                  <c:v>20.596</c:v>
                </c:pt>
                <c:pt idx="7851">
                  <c:v>20.594999999999999</c:v>
                </c:pt>
                <c:pt idx="7852">
                  <c:v>20.59</c:v>
                </c:pt>
                <c:pt idx="7853">
                  <c:v>20.59</c:v>
                </c:pt>
                <c:pt idx="7854">
                  <c:v>20.59</c:v>
                </c:pt>
                <c:pt idx="7855">
                  <c:v>20.585000000000001</c:v>
                </c:pt>
                <c:pt idx="7856">
                  <c:v>20.585000000000001</c:v>
                </c:pt>
                <c:pt idx="7857">
                  <c:v>20.584</c:v>
                </c:pt>
                <c:pt idx="7858">
                  <c:v>20.579000000000001</c:v>
                </c:pt>
                <c:pt idx="7859">
                  <c:v>20.579000000000001</c:v>
                </c:pt>
                <c:pt idx="7860">
                  <c:v>20.579000000000001</c:v>
                </c:pt>
                <c:pt idx="7861">
                  <c:v>20.574000000000002</c:v>
                </c:pt>
                <c:pt idx="7862">
                  <c:v>20.574000000000002</c:v>
                </c:pt>
                <c:pt idx="7863">
                  <c:v>20.573</c:v>
                </c:pt>
                <c:pt idx="7864">
                  <c:v>20.568999999999999</c:v>
                </c:pt>
                <c:pt idx="7865">
                  <c:v>20.568999999999999</c:v>
                </c:pt>
                <c:pt idx="7866">
                  <c:v>20.568000000000001</c:v>
                </c:pt>
                <c:pt idx="7867">
                  <c:v>20.564</c:v>
                </c:pt>
                <c:pt idx="7868">
                  <c:v>20.564</c:v>
                </c:pt>
                <c:pt idx="7869">
                  <c:v>20.562999999999999</c:v>
                </c:pt>
                <c:pt idx="7870">
                  <c:v>20.559000000000001</c:v>
                </c:pt>
                <c:pt idx="7871">
                  <c:v>20.559000000000001</c:v>
                </c:pt>
                <c:pt idx="7872">
                  <c:v>20.558</c:v>
                </c:pt>
                <c:pt idx="7873">
                  <c:v>20.553999999999998</c:v>
                </c:pt>
                <c:pt idx="7874">
                  <c:v>20.553999999999998</c:v>
                </c:pt>
                <c:pt idx="7875">
                  <c:v>20.553000000000001</c:v>
                </c:pt>
                <c:pt idx="7876">
                  <c:v>20.548999999999999</c:v>
                </c:pt>
                <c:pt idx="7877">
                  <c:v>20.548999999999999</c:v>
                </c:pt>
                <c:pt idx="7878">
                  <c:v>20.548999999999999</c:v>
                </c:pt>
                <c:pt idx="7879">
                  <c:v>20.544</c:v>
                </c:pt>
                <c:pt idx="7880">
                  <c:v>20.544</c:v>
                </c:pt>
                <c:pt idx="7881">
                  <c:v>20.544</c:v>
                </c:pt>
                <c:pt idx="7882">
                  <c:v>20.54</c:v>
                </c:pt>
                <c:pt idx="7883">
                  <c:v>20.477</c:v>
                </c:pt>
                <c:pt idx="7884">
                  <c:v>20.477</c:v>
                </c:pt>
                <c:pt idx="7885">
                  <c:v>20.475000000000001</c:v>
                </c:pt>
                <c:pt idx="7886">
                  <c:v>20.475000000000001</c:v>
                </c:pt>
                <c:pt idx="7887">
                  <c:v>20.475000000000001</c:v>
                </c:pt>
                <c:pt idx="7888">
                  <c:v>20.472999999999999</c:v>
                </c:pt>
                <c:pt idx="7889">
                  <c:v>20.472999999999999</c:v>
                </c:pt>
                <c:pt idx="7890">
                  <c:v>20.472000000000001</c:v>
                </c:pt>
                <c:pt idx="7891">
                  <c:v>20.472000000000001</c:v>
                </c:pt>
                <c:pt idx="7892">
                  <c:v>20.472000000000001</c:v>
                </c:pt>
                <c:pt idx="7893">
                  <c:v>20.47</c:v>
                </c:pt>
                <c:pt idx="7894">
                  <c:v>20.47</c:v>
                </c:pt>
                <c:pt idx="7895">
                  <c:v>20.47</c:v>
                </c:pt>
                <c:pt idx="7896">
                  <c:v>20.469000000000001</c:v>
                </c:pt>
                <c:pt idx="7897">
                  <c:v>20.469000000000001</c:v>
                </c:pt>
                <c:pt idx="7898">
                  <c:v>20.469000000000001</c:v>
                </c:pt>
                <c:pt idx="7899">
                  <c:v>20.468</c:v>
                </c:pt>
                <c:pt idx="7900">
                  <c:v>20.468</c:v>
                </c:pt>
                <c:pt idx="7901">
                  <c:v>20.468</c:v>
                </c:pt>
                <c:pt idx="7902">
                  <c:v>20.466999999999999</c:v>
                </c:pt>
                <c:pt idx="7903">
                  <c:v>20.466999999999999</c:v>
                </c:pt>
                <c:pt idx="7904">
                  <c:v>20.466999999999999</c:v>
                </c:pt>
                <c:pt idx="7905">
                  <c:v>20.466000000000001</c:v>
                </c:pt>
                <c:pt idx="7906">
                  <c:v>20.465</c:v>
                </c:pt>
                <c:pt idx="7907">
                  <c:v>20.465</c:v>
                </c:pt>
                <c:pt idx="7908">
                  <c:v>20.463999999999999</c:v>
                </c:pt>
                <c:pt idx="7909">
                  <c:v>20.463999999999999</c:v>
                </c:pt>
                <c:pt idx="7910">
                  <c:v>20.463999999999999</c:v>
                </c:pt>
                <c:pt idx="7911">
                  <c:v>20.463999999999999</c:v>
                </c:pt>
                <c:pt idx="7912">
                  <c:v>20.463000000000001</c:v>
                </c:pt>
                <c:pt idx="7913">
                  <c:v>20.463000000000001</c:v>
                </c:pt>
                <c:pt idx="7914">
                  <c:v>20.463000000000001</c:v>
                </c:pt>
                <c:pt idx="7915">
                  <c:v>20.462</c:v>
                </c:pt>
                <c:pt idx="7916">
                  <c:v>20.462</c:v>
                </c:pt>
                <c:pt idx="7917">
                  <c:v>20.462</c:v>
                </c:pt>
                <c:pt idx="7918">
                  <c:v>20.462</c:v>
                </c:pt>
                <c:pt idx="7919">
                  <c:v>20.462</c:v>
                </c:pt>
                <c:pt idx="7920">
                  <c:v>20.463000000000001</c:v>
                </c:pt>
                <c:pt idx="7921">
                  <c:v>20.463000000000001</c:v>
                </c:pt>
                <c:pt idx="7922">
                  <c:v>20.463000000000001</c:v>
                </c:pt>
                <c:pt idx="7923">
                  <c:v>20.463000000000001</c:v>
                </c:pt>
                <c:pt idx="7924">
                  <c:v>20.463000000000001</c:v>
                </c:pt>
                <c:pt idx="7925">
                  <c:v>20.463000000000001</c:v>
                </c:pt>
                <c:pt idx="7926">
                  <c:v>20.463000000000001</c:v>
                </c:pt>
                <c:pt idx="7927">
                  <c:v>20.463000000000001</c:v>
                </c:pt>
                <c:pt idx="7928">
                  <c:v>20.463000000000001</c:v>
                </c:pt>
                <c:pt idx="7929">
                  <c:v>20.463999999999999</c:v>
                </c:pt>
                <c:pt idx="7930">
                  <c:v>20.486999999999998</c:v>
                </c:pt>
                <c:pt idx="7931">
                  <c:v>20.486999999999998</c:v>
                </c:pt>
                <c:pt idx="7932">
                  <c:v>20.492999999999999</c:v>
                </c:pt>
                <c:pt idx="7933">
                  <c:v>20.497</c:v>
                </c:pt>
                <c:pt idx="7934">
                  <c:v>20.497</c:v>
                </c:pt>
                <c:pt idx="7935">
                  <c:v>20.504999999999999</c:v>
                </c:pt>
                <c:pt idx="7936">
                  <c:v>20.504999999999999</c:v>
                </c:pt>
                <c:pt idx="7937">
                  <c:v>20.515000000000001</c:v>
                </c:pt>
                <c:pt idx="7938">
                  <c:v>20.515000000000001</c:v>
                </c:pt>
                <c:pt idx="7939">
                  <c:v>20.515999999999998</c:v>
                </c:pt>
                <c:pt idx="7940">
                  <c:v>20.526</c:v>
                </c:pt>
                <c:pt idx="7941">
                  <c:v>20.526</c:v>
                </c:pt>
                <c:pt idx="7942">
                  <c:v>20.527000000000001</c:v>
                </c:pt>
                <c:pt idx="7943">
                  <c:v>20.539000000000001</c:v>
                </c:pt>
                <c:pt idx="7944">
                  <c:v>20.539000000000001</c:v>
                </c:pt>
                <c:pt idx="7945">
                  <c:v>20.54</c:v>
                </c:pt>
                <c:pt idx="7946">
                  <c:v>20.553000000000001</c:v>
                </c:pt>
                <c:pt idx="7947">
                  <c:v>20.585000000000001</c:v>
                </c:pt>
                <c:pt idx="7948">
                  <c:v>20.587</c:v>
                </c:pt>
                <c:pt idx="7949">
                  <c:v>20.603000000000002</c:v>
                </c:pt>
                <c:pt idx="7950">
                  <c:v>20.608000000000001</c:v>
                </c:pt>
                <c:pt idx="7951">
                  <c:v>20.609000000000002</c:v>
                </c:pt>
                <c:pt idx="7952">
                  <c:v>20.626999999999999</c:v>
                </c:pt>
                <c:pt idx="7953">
                  <c:v>20.628</c:v>
                </c:pt>
                <c:pt idx="7954">
                  <c:v>20.629000000000001</c:v>
                </c:pt>
                <c:pt idx="7955">
                  <c:v>20.649000000000001</c:v>
                </c:pt>
                <c:pt idx="7956">
                  <c:v>20.649000000000001</c:v>
                </c:pt>
                <c:pt idx="7957">
                  <c:v>20.651</c:v>
                </c:pt>
                <c:pt idx="7958">
                  <c:v>20.670999999999999</c:v>
                </c:pt>
                <c:pt idx="7959">
                  <c:v>20.672000000000001</c:v>
                </c:pt>
                <c:pt idx="7960">
                  <c:v>20.673999999999999</c:v>
                </c:pt>
                <c:pt idx="7961">
                  <c:v>20.695</c:v>
                </c:pt>
                <c:pt idx="7962">
                  <c:v>20.696000000000002</c:v>
                </c:pt>
                <c:pt idx="7963">
                  <c:v>20.698</c:v>
                </c:pt>
                <c:pt idx="7964">
                  <c:v>20.72</c:v>
                </c:pt>
                <c:pt idx="7965">
                  <c:v>20.721</c:v>
                </c:pt>
                <c:pt idx="7966">
                  <c:v>20.722999999999999</c:v>
                </c:pt>
                <c:pt idx="7967">
                  <c:v>20.747</c:v>
                </c:pt>
                <c:pt idx="7968">
                  <c:v>20.748000000000001</c:v>
                </c:pt>
                <c:pt idx="7969">
                  <c:v>20.75</c:v>
                </c:pt>
                <c:pt idx="7970">
                  <c:v>20.774999999999999</c:v>
                </c:pt>
                <c:pt idx="7971">
                  <c:v>20.776</c:v>
                </c:pt>
                <c:pt idx="7972">
                  <c:v>20.777999999999999</c:v>
                </c:pt>
                <c:pt idx="7973">
                  <c:v>20.805</c:v>
                </c:pt>
                <c:pt idx="7974">
                  <c:v>20.805</c:v>
                </c:pt>
                <c:pt idx="7975">
                  <c:v>20.808</c:v>
                </c:pt>
                <c:pt idx="7976">
                  <c:v>20.835000000000001</c:v>
                </c:pt>
                <c:pt idx="7977">
                  <c:v>20.835999999999999</c:v>
                </c:pt>
                <c:pt idx="7978">
                  <c:v>20.838000000000001</c:v>
                </c:pt>
                <c:pt idx="7979">
                  <c:v>20.963999999999999</c:v>
                </c:pt>
                <c:pt idx="7980">
                  <c:v>20.966999999999999</c:v>
                </c:pt>
                <c:pt idx="7981">
                  <c:v>21</c:v>
                </c:pt>
                <c:pt idx="7982">
                  <c:v>21.007999999999999</c:v>
                </c:pt>
                <c:pt idx="7983">
                  <c:v>21.010999999999999</c:v>
                </c:pt>
                <c:pt idx="7984">
                  <c:v>21.044</c:v>
                </c:pt>
                <c:pt idx="7985">
                  <c:v>21.045000000000002</c:v>
                </c:pt>
                <c:pt idx="7986">
                  <c:v>21.047999999999998</c:v>
                </c:pt>
                <c:pt idx="7987">
                  <c:v>21.082999999999998</c:v>
                </c:pt>
                <c:pt idx="7988">
                  <c:v>21.084</c:v>
                </c:pt>
                <c:pt idx="7989">
                  <c:v>21.087</c:v>
                </c:pt>
                <c:pt idx="7990">
                  <c:v>21.122</c:v>
                </c:pt>
                <c:pt idx="7991">
                  <c:v>21.123000000000001</c:v>
                </c:pt>
                <c:pt idx="7992">
                  <c:v>21.126000000000001</c:v>
                </c:pt>
                <c:pt idx="7993">
                  <c:v>21.163</c:v>
                </c:pt>
                <c:pt idx="7994">
                  <c:v>21.163</c:v>
                </c:pt>
                <c:pt idx="7995">
                  <c:v>21.167000000000002</c:v>
                </c:pt>
                <c:pt idx="7996">
                  <c:v>21.204000000000001</c:v>
                </c:pt>
                <c:pt idx="7997">
                  <c:v>21.204999999999998</c:v>
                </c:pt>
                <c:pt idx="7998">
                  <c:v>21.209</c:v>
                </c:pt>
                <c:pt idx="7999">
                  <c:v>21.247</c:v>
                </c:pt>
                <c:pt idx="8000">
                  <c:v>21.248000000000001</c:v>
                </c:pt>
                <c:pt idx="8001">
                  <c:v>21.251000000000001</c:v>
                </c:pt>
                <c:pt idx="8002">
                  <c:v>21.291</c:v>
                </c:pt>
                <c:pt idx="8003">
                  <c:v>21.291</c:v>
                </c:pt>
                <c:pt idx="8004">
                  <c:v>21.295000000000002</c:v>
                </c:pt>
                <c:pt idx="8005">
                  <c:v>21.335000000000001</c:v>
                </c:pt>
                <c:pt idx="8006">
                  <c:v>21.335000000000001</c:v>
                </c:pt>
                <c:pt idx="8007">
                  <c:v>21.338999999999999</c:v>
                </c:pt>
                <c:pt idx="8008">
                  <c:v>21.38</c:v>
                </c:pt>
                <c:pt idx="8009">
                  <c:v>21.38</c:v>
                </c:pt>
                <c:pt idx="8010">
                  <c:v>21.384</c:v>
                </c:pt>
                <c:pt idx="8011">
                  <c:v>21.425999999999998</c:v>
                </c:pt>
                <c:pt idx="8012">
                  <c:v>21.562999999999999</c:v>
                </c:pt>
                <c:pt idx="8013">
                  <c:v>21.567</c:v>
                </c:pt>
                <c:pt idx="8014">
                  <c:v>21.611000000000001</c:v>
                </c:pt>
                <c:pt idx="8015">
                  <c:v>21.622</c:v>
                </c:pt>
                <c:pt idx="8016">
                  <c:v>21.626000000000001</c:v>
                </c:pt>
                <c:pt idx="8017">
                  <c:v>21.670999999999999</c:v>
                </c:pt>
                <c:pt idx="8018">
                  <c:v>21.672000000000001</c:v>
                </c:pt>
                <c:pt idx="8019">
                  <c:v>21.675999999999998</c:v>
                </c:pt>
                <c:pt idx="8020">
                  <c:v>21.722000000000001</c:v>
                </c:pt>
                <c:pt idx="8021">
                  <c:v>21.722000000000001</c:v>
                </c:pt>
                <c:pt idx="8022">
                  <c:v>21.727</c:v>
                </c:pt>
                <c:pt idx="8023">
                  <c:v>21.773</c:v>
                </c:pt>
                <c:pt idx="8024">
                  <c:v>21.774000000000001</c:v>
                </c:pt>
                <c:pt idx="8025">
                  <c:v>21.777999999999999</c:v>
                </c:pt>
                <c:pt idx="8026">
                  <c:v>21.824999999999999</c:v>
                </c:pt>
                <c:pt idx="8027">
                  <c:v>21.826000000000001</c:v>
                </c:pt>
                <c:pt idx="8028">
                  <c:v>21.83</c:v>
                </c:pt>
                <c:pt idx="8029">
                  <c:v>21.878</c:v>
                </c:pt>
                <c:pt idx="8030">
                  <c:v>21.878</c:v>
                </c:pt>
                <c:pt idx="8031">
                  <c:v>21.882999999999999</c:v>
                </c:pt>
                <c:pt idx="8032">
                  <c:v>21.931000000000001</c:v>
                </c:pt>
                <c:pt idx="8033">
                  <c:v>21.931000000000001</c:v>
                </c:pt>
                <c:pt idx="8034">
                  <c:v>21.936</c:v>
                </c:pt>
                <c:pt idx="8035">
                  <c:v>21.984000000000002</c:v>
                </c:pt>
                <c:pt idx="8036">
                  <c:v>21.984999999999999</c:v>
                </c:pt>
                <c:pt idx="8037">
                  <c:v>21.99</c:v>
                </c:pt>
                <c:pt idx="8038">
                  <c:v>22.039000000000001</c:v>
                </c:pt>
                <c:pt idx="8039">
                  <c:v>22.04</c:v>
                </c:pt>
                <c:pt idx="8040">
                  <c:v>22.045000000000002</c:v>
                </c:pt>
                <c:pt idx="8041">
                  <c:v>22.094000000000001</c:v>
                </c:pt>
                <c:pt idx="8042">
                  <c:v>22.094999999999999</c:v>
                </c:pt>
                <c:pt idx="8043">
                  <c:v>22.1</c:v>
                </c:pt>
                <c:pt idx="8044">
                  <c:v>22.15</c:v>
                </c:pt>
                <c:pt idx="8045">
                  <c:v>22.315999999999999</c:v>
                </c:pt>
                <c:pt idx="8046">
                  <c:v>22.369</c:v>
                </c:pt>
                <c:pt idx="8047">
                  <c:v>22.381</c:v>
                </c:pt>
                <c:pt idx="8048">
                  <c:v>22.385000000000002</c:v>
                </c:pt>
                <c:pt idx="8049">
                  <c:v>22.437000000000001</c:v>
                </c:pt>
                <c:pt idx="8050">
                  <c:v>22.437999999999999</c:v>
                </c:pt>
                <c:pt idx="8051">
                  <c:v>22.443000000000001</c:v>
                </c:pt>
                <c:pt idx="8052">
                  <c:v>22.495000000000001</c:v>
                </c:pt>
                <c:pt idx="8053">
                  <c:v>22.495999999999999</c:v>
                </c:pt>
                <c:pt idx="8054">
                  <c:v>22.501000000000001</c:v>
                </c:pt>
                <c:pt idx="8055">
                  <c:v>22.553999999999998</c:v>
                </c:pt>
                <c:pt idx="8056">
                  <c:v>22.555</c:v>
                </c:pt>
                <c:pt idx="8057">
                  <c:v>22.611999999999998</c:v>
                </c:pt>
                <c:pt idx="8058">
                  <c:v>22.613</c:v>
                </c:pt>
                <c:pt idx="8059">
                  <c:v>22.617999999999999</c:v>
                </c:pt>
                <c:pt idx="8060">
                  <c:v>22.670999999999999</c:v>
                </c:pt>
                <c:pt idx="8061">
                  <c:v>22.672000000000001</c:v>
                </c:pt>
                <c:pt idx="8062">
                  <c:v>22.677</c:v>
                </c:pt>
                <c:pt idx="8063">
                  <c:v>22.73</c:v>
                </c:pt>
                <c:pt idx="8064">
                  <c:v>22.731000000000002</c:v>
                </c:pt>
                <c:pt idx="8065">
                  <c:v>22.736000000000001</c:v>
                </c:pt>
                <c:pt idx="8066">
                  <c:v>22.789000000000001</c:v>
                </c:pt>
                <c:pt idx="8067">
                  <c:v>22.79</c:v>
                </c:pt>
                <c:pt idx="8068">
                  <c:v>22.795000000000002</c:v>
                </c:pt>
                <c:pt idx="8069">
                  <c:v>22.849</c:v>
                </c:pt>
                <c:pt idx="8070">
                  <c:v>22.849</c:v>
                </c:pt>
                <c:pt idx="8071">
                  <c:v>22.853999999999999</c:v>
                </c:pt>
                <c:pt idx="8072">
                  <c:v>22.908000000000001</c:v>
                </c:pt>
                <c:pt idx="8073">
                  <c:v>22.908999999999999</c:v>
                </c:pt>
                <c:pt idx="8074">
                  <c:v>22.914000000000001</c:v>
                </c:pt>
                <c:pt idx="8075">
                  <c:v>22.966999999999999</c:v>
                </c:pt>
                <c:pt idx="8076">
                  <c:v>23.138999999999999</c:v>
                </c:pt>
                <c:pt idx="8077">
                  <c:v>23.143999999999998</c:v>
                </c:pt>
                <c:pt idx="8078">
                  <c:v>23.199000000000002</c:v>
                </c:pt>
                <c:pt idx="8079">
                  <c:v>23.212</c:v>
                </c:pt>
                <c:pt idx="8080">
                  <c:v>23.216000000000001</c:v>
                </c:pt>
                <c:pt idx="8081">
                  <c:v>23.27</c:v>
                </c:pt>
                <c:pt idx="8082">
                  <c:v>23.271000000000001</c:v>
                </c:pt>
                <c:pt idx="8083">
                  <c:v>23.276</c:v>
                </c:pt>
                <c:pt idx="8084">
                  <c:v>23.33</c:v>
                </c:pt>
                <c:pt idx="8085">
                  <c:v>23.331</c:v>
                </c:pt>
                <c:pt idx="8086">
                  <c:v>23.335999999999999</c:v>
                </c:pt>
                <c:pt idx="8087">
                  <c:v>23.39</c:v>
                </c:pt>
                <c:pt idx="8088">
                  <c:v>23.390999999999998</c:v>
                </c:pt>
                <c:pt idx="8089">
                  <c:v>23.396000000000001</c:v>
                </c:pt>
                <c:pt idx="8090">
                  <c:v>23.449000000000002</c:v>
                </c:pt>
                <c:pt idx="8091">
                  <c:v>23.454999999999998</c:v>
                </c:pt>
                <c:pt idx="8092">
                  <c:v>23.509</c:v>
                </c:pt>
                <c:pt idx="8093">
                  <c:v>23.51</c:v>
                </c:pt>
                <c:pt idx="8094">
                  <c:v>23.515000000000001</c:v>
                </c:pt>
                <c:pt idx="8095">
                  <c:v>23.568999999999999</c:v>
                </c:pt>
                <c:pt idx="8096">
                  <c:v>23.57</c:v>
                </c:pt>
                <c:pt idx="8097">
                  <c:v>23.574999999999999</c:v>
                </c:pt>
                <c:pt idx="8098">
                  <c:v>23.628</c:v>
                </c:pt>
                <c:pt idx="8099">
                  <c:v>23.629000000000001</c:v>
                </c:pt>
                <c:pt idx="8100">
                  <c:v>23.634</c:v>
                </c:pt>
                <c:pt idx="8101">
                  <c:v>23.687000000000001</c:v>
                </c:pt>
                <c:pt idx="8102">
                  <c:v>23.687999999999999</c:v>
                </c:pt>
                <c:pt idx="8103">
                  <c:v>23.693000000000001</c:v>
                </c:pt>
                <c:pt idx="8104">
                  <c:v>23.747</c:v>
                </c:pt>
                <c:pt idx="8105">
                  <c:v>23.748000000000001</c:v>
                </c:pt>
                <c:pt idx="8106">
                  <c:v>23.753</c:v>
                </c:pt>
                <c:pt idx="8107">
                  <c:v>23.812000000000001</c:v>
                </c:pt>
                <c:pt idx="8108">
                  <c:v>23.864999999999998</c:v>
                </c:pt>
                <c:pt idx="8109">
                  <c:v>23.866</c:v>
                </c:pt>
                <c:pt idx="8110">
                  <c:v>23.870999999999999</c:v>
                </c:pt>
                <c:pt idx="8111">
                  <c:v>23.923999999999999</c:v>
                </c:pt>
                <c:pt idx="8112">
                  <c:v>23.925000000000001</c:v>
                </c:pt>
                <c:pt idx="8113">
                  <c:v>23.928999999999998</c:v>
                </c:pt>
                <c:pt idx="8114">
                  <c:v>23.981999999999999</c:v>
                </c:pt>
                <c:pt idx="8115">
                  <c:v>23.983000000000001</c:v>
                </c:pt>
                <c:pt idx="8116">
                  <c:v>23.988</c:v>
                </c:pt>
                <c:pt idx="8117">
                  <c:v>24.041</c:v>
                </c:pt>
                <c:pt idx="8118">
                  <c:v>24.041</c:v>
                </c:pt>
                <c:pt idx="8119">
                  <c:v>24.045999999999999</c:v>
                </c:pt>
                <c:pt idx="8120">
                  <c:v>24.097999999999999</c:v>
                </c:pt>
                <c:pt idx="8121">
                  <c:v>24.099</c:v>
                </c:pt>
                <c:pt idx="8122">
                  <c:v>24.103999999999999</c:v>
                </c:pt>
                <c:pt idx="8123">
                  <c:v>24.155999999999999</c:v>
                </c:pt>
                <c:pt idx="8124">
                  <c:v>24.157</c:v>
                </c:pt>
                <c:pt idx="8125">
                  <c:v>24.161000000000001</c:v>
                </c:pt>
                <c:pt idx="8126">
                  <c:v>24.213000000000001</c:v>
                </c:pt>
                <c:pt idx="8127">
                  <c:v>24.382999999999999</c:v>
                </c:pt>
                <c:pt idx="8128">
                  <c:v>24.388000000000002</c:v>
                </c:pt>
                <c:pt idx="8129">
                  <c:v>24.439</c:v>
                </c:pt>
                <c:pt idx="8130">
                  <c:v>24.451000000000001</c:v>
                </c:pt>
                <c:pt idx="8131">
                  <c:v>24.456</c:v>
                </c:pt>
                <c:pt idx="8132">
                  <c:v>24.506</c:v>
                </c:pt>
                <c:pt idx="8133">
                  <c:v>24.507000000000001</c:v>
                </c:pt>
                <c:pt idx="8134">
                  <c:v>24.512</c:v>
                </c:pt>
                <c:pt idx="8135">
                  <c:v>24.562000000000001</c:v>
                </c:pt>
                <c:pt idx="8136">
                  <c:v>24.562999999999999</c:v>
                </c:pt>
                <c:pt idx="8137">
                  <c:v>24.568000000000001</c:v>
                </c:pt>
                <c:pt idx="8138">
                  <c:v>24.617000000000001</c:v>
                </c:pt>
                <c:pt idx="8139">
                  <c:v>24.619</c:v>
                </c:pt>
                <c:pt idx="8140">
                  <c:v>24.672000000000001</c:v>
                </c:pt>
                <c:pt idx="8141">
                  <c:v>24.672999999999998</c:v>
                </c:pt>
                <c:pt idx="8142">
                  <c:v>24.678000000000001</c:v>
                </c:pt>
                <c:pt idx="8143">
                  <c:v>24.728000000000002</c:v>
                </c:pt>
                <c:pt idx="8144">
                  <c:v>24.731999999999999</c:v>
                </c:pt>
                <c:pt idx="8145">
                  <c:v>24.780999999999999</c:v>
                </c:pt>
                <c:pt idx="8146">
                  <c:v>24.782</c:v>
                </c:pt>
                <c:pt idx="8147">
                  <c:v>24.786999999999999</c:v>
                </c:pt>
                <c:pt idx="8148">
                  <c:v>24.835000000000001</c:v>
                </c:pt>
                <c:pt idx="8149">
                  <c:v>24.835999999999999</c:v>
                </c:pt>
                <c:pt idx="8150">
                  <c:v>24.84</c:v>
                </c:pt>
                <c:pt idx="8151">
                  <c:v>24.888000000000002</c:v>
                </c:pt>
                <c:pt idx="8152">
                  <c:v>24.888999999999999</c:v>
                </c:pt>
                <c:pt idx="8153">
                  <c:v>24.893999999999998</c:v>
                </c:pt>
                <c:pt idx="8154">
                  <c:v>24.940999999999999</c:v>
                </c:pt>
                <c:pt idx="8155">
                  <c:v>24.942</c:v>
                </c:pt>
                <c:pt idx="8156">
                  <c:v>24.946000000000002</c:v>
                </c:pt>
                <c:pt idx="8157">
                  <c:v>24.992999999999999</c:v>
                </c:pt>
                <c:pt idx="8158">
                  <c:v>25.141999999999999</c:v>
                </c:pt>
                <c:pt idx="8159">
                  <c:v>25.146000000000001</c:v>
                </c:pt>
                <c:pt idx="8160">
                  <c:v>25.190999999999999</c:v>
                </c:pt>
                <c:pt idx="8161">
                  <c:v>25.202999999999999</c:v>
                </c:pt>
                <c:pt idx="8162">
                  <c:v>25.207000000000001</c:v>
                </c:pt>
                <c:pt idx="8163">
                  <c:v>25.251999999999999</c:v>
                </c:pt>
                <c:pt idx="8164">
                  <c:v>25.251999999999999</c:v>
                </c:pt>
                <c:pt idx="8165">
                  <c:v>25.256</c:v>
                </c:pt>
                <c:pt idx="8166">
                  <c:v>25.300999999999998</c:v>
                </c:pt>
                <c:pt idx="8167">
                  <c:v>25.302</c:v>
                </c:pt>
                <c:pt idx="8168">
                  <c:v>25.306000000000001</c:v>
                </c:pt>
                <c:pt idx="8169">
                  <c:v>25.35</c:v>
                </c:pt>
                <c:pt idx="8170">
                  <c:v>25.350999999999999</c:v>
                </c:pt>
                <c:pt idx="8171">
                  <c:v>25.355</c:v>
                </c:pt>
                <c:pt idx="8172">
                  <c:v>25.398</c:v>
                </c:pt>
                <c:pt idx="8173">
                  <c:v>25.399000000000001</c:v>
                </c:pt>
                <c:pt idx="8174">
                  <c:v>25.402999999999999</c:v>
                </c:pt>
                <c:pt idx="8175">
                  <c:v>25.446999999999999</c:v>
                </c:pt>
                <c:pt idx="8176">
                  <c:v>25.451000000000001</c:v>
                </c:pt>
                <c:pt idx="8177">
                  <c:v>25.492999999999999</c:v>
                </c:pt>
                <c:pt idx="8178">
                  <c:v>25.494</c:v>
                </c:pt>
                <c:pt idx="8179">
                  <c:v>25.498000000000001</c:v>
                </c:pt>
                <c:pt idx="8180">
                  <c:v>25.54</c:v>
                </c:pt>
                <c:pt idx="8181">
                  <c:v>25.54</c:v>
                </c:pt>
                <c:pt idx="8182">
                  <c:v>25.544</c:v>
                </c:pt>
                <c:pt idx="8183">
                  <c:v>25.585000000000001</c:v>
                </c:pt>
                <c:pt idx="8184">
                  <c:v>25.587</c:v>
                </c:pt>
                <c:pt idx="8185">
                  <c:v>25.59</c:v>
                </c:pt>
                <c:pt idx="8186">
                  <c:v>25.631</c:v>
                </c:pt>
                <c:pt idx="8187">
                  <c:v>25.632000000000001</c:v>
                </c:pt>
                <c:pt idx="8188">
                  <c:v>25.635000000000002</c:v>
                </c:pt>
                <c:pt idx="8189">
                  <c:v>25.675999999999998</c:v>
                </c:pt>
                <c:pt idx="8190">
                  <c:v>25.803000000000001</c:v>
                </c:pt>
                <c:pt idx="8191">
                  <c:v>25.806999999999999</c:v>
                </c:pt>
                <c:pt idx="8192">
                  <c:v>25.844999999999999</c:v>
                </c:pt>
                <c:pt idx="8193">
                  <c:v>25.855</c:v>
                </c:pt>
                <c:pt idx="8194">
                  <c:v>25.858000000000001</c:v>
                </c:pt>
                <c:pt idx="8195">
                  <c:v>25.896000000000001</c:v>
                </c:pt>
                <c:pt idx="8196">
                  <c:v>25.896000000000001</c:v>
                </c:pt>
                <c:pt idx="8197">
                  <c:v>25.9</c:v>
                </c:pt>
                <c:pt idx="8198">
                  <c:v>25.936</c:v>
                </c:pt>
                <c:pt idx="8199">
                  <c:v>25.937000000000001</c:v>
                </c:pt>
                <c:pt idx="8200">
                  <c:v>25.940999999999999</c:v>
                </c:pt>
                <c:pt idx="8201">
                  <c:v>25.981000000000002</c:v>
                </c:pt>
                <c:pt idx="8202">
                  <c:v>26.016999999999999</c:v>
                </c:pt>
                <c:pt idx="8203">
                  <c:v>26.016999999999999</c:v>
                </c:pt>
                <c:pt idx="8204">
                  <c:v>26.021000000000001</c:v>
                </c:pt>
                <c:pt idx="8205">
                  <c:v>26.056000000000001</c:v>
                </c:pt>
                <c:pt idx="8206">
                  <c:v>26.056000000000001</c:v>
                </c:pt>
                <c:pt idx="8207">
                  <c:v>26.06</c:v>
                </c:pt>
                <c:pt idx="8208">
                  <c:v>26.094000000000001</c:v>
                </c:pt>
                <c:pt idx="8209">
                  <c:v>26.094999999999999</c:v>
                </c:pt>
                <c:pt idx="8210">
                  <c:v>26.097999999999999</c:v>
                </c:pt>
                <c:pt idx="8211">
                  <c:v>26.132000000000001</c:v>
                </c:pt>
                <c:pt idx="8212">
                  <c:v>26.132000000000001</c:v>
                </c:pt>
                <c:pt idx="8213">
                  <c:v>26.135000000000002</c:v>
                </c:pt>
                <c:pt idx="8214">
                  <c:v>26.169</c:v>
                </c:pt>
                <c:pt idx="8215">
                  <c:v>26.169</c:v>
                </c:pt>
                <c:pt idx="8216">
                  <c:v>26.172000000000001</c:v>
                </c:pt>
                <c:pt idx="8217">
                  <c:v>26.204999999999998</c:v>
                </c:pt>
                <c:pt idx="8218">
                  <c:v>26.206</c:v>
                </c:pt>
                <c:pt idx="8219">
                  <c:v>26.209</c:v>
                </c:pt>
                <c:pt idx="8220">
                  <c:v>26.241</c:v>
                </c:pt>
                <c:pt idx="8221">
                  <c:v>26.437999999999999</c:v>
                </c:pt>
                <c:pt idx="8222">
                  <c:v>26.439</c:v>
                </c:pt>
                <c:pt idx="8223">
                  <c:v>26.452000000000002</c:v>
                </c:pt>
                <c:pt idx="8224">
                  <c:v>26.46</c:v>
                </c:pt>
                <c:pt idx="8225">
                  <c:v>26.462</c:v>
                </c:pt>
                <c:pt idx="8226">
                  <c:v>26.475000000000001</c:v>
                </c:pt>
                <c:pt idx="8227">
                  <c:v>26.475000000000001</c:v>
                </c:pt>
                <c:pt idx="8228">
                  <c:v>26.475999999999999</c:v>
                </c:pt>
                <c:pt idx="8229">
                  <c:v>26.49</c:v>
                </c:pt>
                <c:pt idx="8230">
                  <c:v>26.49</c:v>
                </c:pt>
                <c:pt idx="8231">
                  <c:v>26.491</c:v>
                </c:pt>
                <c:pt idx="8232">
                  <c:v>26.504000000000001</c:v>
                </c:pt>
                <c:pt idx="8233">
                  <c:v>26.504999999999999</c:v>
                </c:pt>
                <c:pt idx="8234">
                  <c:v>26.506</c:v>
                </c:pt>
                <c:pt idx="8235">
                  <c:v>26.521000000000001</c:v>
                </c:pt>
                <c:pt idx="8236">
                  <c:v>26.533999999999999</c:v>
                </c:pt>
                <c:pt idx="8237">
                  <c:v>26.561</c:v>
                </c:pt>
                <c:pt idx="8238">
                  <c:v>26.567</c:v>
                </c:pt>
                <c:pt idx="8239">
                  <c:v>26.57</c:v>
                </c:pt>
                <c:pt idx="8240">
                  <c:v>26.571000000000002</c:v>
                </c:pt>
                <c:pt idx="8241">
                  <c:v>26.577000000000002</c:v>
                </c:pt>
                <c:pt idx="8242">
                  <c:v>26.577000000000002</c:v>
                </c:pt>
                <c:pt idx="8243">
                  <c:v>26.579000000000001</c:v>
                </c:pt>
                <c:pt idx="8244">
                  <c:v>26.584</c:v>
                </c:pt>
                <c:pt idx="8245">
                  <c:v>26.585000000000001</c:v>
                </c:pt>
                <c:pt idx="8246">
                  <c:v>26.585999999999999</c:v>
                </c:pt>
                <c:pt idx="8247">
                  <c:v>26.591999999999999</c:v>
                </c:pt>
                <c:pt idx="8248">
                  <c:v>26.591999999999999</c:v>
                </c:pt>
                <c:pt idx="8249">
                  <c:v>26.593</c:v>
                </c:pt>
                <c:pt idx="8250">
                  <c:v>26.599</c:v>
                </c:pt>
                <c:pt idx="8251">
                  <c:v>26.599</c:v>
                </c:pt>
                <c:pt idx="8252">
                  <c:v>26.600999999999999</c:v>
                </c:pt>
                <c:pt idx="8253">
                  <c:v>26.606000000000002</c:v>
                </c:pt>
                <c:pt idx="8254">
                  <c:v>26.606999999999999</c:v>
                </c:pt>
                <c:pt idx="8255">
                  <c:v>26.608000000000001</c:v>
                </c:pt>
                <c:pt idx="8256">
                  <c:v>26.614000000000001</c:v>
                </c:pt>
                <c:pt idx="8257">
                  <c:v>26.614000000000001</c:v>
                </c:pt>
                <c:pt idx="8258">
                  <c:v>26.614999999999998</c:v>
                </c:pt>
                <c:pt idx="8259">
                  <c:v>26.620999999999999</c:v>
                </c:pt>
                <c:pt idx="8260">
                  <c:v>26.622</c:v>
                </c:pt>
                <c:pt idx="8261">
                  <c:v>26.623000000000001</c:v>
                </c:pt>
                <c:pt idx="8262">
                  <c:v>26.628</c:v>
                </c:pt>
                <c:pt idx="8263">
                  <c:v>26.629000000000001</c:v>
                </c:pt>
                <c:pt idx="8264">
                  <c:v>26.63</c:v>
                </c:pt>
                <c:pt idx="8265">
                  <c:v>26.635999999999999</c:v>
                </c:pt>
                <c:pt idx="8266">
                  <c:v>26.635999999999999</c:v>
                </c:pt>
                <c:pt idx="8267">
                  <c:v>26.637</c:v>
                </c:pt>
                <c:pt idx="8268">
                  <c:v>26.643000000000001</c:v>
                </c:pt>
                <c:pt idx="8269">
                  <c:v>26.643999999999998</c:v>
                </c:pt>
                <c:pt idx="8270">
                  <c:v>26.658999999999999</c:v>
                </c:pt>
                <c:pt idx="8271">
                  <c:v>26.66</c:v>
                </c:pt>
                <c:pt idx="8272">
                  <c:v>26.672999999999998</c:v>
                </c:pt>
                <c:pt idx="8273">
                  <c:v>26.673999999999999</c:v>
                </c:pt>
                <c:pt idx="8274">
                  <c:v>26.675000000000001</c:v>
                </c:pt>
                <c:pt idx="8275">
                  <c:v>26.687999999999999</c:v>
                </c:pt>
                <c:pt idx="8276">
                  <c:v>26.687999999999999</c:v>
                </c:pt>
                <c:pt idx="8277">
                  <c:v>26.69</c:v>
                </c:pt>
                <c:pt idx="8278">
                  <c:v>26.702999999999999</c:v>
                </c:pt>
                <c:pt idx="8279">
                  <c:v>26.702999999999999</c:v>
                </c:pt>
                <c:pt idx="8280">
                  <c:v>26.704000000000001</c:v>
                </c:pt>
                <c:pt idx="8281">
                  <c:v>26.718</c:v>
                </c:pt>
                <c:pt idx="8282">
                  <c:v>26.718</c:v>
                </c:pt>
                <c:pt idx="8283">
                  <c:v>26.719000000000001</c:v>
                </c:pt>
                <c:pt idx="8284">
                  <c:v>26.733000000000001</c:v>
                </c:pt>
                <c:pt idx="8285">
                  <c:v>26.969000000000001</c:v>
                </c:pt>
                <c:pt idx="8286">
                  <c:v>26.97</c:v>
                </c:pt>
                <c:pt idx="8287">
                  <c:v>26.983000000000001</c:v>
                </c:pt>
                <c:pt idx="8288">
                  <c:v>26.986000000000001</c:v>
                </c:pt>
                <c:pt idx="8289">
                  <c:v>26.986999999999998</c:v>
                </c:pt>
                <c:pt idx="8290">
                  <c:v>27</c:v>
                </c:pt>
                <c:pt idx="8291">
                  <c:v>27</c:v>
                </c:pt>
                <c:pt idx="8292">
                  <c:v>27.001999999999999</c:v>
                </c:pt>
                <c:pt idx="8293">
                  <c:v>27.013999999999999</c:v>
                </c:pt>
                <c:pt idx="8294">
                  <c:v>27.015000000000001</c:v>
                </c:pt>
                <c:pt idx="8295">
                  <c:v>27.015999999999998</c:v>
                </c:pt>
                <c:pt idx="8296">
                  <c:v>27.027999999999999</c:v>
                </c:pt>
                <c:pt idx="8297">
                  <c:v>27.029</c:v>
                </c:pt>
                <c:pt idx="8298">
                  <c:v>27.03</c:v>
                </c:pt>
                <c:pt idx="8299">
                  <c:v>27.042000000000002</c:v>
                </c:pt>
                <c:pt idx="8300">
                  <c:v>27.042999999999999</c:v>
                </c:pt>
                <c:pt idx="8301">
                  <c:v>27.044</c:v>
                </c:pt>
                <c:pt idx="8302">
                  <c:v>27.056000000000001</c:v>
                </c:pt>
                <c:pt idx="8303">
                  <c:v>27.056000000000001</c:v>
                </c:pt>
                <c:pt idx="8304">
                  <c:v>27.058</c:v>
                </c:pt>
                <c:pt idx="8305">
                  <c:v>27.07</c:v>
                </c:pt>
                <c:pt idx="8306">
                  <c:v>27.07</c:v>
                </c:pt>
                <c:pt idx="8307">
                  <c:v>27.071000000000002</c:v>
                </c:pt>
                <c:pt idx="8308">
                  <c:v>27.085000000000001</c:v>
                </c:pt>
                <c:pt idx="8309">
                  <c:v>27.097000000000001</c:v>
                </c:pt>
                <c:pt idx="8310">
                  <c:v>27.097000000000001</c:v>
                </c:pt>
                <c:pt idx="8311">
                  <c:v>27.097999999999999</c:v>
                </c:pt>
                <c:pt idx="8312">
                  <c:v>27.11</c:v>
                </c:pt>
                <c:pt idx="8313">
                  <c:v>27.111000000000001</c:v>
                </c:pt>
                <c:pt idx="8314">
                  <c:v>27.111999999999998</c:v>
                </c:pt>
                <c:pt idx="8315">
                  <c:v>27.123999999999999</c:v>
                </c:pt>
                <c:pt idx="8316">
                  <c:v>27.158000000000001</c:v>
                </c:pt>
                <c:pt idx="8317">
                  <c:v>27.158999999999999</c:v>
                </c:pt>
                <c:pt idx="8318">
                  <c:v>27.170999999999999</c:v>
                </c:pt>
                <c:pt idx="8319">
                  <c:v>27.173999999999999</c:v>
                </c:pt>
                <c:pt idx="8320">
                  <c:v>27.186</c:v>
                </c:pt>
                <c:pt idx="8321">
                  <c:v>27.186</c:v>
                </c:pt>
                <c:pt idx="8322">
                  <c:v>27.187000000000001</c:v>
                </c:pt>
                <c:pt idx="8323">
                  <c:v>27.198</c:v>
                </c:pt>
                <c:pt idx="8324">
                  <c:v>27.199000000000002</c:v>
                </c:pt>
                <c:pt idx="8325">
                  <c:v>27.2</c:v>
                </c:pt>
                <c:pt idx="8326">
                  <c:v>27.210999999999999</c:v>
                </c:pt>
                <c:pt idx="8327">
                  <c:v>27.210999999999999</c:v>
                </c:pt>
                <c:pt idx="8328">
                  <c:v>27.212</c:v>
                </c:pt>
                <c:pt idx="8329">
                  <c:v>27.222999999999999</c:v>
                </c:pt>
                <c:pt idx="8330">
                  <c:v>27.224</c:v>
                </c:pt>
                <c:pt idx="8331">
                  <c:v>27.225000000000001</c:v>
                </c:pt>
                <c:pt idx="8332">
                  <c:v>27.236000000000001</c:v>
                </c:pt>
                <c:pt idx="8333">
                  <c:v>27.236000000000001</c:v>
                </c:pt>
                <c:pt idx="8334">
                  <c:v>27.236999999999998</c:v>
                </c:pt>
                <c:pt idx="8335">
                  <c:v>27.248000000000001</c:v>
                </c:pt>
                <c:pt idx="8336">
                  <c:v>27.248000000000001</c:v>
                </c:pt>
                <c:pt idx="8337">
                  <c:v>27.248999999999999</c:v>
                </c:pt>
                <c:pt idx="8338">
                  <c:v>27.26</c:v>
                </c:pt>
                <c:pt idx="8339">
                  <c:v>27.26</c:v>
                </c:pt>
                <c:pt idx="8340">
                  <c:v>27.260999999999999</c:v>
                </c:pt>
                <c:pt idx="8341">
                  <c:v>27.271000000000001</c:v>
                </c:pt>
                <c:pt idx="8342">
                  <c:v>27.271999999999998</c:v>
                </c:pt>
                <c:pt idx="8343">
                  <c:v>27.273</c:v>
                </c:pt>
                <c:pt idx="8344">
                  <c:v>27.283000000000001</c:v>
                </c:pt>
                <c:pt idx="8345">
                  <c:v>27.283000000000001</c:v>
                </c:pt>
                <c:pt idx="8346">
                  <c:v>27.283999999999999</c:v>
                </c:pt>
                <c:pt idx="8347">
                  <c:v>27.294</c:v>
                </c:pt>
                <c:pt idx="8348">
                  <c:v>27.295000000000002</c:v>
                </c:pt>
                <c:pt idx="8349">
                  <c:v>27.295999999999999</c:v>
                </c:pt>
                <c:pt idx="8350">
                  <c:v>27.306000000000001</c:v>
                </c:pt>
                <c:pt idx="8351">
                  <c:v>27.306000000000001</c:v>
                </c:pt>
                <c:pt idx="8352">
                  <c:v>27.306999999999999</c:v>
                </c:pt>
                <c:pt idx="8353">
                  <c:v>27.317</c:v>
                </c:pt>
                <c:pt idx="8354">
                  <c:v>27.317</c:v>
                </c:pt>
                <c:pt idx="8355">
                  <c:v>27.318000000000001</c:v>
                </c:pt>
                <c:pt idx="8356">
                  <c:v>27.327999999999999</c:v>
                </c:pt>
                <c:pt idx="8357">
                  <c:v>27.327999999999999</c:v>
                </c:pt>
                <c:pt idx="8358">
                  <c:v>27.329000000000001</c:v>
                </c:pt>
                <c:pt idx="8359">
                  <c:v>27.338999999999999</c:v>
                </c:pt>
                <c:pt idx="8360">
                  <c:v>27.338999999999999</c:v>
                </c:pt>
                <c:pt idx="8361">
                  <c:v>27.34</c:v>
                </c:pt>
                <c:pt idx="8362">
                  <c:v>27.35</c:v>
                </c:pt>
                <c:pt idx="8363">
                  <c:v>27.35</c:v>
                </c:pt>
                <c:pt idx="8364">
                  <c:v>27.350999999999999</c:v>
                </c:pt>
                <c:pt idx="8365">
                  <c:v>27.36</c:v>
                </c:pt>
                <c:pt idx="8366">
                  <c:v>27.36</c:v>
                </c:pt>
                <c:pt idx="8367">
                  <c:v>27.37</c:v>
                </c:pt>
                <c:pt idx="8368">
                  <c:v>27.396000000000001</c:v>
                </c:pt>
                <c:pt idx="8369">
                  <c:v>27.396999999999998</c:v>
                </c:pt>
                <c:pt idx="8370">
                  <c:v>27.405000000000001</c:v>
                </c:pt>
                <c:pt idx="8371">
                  <c:v>27.408000000000001</c:v>
                </c:pt>
                <c:pt idx="8372">
                  <c:v>27.408000000000001</c:v>
                </c:pt>
                <c:pt idx="8373">
                  <c:v>27.417000000000002</c:v>
                </c:pt>
                <c:pt idx="8374">
                  <c:v>27.417000000000002</c:v>
                </c:pt>
                <c:pt idx="8375">
                  <c:v>27.417999999999999</c:v>
                </c:pt>
                <c:pt idx="8376">
                  <c:v>27.427</c:v>
                </c:pt>
                <c:pt idx="8377">
                  <c:v>27.427</c:v>
                </c:pt>
                <c:pt idx="8378">
                  <c:v>27.428000000000001</c:v>
                </c:pt>
                <c:pt idx="8379">
                  <c:v>27.436</c:v>
                </c:pt>
                <c:pt idx="8380">
                  <c:v>27.436</c:v>
                </c:pt>
                <c:pt idx="8381">
                  <c:v>27.437000000000001</c:v>
                </c:pt>
                <c:pt idx="8382">
                  <c:v>27.445</c:v>
                </c:pt>
                <c:pt idx="8383">
                  <c:v>27.445</c:v>
                </c:pt>
                <c:pt idx="8384">
                  <c:v>27.446000000000002</c:v>
                </c:pt>
                <c:pt idx="8385">
                  <c:v>27.454000000000001</c:v>
                </c:pt>
                <c:pt idx="8386">
                  <c:v>27.454000000000001</c:v>
                </c:pt>
                <c:pt idx="8387">
                  <c:v>27.454999999999998</c:v>
                </c:pt>
                <c:pt idx="8388">
                  <c:v>27.463000000000001</c:v>
                </c:pt>
                <c:pt idx="8389">
                  <c:v>27.463000000000001</c:v>
                </c:pt>
                <c:pt idx="8390">
                  <c:v>27.463999999999999</c:v>
                </c:pt>
                <c:pt idx="8391">
                  <c:v>27.471</c:v>
                </c:pt>
                <c:pt idx="8392">
                  <c:v>27.471</c:v>
                </c:pt>
                <c:pt idx="8393">
                  <c:v>27.472000000000001</c:v>
                </c:pt>
                <c:pt idx="8394">
                  <c:v>27.48</c:v>
                </c:pt>
                <c:pt idx="8395">
                  <c:v>27.48</c:v>
                </c:pt>
                <c:pt idx="8396">
                  <c:v>27.48</c:v>
                </c:pt>
                <c:pt idx="8397">
                  <c:v>27.488</c:v>
                </c:pt>
                <c:pt idx="8398">
                  <c:v>27.488</c:v>
                </c:pt>
                <c:pt idx="8399">
                  <c:v>27.489000000000001</c:v>
                </c:pt>
                <c:pt idx="8400">
                  <c:v>27.495999999999999</c:v>
                </c:pt>
                <c:pt idx="8401">
                  <c:v>27.515999999999998</c:v>
                </c:pt>
                <c:pt idx="8402">
                  <c:v>27.516999999999999</c:v>
                </c:pt>
                <c:pt idx="8403">
                  <c:v>27.524000000000001</c:v>
                </c:pt>
                <c:pt idx="8404">
                  <c:v>27.524999999999999</c:v>
                </c:pt>
                <c:pt idx="8405">
                  <c:v>27.526</c:v>
                </c:pt>
                <c:pt idx="8406">
                  <c:v>27.533000000000001</c:v>
                </c:pt>
                <c:pt idx="8407">
                  <c:v>27.533000000000001</c:v>
                </c:pt>
                <c:pt idx="8408">
                  <c:v>27.533000000000001</c:v>
                </c:pt>
                <c:pt idx="8409">
                  <c:v>27.54</c:v>
                </c:pt>
                <c:pt idx="8410">
                  <c:v>27.54</c:v>
                </c:pt>
                <c:pt idx="8411">
                  <c:v>27.541</c:v>
                </c:pt>
                <c:pt idx="8412">
                  <c:v>27.547000000000001</c:v>
                </c:pt>
                <c:pt idx="8413">
                  <c:v>27.547000000000001</c:v>
                </c:pt>
                <c:pt idx="8414">
                  <c:v>27.553999999999998</c:v>
                </c:pt>
                <c:pt idx="8415">
                  <c:v>27.553999999999998</c:v>
                </c:pt>
                <c:pt idx="8416">
                  <c:v>27.553999999999998</c:v>
                </c:pt>
                <c:pt idx="8417">
                  <c:v>27.56</c:v>
                </c:pt>
                <c:pt idx="8418">
                  <c:v>27.56</c:v>
                </c:pt>
                <c:pt idx="8419">
                  <c:v>27.561</c:v>
                </c:pt>
                <c:pt idx="8420">
                  <c:v>27.567</c:v>
                </c:pt>
                <c:pt idx="8421">
                  <c:v>27.567</c:v>
                </c:pt>
                <c:pt idx="8422">
                  <c:v>27.567</c:v>
                </c:pt>
                <c:pt idx="8423">
                  <c:v>27.573</c:v>
                </c:pt>
                <c:pt idx="8424">
                  <c:v>27.573</c:v>
                </c:pt>
                <c:pt idx="8425">
                  <c:v>27.579000000000001</c:v>
                </c:pt>
                <c:pt idx="8426">
                  <c:v>27.579000000000001</c:v>
                </c:pt>
                <c:pt idx="8427">
                  <c:v>27.579000000000001</c:v>
                </c:pt>
                <c:pt idx="8428">
                  <c:v>27.585000000000001</c:v>
                </c:pt>
                <c:pt idx="8429">
                  <c:v>27.603000000000002</c:v>
                </c:pt>
                <c:pt idx="8430">
                  <c:v>27.603999999999999</c:v>
                </c:pt>
                <c:pt idx="8431">
                  <c:v>27.608000000000001</c:v>
                </c:pt>
                <c:pt idx="8432">
                  <c:v>27.609000000000002</c:v>
                </c:pt>
                <c:pt idx="8433">
                  <c:v>27.61</c:v>
                </c:pt>
                <c:pt idx="8434">
                  <c:v>27.614000000000001</c:v>
                </c:pt>
                <c:pt idx="8435">
                  <c:v>27.614000000000001</c:v>
                </c:pt>
                <c:pt idx="8436">
                  <c:v>27.614000000000001</c:v>
                </c:pt>
                <c:pt idx="8437">
                  <c:v>27.617999999999999</c:v>
                </c:pt>
                <c:pt idx="8438">
                  <c:v>27.617999999999999</c:v>
                </c:pt>
                <c:pt idx="8439">
                  <c:v>27.617999999999999</c:v>
                </c:pt>
                <c:pt idx="8440">
                  <c:v>27.622</c:v>
                </c:pt>
                <c:pt idx="8441">
                  <c:v>27.622</c:v>
                </c:pt>
                <c:pt idx="8442">
                  <c:v>27.622</c:v>
                </c:pt>
                <c:pt idx="8443">
                  <c:v>27.626000000000001</c:v>
                </c:pt>
                <c:pt idx="8444">
                  <c:v>27.626000000000001</c:v>
                </c:pt>
                <c:pt idx="8445">
                  <c:v>27.626000000000001</c:v>
                </c:pt>
                <c:pt idx="8446">
                  <c:v>27.629000000000001</c:v>
                </c:pt>
                <c:pt idx="8447">
                  <c:v>27.629000000000001</c:v>
                </c:pt>
                <c:pt idx="8448">
                  <c:v>27.63</c:v>
                </c:pt>
                <c:pt idx="8449">
                  <c:v>27.632999999999999</c:v>
                </c:pt>
                <c:pt idx="8450">
                  <c:v>27.632999999999999</c:v>
                </c:pt>
                <c:pt idx="8451">
                  <c:v>27.632999999999999</c:v>
                </c:pt>
                <c:pt idx="8452">
                  <c:v>27.635999999999999</c:v>
                </c:pt>
                <c:pt idx="8453">
                  <c:v>27.635999999999999</c:v>
                </c:pt>
                <c:pt idx="8454">
                  <c:v>27.635999999999999</c:v>
                </c:pt>
                <c:pt idx="8455">
                  <c:v>27.638999999999999</c:v>
                </c:pt>
                <c:pt idx="8456">
                  <c:v>27.641999999999999</c:v>
                </c:pt>
                <c:pt idx="8457">
                  <c:v>27.641999999999999</c:v>
                </c:pt>
                <c:pt idx="8458">
                  <c:v>27.641999999999999</c:v>
                </c:pt>
                <c:pt idx="8459">
                  <c:v>27.643999999999998</c:v>
                </c:pt>
                <c:pt idx="8460">
                  <c:v>27.713999999999999</c:v>
                </c:pt>
                <c:pt idx="8461">
                  <c:v>27.715</c:v>
                </c:pt>
                <c:pt idx="8462">
                  <c:v>27.727</c:v>
                </c:pt>
                <c:pt idx="8463">
                  <c:v>27.728999999999999</c:v>
                </c:pt>
                <c:pt idx="8464">
                  <c:v>27.736999999999998</c:v>
                </c:pt>
                <c:pt idx="8465">
                  <c:v>27.739000000000001</c:v>
                </c:pt>
                <c:pt idx="8466">
                  <c:v>27.747</c:v>
                </c:pt>
                <c:pt idx="8467">
                  <c:v>27.748000000000001</c:v>
                </c:pt>
                <c:pt idx="8468">
                  <c:v>27.756</c:v>
                </c:pt>
                <c:pt idx="8469">
                  <c:v>27.757999999999999</c:v>
                </c:pt>
                <c:pt idx="8470">
                  <c:v>27.765999999999998</c:v>
                </c:pt>
                <c:pt idx="8471">
                  <c:v>27.766999999999999</c:v>
                </c:pt>
                <c:pt idx="8472">
                  <c:v>27.774999999999999</c:v>
                </c:pt>
                <c:pt idx="8473">
                  <c:v>27.776</c:v>
                </c:pt>
                <c:pt idx="8474">
                  <c:v>27.783999999999999</c:v>
                </c:pt>
                <c:pt idx="8475">
                  <c:v>27.818000000000001</c:v>
                </c:pt>
                <c:pt idx="8476">
                  <c:v>27.824999999999999</c:v>
                </c:pt>
                <c:pt idx="8477">
                  <c:v>27.827999999999999</c:v>
                </c:pt>
                <c:pt idx="8478">
                  <c:v>27.835999999999999</c:v>
                </c:pt>
                <c:pt idx="8479">
                  <c:v>27.837</c:v>
                </c:pt>
                <c:pt idx="8480">
                  <c:v>27.844000000000001</c:v>
                </c:pt>
                <c:pt idx="8481">
                  <c:v>27.844999999999999</c:v>
                </c:pt>
                <c:pt idx="8482">
                  <c:v>27.852</c:v>
                </c:pt>
                <c:pt idx="8483">
                  <c:v>27.853000000000002</c:v>
                </c:pt>
                <c:pt idx="8484">
                  <c:v>27.861000000000001</c:v>
                </c:pt>
                <c:pt idx="8485">
                  <c:v>27.861999999999998</c:v>
                </c:pt>
                <c:pt idx="8486">
                  <c:v>27.869</c:v>
                </c:pt>
                <c:pt idx="8487">
                  <c:v>27.87</c:v>
                </c:pt>
                <c:pt idx="8488">
                  <c:v>27.876999999999999</c:v>
                </c:pt>
                <c:pt idx="8489">
                  <c:v>27.878</c:v>
                </c:pt>
                <c:pt idx="8490">
                  <c:v>27.885000000000002</c:v>
                </c:pt>
                <c:pt idx="8491">
                  <c:v>27.887</c:v>
                </c:pt>
                <c:pt idx="8492">
                  <c:v>27.893999999999998</c:v>
                </c:pt>
                <c:pt idx="8493">
                  <c:v>27.895</c:v>
                </c:pt>
                <c:pt idx="8494">
                  <c:v>27.902000000000001</c:v>
                </c:pt>
                <c:pt idx="8495">
                  <c:v>27.902999999999999</c:v>
                </c:pt>
                <c:pt idx="8496">
                  <c:v>27.91</c:v>
                </c:pt>
                <c:pt idx="8497">
                  <c:v>27.911000000000001</c:v>
                </c:pt>
                <c:pt idx="8498">
                  <c:v>27.917999999999999</c:v>
                </c:pt>
                <c:pt idx="8499">
                  <c:v>27.919</c:v>
                </c:pt>
                <c:pt idx="8500">
                  <c:v>27.925999999999998</c:v>
                </c:pt>
                <c:pt idx="8501">
                  <c:v>27.927</c:v>
                </c:pt>
                <c:pt idx="8502">
                  <c:v>27.934000000000001</c:v>
                </c:pt>
                <c:pt idx="8503">
                  <c:v>27.934999999999999</c:v>
                </c:pt>
                <c:pt idx="8504">
                  <c:v>27.940999999999999</c:v>
                </c:pt>
                <c:pt idx="8505">
                  <c:v>27.943000000000001</c:v>
                </c:pt>
                <c:pt idx="8506">
                  <c:v>27.949000000000002</c:v>
                </c:pt>
                <c:pt idx="8507">
                  <c:v>27.97</c:v>
                </c:pt>
                <c:pt idx="8508">
                  <c:v>27.971</c:v>
                </c:pt>
                <c:pt idx="8509">
                  <c:v>27.981000000000002</c:v>
                </c:pt>
                <c:pt idx="8510">
                  <c:v>27.983000000000001</c:v>
                </c:pt>
                <c:pt idx="8511">
                  <c:v>27.984000000000002</c:v>
                </c:pt>
                <c:pt idx="8512">
                  <c:v>27.992999999999999</c:v>
                </c:pt>
                <c:pt idx="8513">
                  <c:v>27.992999999999999</c:v>
                </c:pt>
                <c:pt idx="8514">
                  <c:v>27.994</c:v>
                </c:pt>
                <c:pt idx="8515">
                  <c:v>28.004000000000001</c:v>
                </c:pt>
                <c:pt idx="8516">
                  <c:v>28.004000000000001</c:v>
                </c:pt>
                <c:pt idx="8517">
                  <c:v>28.004999999999999</c:v>
                </c:pt>
                <c:pt idx="8518">
                  <c:v>28.013999999999999</c:v>
                </c:pt>
                <c:pt idx="8519">
                  <c:v>28.013999999999999</c:v>
                </c:pt>
                <c:pt idx="8520">
                  <c:v>28.015000000000001</c:v>
                </c:pt>
                <c:pt idx="8521">
                  <c:v>28.024000000000001</c:v>
                </c:pt>
                <c:pt idx="8522">
                  <c:v>28.024000000000001</c:v>
                </c:pt>
                <c:pt idx="8523">
                  <c:v>28.024999999999999</c:v>
                </c:pt>
                <c:pt idx="8524">
                  <c:v>28.033999999999999</c:v>
                </c:pt>
                <c:pt idx="8525">
                  <c:v>28.033999999999999</c:v>
                </c:pt>
                <c:pt idx="8526">
                  <c:v>28.035</c:v>
                </c:pt>
                <c:pt idx="8527">
                  <c:v>28.044</c:v>
                </c:pt>
                <c:pt idx="8528">
                  <c:v>28.044</c:v>
                </c:pt>
                <c:pt idx="8529">
                  <c:v>28.045000000000002</c:v>
                </c:pt>
                <c:pt idx="8530">
                  <c:v>28.053999999999998</c:v>
                </c:pt>
                <c:pt idx="8531">
                  <c:v>28.053999999999998</c:v>
                </c:pt>
                <c:pt idx="8532">
                  <c:v>28.055</c:v>
                </c:pt>
                <c:pt idx="8533">
                  <c:v>28.062999999999999</c:v>
                </c:pt>
                <c:pt idx="8534">
                  <c:v>28.062999999999999</c:v>
                </c:pt>
                <c:pt idx="8535">
                  <c:v>28.064</c:v>
                </c:pt>
                <c:pt idx="8536">
                  <c:v>28.073</c:v>
                </c:pt>
                <c:pt idx="8537">
                  <c:v>28.073</c:v>
                </c:pt>
                <c:pt idx="8538">
                  <c:v>28.074000000000002</c:v>
                </c:pt>
                <c:pt idx="8539">
                  <c:v>28.082000000000001</c:v>
                </c:pt>
                <c:pt idx="8540">
                  <c:v>28.157</c:v>
                </c:pt>
                <c:pt idx="8541">
                  <c:v>28.158000000000001</c:v>
                </c:pt>
                <c:pt idx="8542">
                  <c:v>28.164999999999999</c:v>
                </c:pt>
                <c:pt idx="8543">
                  <c:v>28.218</c:v>
                </c:pt>
                <c:pt idx="8544">
                  <c:v>28.218</c:v>
                </c:pt>
                <c:pt idx="8545">
                  <c:v>28.225000000000001</c:v>
                </c:pt>
                <c:pt idx="8546">
                  <c:v>28.227</c:v>
                </c:pt>
                <c:pt idx="8547">
                  <c:v>28.227</c:v>
                </c:pt>
                <c:pt idx="8548">
                  <c:v>28.234000000000002</c:v>
                </c:pt>
                <c:pt idx="8549">
                  <c:v>28.234000000000002</c:v>
                </c:pt>
                <c:pt idx="8550">
                  <c:v>28.234999999999999</c:v>
                </c:pt>
                <c:pt idx="8551">
                  <c:v>28.241</c:v>
                </c:pt>
                <c:pt idx="8552">
                  <c:v>28.241</c:v>
                </c:pt>
                <c:pt idx="8553">
                  <c:v>28.242000000000001</c:v>
                </c:pt>
                <c:pt idx="8554">
                  <c:v>28.248000000000001</c:v>
                </c:pt>
                <c:pt idx="8555">
                  <c:v>28.248000000000001</c:v>
                </c:pt>
                <c:pt idx="8556">
                  <c:v>28.248999999999999</c:v>
                </c:pt>
                <c:pt idx="8557">
                  <c:v>28.254999999999999</c:v>
                </c:pt>
                <c:pt idx="8558">
                  <c:v>28.254999999999999</c:v>
                </c:pt>
                <c:pt idx="8559">
                  <c:v>28.256</c:v>
                </c:pt>
                <c:pt idx="8560">
                  <c:v>28.262</c:v>
                </c:pt>
                <c:pt idx="8561">
                  <c:v>28.262</c:v>
                </c:pt>
                <c:pt idx="8562">
                  <c:v>28.263000000000002</c:v>
                </c:pt>
                <c:pt idx="8563">
                  <c:v>28.268999999999998</c:v>
                </c:pt>
                <c:pt idx="8564">
                  <c:v>28.268999999999998</c:v>
                </c:pt>
                <c:pt idx="8565">
                  <c:v>28.268999999999998</c:v>
                </c:pt>
                <c:pt idx="8566">
                  <c:v>28.274999999999999</c:v>
                </c:pt>
                <c:pt idx="8567">
                  <c:v>28.276</c:v>
                </c:pt>
                <c:pt idx="8568">
                  <c:v>28.276</c:v>
                </c:pt>
                <c:pt idx="8569">
                  <c:v>28.282</c:v>
                </c:pt>
                <c:pt idx="8570">
                  <c:v>28.282</c:v>
                </c:pt>
                <c:pt idx="8571">
                  <c:v>28.282</c:v>
                </c:pt>
                <c:pt idx="8572">
                  <c:v>28.288</c:v>
                </c:pt>
                <c:pt idx="8573">
                  <c:v>28.288</c:v>
                </c:pt>
                <c:pt idx="8574">
                  <c:v>28.289000000000001</c:v>
                </c:pt>
                <c:pt idx="8575">
                  <c:v>28.294</c:v>
                </c:pt>
                <c:pt idx="8576">
                  <c:v>28.294</c:v>
                </c:pt>
                <c:pt idx="8577">
                  <c:v>28.295000000000002</c:v>
                </c:pt>
                <c:pt idx="8578">
                  <c:v>28.3</c:v>
                </c:pt>
                <c:pt idx="8579">
                  <c:v>28.3</c:v>
                </c:pt>
                <c:pt idx="8580">
                  <c:v>28.300999999999998</c:v>
                </c:pt>
                <c:pt idx="8581">
                  <c:v>28.306000000000001</c:v>
                </c:pt>
                <c:pt idx="8582">
                  <c:v>28.306000000000001</c:v>
                </c:pt>
                <c:pt idx="8583">
                  <c:v>28.306999999999999</c:v>
                </c:pt>
                <c:pt idx="8584">
                  <c:v>28.312000000000001</c:v>
                </c:pt>
                <c:pt idx="8585">
                  <c:v>28.312000000000001</c:v>
                </c:pt>
                <c:pt idx="8586">
                  <c:v>28.312999999999999</c:v>
                </c:pt>
                <c:pt idx="8587">
                  <c:v>28.318000000000001</c:v>
                </c:pt>
                <c:pt idx="8588">
                  <c:v>28.318000000000001</c:v>
                </c:pt>
                <c:pt idx="8589">
                  <c:v>28.318000000000001</c:v>
                </c:pt>
                <c:pt idx="8590">
                  <c:v>28.323</c:v>
                </c:pt>
                <c:pt idx="8591">
                  <c:v>28.323</c:v>
                </c:pt>
                <c:pt idx="8592">
                  <c:v>28.324000000000002</c:v>
                </c:pt>
                <c:pt idx="8593">
                  <c:v>28.329000000000001</c:v>
                </c:pt>
                <c:pt idx="8594">
                  <c:v>28.329000000000001</c:v>
                </c:pt>
                <c:pt idx="8595">
                  <c:v>28.329000000000001</c:v>
                </c:pt>
                <c:pt idx="8596">
                  <c:v>28.334</c:v>
                </c:pt>
                <c:pt idx="8597">
                  <c:v>28.346</c:v>
                </c:pt>
                <c:pt idx="8598">
                  <c:v>28.346</c:v>
                </c:pt>
                <c:pt idx="8599">
                  <c:v>28.35</c:v>
                </c:pt>
                <c:pt idx="8600">
                  <c:v>28.350999999999999</c:v>
                </c:pt>
                <c:pt idx="8601">
                  <c:v>28.350999999999999</c:v>
                </c:pt>
                <c:pt idx="8602">
                  <c:v>28.355</c:v>
                </c:pt>
                <c:pt idx="8603">
                  <c:v>28.355</c:v>
                </c:pt>
                <c:pt idx="8604">
                  <c:v>28.355</c:v>
                </c:pt>
                <c:pt idx="8605">
                  <c:v>28.359000000000002</c:v>
                </c:pt>
                <c:pt idx="8606">
                  <c:v>28.359000000000002</c:v>
                </c:pt>
                <c:pt idx="8607">
                  <c:v>28.359000000000002</c:v>
                </c:pt>
                <c:pt idx="8608">
                  <c:v>28.363</c:v>
                </c:pt>
                <c:pt idx="8609">
                  <c:v>28.363</c:v>
                </c:pt>
                <c:pt idx="8610">
                  <c:v>28.363</c:v>
                </c:pt>
                <c:pt idx="8611">
                  <c:v>28.366</c:v>
                </c:pt>
                <c:pt idx="8612">
                  <c:v>28.367000000000001</c:v>
                </c:pt>
                <c:pt idx="8613">
                  <c:v>28.367000000000001</c:v>
                </c:pt>
                <c:pt idx="8614">
                  <c:v>28.37</c:v>
                </c:pt>
                <c:pt idx="8615">
                  <c:v>28.37</c:v>
                </c:pt>
                <c:pt idx="8616">
                  <c:v>28.37</c:v>
                </c:pt>
                <c:pt idx="8617">
                  <c:v>28.373000000000001</c:v>
                </c:pt>
                <c:pt idx="8618">
                  <c:v>28.373000000000001</c:v>
                </c:pt>
                <c:pt idx="8619">
                  <c:v>28.373999999999999</c:v>
                </c:pt>
                <c:pt idx="8620">
                  <c:v>28.376999999999999</c:v>
                </c:pt>
                <c:pt idx="8621">
                  <c:v>28.38</c:v>
                </c:pt>
                <c:pt idx="8622">
                  <c:v>28.38</c:v>
                </c:pt>
                <c:pt idx="8623">
                  <c:v>28.38</c:v>
                </c:pt>
                <c:pt idx="8624">
                  <c:v>28.382999999999999</c:v>
                </c:pt>
                <c:pt idx="8625">
                  <c:v>28.382999999999999</c:v>
                </c:pt>
                <c:pt idx="8626">
                  <c:v>28.382999999999999</c:v>
                </c:pt>
                <c:pt idx="8627">
                  <c:v>28.385000000000002</c:v>
                </c:pt>
                <c:pt idx="8628">
                  <c:v>28.385999999999999</c:v>
                </c:pt>
                <c:pt idx="8629">
                  <c:v>28.385999999999999</c:v>
                </c:pt>
                <c:pt idx="8630">
                  <c:v>28.388000000000002</c:v>
                </c:pt>
                <c:pt idx="8631">
                  <c:v>28.391999999999999</c:v>
                </c:pt>
                <c:pt idx="8632">
                  <c:v>28.393999999999998</c:v>
                </c:pt>
                <c:pt idx="8633">
                  <c:v>28.393999999999998</c:v>
                </c:pt>
                <c:pt idx="8634">
                  <c:v>28.396000000000001</c:v>
                </c:pt>
                <c:pt idx="8635">
                  <c:v>28.396000000000001</c:v>
                </c:pt>
                <c:pt idx="8636">
                  <c:v>28.396999999999998</c:v>
                </c:pt>
                <c:pt idx="8637">
                  <c:v>28.398</c:v>
                </c:pt>
                <c:pt idx="8638">
                  <c:v>28.399000000000001</c:v>
                </c:pt>
                <c:pt idx="8639">
                  <c:v>28.399000000000001</c:v>
                </c:pt>
                <c:pt idx="8640">
                  <c:v>28.4</c:v>
                </c:pt>
                <c:pt idx="8641">
                  <c:v>28.401</c:v>
                </c:pt>
                <c:pt idx="8642">
                  <c:v>28.402000000000001</c:v>
                </c:pt>
                <c:pt idx="8643">
                  <c:v>28.402000000000001</c:v>
                </c:pt>
                <c:pt idx="8644">
                  <c:v>28.402999999999999</c:v>
                </c:pt>
                <c:pt idx="8645">
                  <c:v>28.402999999999999</c:v>
                </c:pt>
                <c:pt idx="8646">
                  <c:v>28.404</c:v>
                </c:pt>
                <c:pt idx="8647">
                  <c:v>28.405000000000001</c:v>
                </c:pt>
                <c:pt idx="8648">
                  <c:v>28.405999999999999</c:v>
                </c:pt>
                <c:pt idx="8649">
                  <c:v>28.405999999999999</c:v>
                </c:pt>
                <c:pt idx="8650">
                  <c:v>28.407</c:v>
                </c:pt>
                <c:pt idx="8651">
                  <c:v>28.407</c:v>
                </c:pt>
                <c:pt idx="8652">
                  <c:v>28.408000000000001</c:v>
                </c:pt>
                <c:pt idx="8653">
                  <c:v>28.408000000000001</c:v>
                </c:pt>
                <c:pt idx="8654">
                  <c:v>28.408999999999999</c:v>
                </c:pt>
                <c:pt idx="8655">
                  <c:v>28.41</c:v>
                </c:pt>
                <c:pt idx="8656">
                  <c:v>28.41</c:v>
                </c:pt>
                <c:pt idx="8657">
                  <c:v>28.41</c:v>
                </c:pt>
                <c:pt idx="8658">
                  <c:v>28.41</c:v>
                </c:pt>
                <c:pt idx="8659">
                  <c:v>28.411000000000001</c:v>
                </c:pt>
                <c:pt idx="8660">
                  <c:v>28.411000000000001</c:v>
                </c:pt>
                <c:pt idx="8661">
                  <c:v>28.411999999999999</c:v>
                </c:pt>
                <c:pt idx="8662">
                  <c:v>28.413</c:v>
                </c:pt>
                <c:pt idx="8663">
                  <c:v>28.413</c:v>
                </c:pt>
                <c:pt idx="8664">
                  <c:v>28.413</c:v>
                </c:pt>
                <c:pt idx="8665">
                  <c:v>28.413</c:v>
                </c:pt>
                <c:pt idx="8666">
                  <c:v>28.413</c:v>
                </c:pt>
                <c:pt idx="8667">
                  <c:v>28.413</c:v>
                </c:pt>
                <c:pt idx="8668">
                  <c:v>28.413</c:v>
                </c:pt>
                <c:pt idx="8669">
                  <c:v>28.413</c:v>
                </c:pt>
                <c:pt idx="8670">
                  <c:v>28.413</c:v>
                </c:pt>
                <c:pt idx="8671">
                  <c:v>28.413</c:v>
                </c:pt>
                <c:pt idx="8672">
                  <c:v>28.413</c:v>
                </c:pt>
                <c:pt idx="8673">
                  <c:v>28.413</c:v>
                </c:pt>
                <c:pt idx="8674">
                  <c:v>28.413</c:v>
                </c:pt>
                <c:pt idx="8675">
                  <c:v>28.413</c:v>
                </c:pt>
                <c:pt idx="8676">
                  <c:v>28.413</c:v>
                </c:pt>
                <c:pt idx="8677">
                  <c:v>28.413</c:v>
                </c:pt>
                <c:pt idx="8678">
                  <c:v>28.411999999999999</c:v>
                </c:pt>
                <c:pt idx="8679">
                  <c:v>28.411999999999999</c:v>
                </c:pt>
                <c:pt idx="8680">
                  <c:v>28.411999999999999</c:v>
                </c:pt>
                <c:pt idx="8681">
                  <c:v>28.411999999999999</c:v>
                </c:pt>
                <c:pt idx="8682">
                  <c:v>28.411000000000001</c:v>
                </c:pt>
                <c:pt idx="8683">
                  <c:v>28.411000000000001</c:v>
                </c:pt>
                <c:pt idx="8684">
                  <c:v>28.411000000000001</c:v>
                </c:pt>
                <c:pt idx="8685">
                  <c:v>28.411000000000001</c:v>
                </c:pt>
                <c:pt idx="8686">
                  <c:v>28.41</c:v>
                </c:pt>
                <c:pt idx="8687">
                  <c:v>28.41</c:v>
                </c:pt>
                <c:pt idx="8688">
                  <c:v>28.408999999999999</c:v>
                </c:pt>
                <c:pt idx="8689">
                  <c:v>28.408999999999999</c:v>
                </c:pt>
                <c:pt idx="8690">
                  <c:v>28.408000000000001</c:v>
                </c:pt>
                <c:pt idx="8691">
                  <c:v>28.414999999999999</c:v>
                </c:pt>
                <c:pt idx="8692">
                  <c:v>28.414999999999999</c:v>
                </c:pt>
                <c:pt idx="8693">
                  <c:v>28.416</c:v>
                </c:pt>
                <c:pt idx="8694">
                  <c:v>28.417999999999999</c:v>
                </c:pt>
                <c:pt idx="8695">
                  <c:v>28.417999999999999</c:v>
                </c:pt>
                <c:pt idx="8696">
                  <c:v>28.419</c:v>
                </c:pt>
                <c:pt idx="8697">
                  <c:v>28.419</c:v>
                </c:pt>
                <c:pt idx="8698">
                  <c:v>28.419</c:v>
                </c:pt>
                <c:pt idx="8699">
                  <c:v>28.42</c:v>
                </c:pt>
                <c:pt idx="8700">
                  <c:v>28.42</c:v>
                </c:pt>
                <c:pt idx="8701">
                  <c:v>28.42</c:v>
                </c:pt>
                <c:pt idx="8702">
                  <c:v>28.420999999999999</c:v>
                </c:pt>
                <c:pt idx="8703">
                  <c:v>28.422000000000001</c:v>
                </c:pt>
                <c:pt idx="8704">
                  <c:v>28.422000000000001</c:v>
                </c:pt>
                <c:pt idx="8705">
                  <c:v>28.422999999999998</c:v>
                </c:pt>
                <c:pt idx="8706">
                  <c:v>28.422999999999998</c:v>
                </c:pt>
                <c:pt idx="8707">
                  <c:v>28.422999999999998</c:v>
                </c:pt>
                <c:pt idx="8708">
                  <c:v>28.423999999999999</c:v>
                </c:pt>
                <c:pt idx="8709">
                  <c:v>28.423999999999999</c:v>
                </c:pt>
                <c:pt idx="8710">
                  <c:v>28.423999999999999</c:v>
                </c:pt>
                <c:pt idx="8711">
                  <c:v>28.425999999999998</c:v>
                </c:pt>
                <c:pt idx="8712">
                  <c:v>28.425999999999998</c:v>
                </c:pt>
                <c:pt idx="8713">
                  <c:v>28.427</c:v>
                </c:pt>
                <c:pt idx="8714">
                  <c:v>28.427</c:v>
                </c:pt>
                <c:pt idx="8715">
                  <c:v>28.428000000000001</c:v>
                </c:pt>
                <c:pt idx="8716">
                  <c:v>28.428000000000001</c:v>
                </c:pt>
                <c:pt idx="8717">
                  <c:v>28.428000000000001</c:v>
                </c:pt>
                <c:pt idx="8718">
                  <c:v>28.428999999999998</c:v>
                </c:pt>
                <c:pt idx="8719">
                  <c:v>28.428999999999998</c:v>
                </c:pt>
                <c:pt idx="8720">
                  <c:v>28.428999999999998</c:v>
                </c:pt>
                <c:pt idx="8721">
                  <c:v>28.43</c:v>
                </c:pt>
                <c:pt idx="8722">
                  <c:v>28.431000000000001</c:v>
                </c:pt>
                <c:pt idx="8723">
                  <c:v>28.431000000000001</c:v>
                </c:pt>
                <c:pt idx="8724">
                  <c:v>28.431999999999999</c:v>
                </c:pt>
                <c:pt idx="8725">
                  <c:v>28.437000000000001</c:v>
                </c:pt>
                <c:pt idx="8726">
                  <c:v>28.437000000000001</c:v>
                </c:pt>
                <c:pt idx="8727">
                  <c:v>28.439</c:v>
                </c:pt>
                <c:pt idx="8728">
                  <c:v>28.439</c:v>
                </c:pt>
                <c:pt idx="8729">
                  <c:v>28.439</c:v>
                </c:pt>
                <c:pt idx="8730">
                  <c:v>28.440999999999999</c:v>
                </c:pt>
                <c:pt idx="8731">
                  <c:v>28.440999999999999</c:v>
                </c:pt>
                <c:pt idx="8732">
                  <c:v>28.442</c:v>
                </c:pt>
                <c:pt idx="8733">
                  <c:v>28.443000000000001</c:v>
                </c:pt>
                <c:pt idx="8734">
                  <c:v>28.443000000000001</c:v>
                </c:pt>
                <c:pt idx="8735">
                  <c:v>28.443999999999999</c:v>
                </c:pt>
                <c:pt idx="8736">
                  <c:v>28.445</c:v>
                </c:pt>
                <c:pt idx="8737">
                  <c:v>28.445</c:v>
                </c:pt>
                <c:pt idx="8738">
                  <c:v>28.446000000000002</c:v>
                </c:pt>
                <c:pt idx="8739">
                  <c:v>28.446999999999999</c:v>
                </c:pt>
                <c:pt idx="8740">
                  <c:v>28.448</c:v>
                </c:pt>
                <c:pt idx="8741">
                  <c:v>28.449000000000002</c:v>
                </c:pt>
                <c:pt idx="8742">
                  <c:v>28.449000000000002</c:v>
                </c:pt>
                <c:pt idx="8743">
                  <c:v>28.45</c:v>
                </c:pt>
                <c:pt idx="8744">
                  <c:v>28.451000000000001</c:v>
                </c:pt>
                <c:pt idx="8745">
                  <c:v>28.451000000000001</c:v>
                </c:pt>
                <c:pt idx="8746">
                  <c:v>28.451000000000001</c:v>
                </c:pt>
                <c:pt idx="8747">
                  <c:v>28.452999999999999</c:v>
                </c:pt>
                <c:pt idx="8748">
                  <c:v>28.452999999999999</c:v>
                </c:pt>
                <c:pt idx="8749">
                  <c:v>28.452999999999999</c:v>
                </c:pt>
                <c:pt idx="8750">
                  <c:v>28.454999999999998</c:v>
                </c:pt>
                <c:pt idx="8751">
                  <c:v>28.454999999999998</c:v>
                </c:pt>
                <c:pt idx="8752">
                  <c:v>28.454999999999998</c:v>
                </c:pt>
                <c:pt idx="8753">
                  <c:v>28.456</c:v>
                </c:pt>
                <c:pt idx="8754">
                  <c:v>28.456</c:v>
                </c:pt>
                <c:pt idx="8755">
                  <c:v>28.457000000000001</c:v>
                </c:pt>
                <c:pt idx="8756">
                  <c:v>28.457999999999998</c:v>
                </c:pt>
                <c:pt idx="8757">
                  <c:v>28.457999999999998</c:v>
                </c:pt>
                <c:pt idx="8758">
                  <c:v>28.457999999999998</c:v>
                </c:pt>
                <c:pt idx="8759">
                  <c:v>28.46</c:v>
                </c:pt>
                <c:pt idx="8760">
                  <c:v>28.462</c:v>
                </c:pt>
                <c:pt idx="8761">
                  <c:v>28.463000000000001</c:v>
                </c:pt>
                <c:pt idx="8762">
                  <c:v>28.463000000000001</c:v>
                </c:pt>
                <c:pt idx="8763">
                  <c:v>28.463999999999999</c:v>
                </c:pt>
                <c:pt idx="8764">
                  <c:v>28.463999999999999</c:v>
                </c:pt>
                <c:pt idx="8765">
                  <c:v>28.465</c:v>
                </c:pt>
                <c:pt idx="8766">
                  <c:v>28.465</c:v>
                </c:pt>
                <c:pt idx="8767">
                  <c:v>28.466000000000001</c:v>
                </c:pt>
                <c:pt idx="8768">
                  <c:v>28.466000000000001</c:v>
                </c:pt>
                <c:pt idx="8769">
                  <c:v>28.466999999999999</c:v>
                </c:pt>
                <c:pt idx="8770">
                  <c:v>28.466999999999999</c:v>
                </c:pt>
                <c:pt idx="8771">
                  <c:v>28.468</c:v>
                </c:pt>
                <c:pt idx="8772">
                  <c:v>28.468</c:v>
                </c:pt>
                <c:pt idx="8773">
                  <c:v>28.469000000000001</c:v>
                </c:pt>
                <c:pt idx="8774">
                  <c:v>28.469000000000001</c:v>
                </c:pt>
                <c:pt idx="8775">
                  <c:v>28.47</c:v>
                </c:pt>
                <c:pt idx="8776">
                  <c:v>28.47</c:v>
                </c:pt>
                <c:pt idx="8777">
                  <c:v>28.471</c:v>
                </c:pt>
                <c:pt idx="8778">
                  <c:v>28.471</c:v>
                </c:pt>
                <c:pt idx="8779">
                  <c:v>28.472000000000001</c:v>
                </c:pt>
                <c:pt idx="8780">
                  <c:v>28.472000000000001</c:v>
                </c:pt>
                <c:pt idx="8781">
                  <c:v>28.472000000000001</c:v>
                </c:pt>
                <c:pt idx="8782">
                  <c:v>28.472000000000001</c:v>
                </c:pt>
                <c:pt idx="8783">
                  <c:v>28.472999999999999</c:v>
                </c:pt>
                <c:pt idx="8784">
                  <c:v>28.472999999999999</c:v>
                </c:pt>
                <c:pt idx="8785">
                  <c:v>28.472999999999999</c:v>
                </c:pt>
                <c:pt idx="8786">
                  <c:v>28.474</c:v>
                </c:pt>
                <c:pt idx="8787">
                  <c:v>28.474</c:v>
                </c:pt>
                <c:pt idx="8788">
                  <c:v>28.474</c:v>
                </c:pt>
                <c:pt idx="8789">
                  <c:v>28.475000000000001</c:v>
                </c:pt>
                <c:pt idx="8790">
                  <c:v>28.475000000000001</c:v>
                </c:pt>
                <c:pt idx="8791">
                  <c:v>28.475000000000001</c:v>
                </c:pt>
                <c:pt idx="8792">
                  <c:v>28.475999999999999</c:v>
                </c:pt>
                <c:pt idx="8793">
                  <c:v>28.478000000000002</c:v>
                </c:pt>
                <c:pt idx="8794">
                  <c:v>28.478000000000002</c:v>
                </c:pt>
                <c:pt idx="8795">
                  <c:v>28.478000000000002</c:v>
                </c:pt>
                <c:pt idx="8796">
                  <c:v>28.478999999999999</c:v>
                </c:pt>
                <c:pt idx="8797">
                  <c:v>28.478999999999999</c:v>
                </c:pt>
                <c:pt idx="8798">
                  <c:v>28.478999999999999</c:v>
                </c:pt>
                <c:pt idx="8799">
                  <c:v>28.478999999999999</c:v>
                </c:pt>
                <c:pt idx="8800">
                  <c:v>28.478999999999999</c:v>
                </c:pt>
                <c:pt idx="8801">
                  <c:v>28.48</c:v>
                </c:pt>
                <c:pt idx="8802">
                  <c:v>28.48</c:v>
                </c:pt>
                <c:pt idx="8803">
                  <c:v>28.48</c:v>
                </c:pt>
                <c:pt idx="8804">
                  <c:v>28.481000000000002</c:v>
                </c:pt>
                <c:pt idx="8805">
                  <c:v>28.481000000000002</c:v>
                </c:pt>
                <c:pt idx="8806">
                  <c:v>28.481000000000002</c:v>
                </c:pt>
                <c:pt idx="8807">
                  <c:v>28.481000000000002</c:v>
                </c:pt>
                <c:pt idx="8808">
                  <c:v>28.481000000000002</c:v>
                </c:pt>
                <c:pt idx="8809">
                  <c:v>28.481000000000002</c:v>
                </c:pt>
                <c:pt idx="8810">
                  <c:v>28.481999999999999</c:v>
                </c:pt>
                <c:pt idx="8811">
                  <c:v>28.481999999999999</c:v>
                </c:pt>
                <c:pt idx="8812">
                  <c:v>28.481999999999999</c:v>
                </c:pt>
                <c:pt idx="8813">
                  <c:v>28.481999999999999</c:v>
                </c:pt>
                <c:pt idx="8814">
                  <c:v>28.483000000000001</c:v>
                </c:pt>
                <c:pt idx="8815">
                  <c:v>28.483000000000001</c:v>
                </c:pt>
                <c:pt idx="8816">
                  <c:v>28.483000000000001</c:v>
                </c:pt>
                <c:pt idx="8817">
                  <c:v>28.483000000000001</c:v>
                </c:pt>
                <c:pt idx="8818">
                  <c:v>28.483000000000001</c:v>
                </c:pt>
                <c:pt idx="8819">
                  <c:v>28.483000000000001</c:v>
                </c:pt>
                <c:pt idx="8820">
                  <c:v>28.483000000000001</c:v>
                </c:pt>
                <c:pt idx="8821">
                  <c:v>28.483000000000001</c:v>
                </c:pt>
                <c:pt idx="8822">
                  <c:v>28.483000000000001</c:v>
                </c:pt>
                <c:pt idx="8823">
                  <c:v>28.484000000000002</c:v>
                </c:pt>
                <c:pt idx="8824">
                  <c:v>28.484000000000002</c:v>
                </c:pt>
                <c:pt idx="8825">
                  <c:v>28.484000000000002</c:v>
                </c:pt>
                <c:pt idx="8826">
                  <c:v>28.484000000000002</c:v>
                </c:pt>
                <c:pt idx="8827">
                  <c:v>28.484000000000002</c:v>
                </c:pt>
                <c:pt idx="8828">
                  <c:v>28.484000000000002</c:v>
                </c:pt>
                <c:pt idx="8829">
                  <c:v>28.484000000000002</c:v>
                </c:pt>
                <c:pt idx="8830">
                  <c:v>28.484000000000002</c:v>
                </c:pt>
                <c:pt idx="8831">
                  <c:v>28.484000000000002</c:v>
                </c:pt>
                <c:pt idx="8832">
                  <c:v>28.484000000000002</c:v>
                </c:pt>
                <c:pt idx="8833">
                  <c:v>28.484000000000002</c:v>
                </c:pt>
                <c:pt idx="8834">
                  <c:v>28.484000000000002</c:v>
                </c:pt>
                <c:pt idx="8835">
                  <c:v>28.484000000000002</c:v>
                </c:pt>
                <c:pt idx="8836">
                  <c:v>28.484000000000002</c:v>
                </c:pt>
                <c:pt idx="8837">
                  <c:v>28.484000000000002</c:v>
                </c:pt>
                <c:pt idx="8838">
                  <c:v>28.484000000000002</c:v>
                </c:pt>
                <c:pt idx="8839">
                  <c:v>28.484000000000002</c:v>
                </c:pt>
                <c:pt idx="8840">
                  <c:v>28.484000000000002</c:v>
                </c:pt>
                <c:pt idx="8841">
                  <c:v>28.484000000000002</c:v>
                </c:pt>
                <c:pt idx="8842">
                  <c:v>28.484000000000002</c:v>
                </c:pt>
                <c:pt idx="8843">
                  <c:v>28.484000000000002</c:v>
                </c:pt>
                <c:pt idx="8844">
                  <c:v>28.484000000000002</c:v>
                </c:pt>
                <c:pt idx="8845">
                  <c:v>28.484000000000002</c:v>
                </c:pt>
                <c:pt idx="8846">
                  <c:v>28.484000000000002</c:v>
                </c:pt>
                <c:pt idx="8847">
                  <c:v>28.484000000000002</c:v>
                </c:pt>
                <c:pt idx="8848">
                  <c:v>28.484000000000002</c:v>
                </c:pt>
                <c:pt idx="8849">
                  <c:v>28.484000000000002</c:v>
                </c:pt>
                <c:pt idx="8850">
                  <c:v>28.484000000000002</c:v>
                </c:pt>
                <c:pt idx="8851">
                  <c:v>28.484000000000002</c:v>
                </c:pt>
                <c:pt idx="8852">
                  <c:v>28.484000000000002</c:v>
                </c:pt>
                <c:pt idx="8853">
                  <c:v>28.484000000000002</c:v>
                </c:pt>
                <c:pt idx="8854">
                  <c:v>28.484000000000002</c:v>
                </c:pt>
                <c:pt idx="8855">
                  <c:v>28.484000000000002</c:v>
                </c:pt>
                <c:pt idx="8856">
                  <c:v>28.484000000000002</c:v>
                </c:pt>
                <c:pt idx="8857">
                  <c:v>28.484000000000002</c:v>
                </c:pt>
                <c:pt idx="8858">
                  <c:v>28.484000000000002</c:v>
                </c:pt>
                <c:pt idx="8859">
                  <c:v>28.484000000000002</c:v>
                </c:pt>
                <c:pt idx="8860">
                  <c:v>28.484000000000002</c:v>
                </c:pt>
                <c:pt idx="8861">
                  <c:v>28.484000000000002</c:v>
                </c:pt>
                <c:pt idx="8862">
                  <c:v>28.484000000000002</c:v>
                </c:pt>
                <c:pt idx="8863">
                  <c:v>28.484000000000002</c:v>
                </c:pt>
                <c:pt idx="8864">
                  <c:v>28.484000000000002</c:v>
                </c:pt>
                <c:pt idx="8865">
                  <c:v>28.484000000000002</c:v>
                </c:pt>
                <c:pt idx="8866">
                  <c:v>28.484000000000002</c:v>
                </c:pt>
                <c:pt idx="8867">
                  <c:v>28.484000000000002</c:v>
                </c:pt>
                <c:pt idx="8868">
                  <c:v>28.484000000000002</c:v>
                </c:pt>
                <c:pt idx="8869">
                  <c:v>28.484000000000002</c:v>
                </c:pt>
                <c:pt idx="8870">
                  <c:v>28.484000000000002</c:v>
                </c:pt>
                <c:pt idx="8871">
                  <c:v>28.483000000000001</c:v>
                </c:pt>
                <c:pt idx="8872">
                  <c:v>28.483000000000001</c:v>
                </c:pt>
                <c:pt idx="8873">
                  <c:v>28.483000000000001</c:v>
                </c:pt>
                <c:pt idx="8874">
                  <c:v>28.483000000000001</c:v>
                </c:pt>
                <c:pt idx="8875">
                  <c:v>28.483000000000001</c:v>
                </c:pt>
                <c:pt idx="8876">
                  <c:v>28.483000000000001</c:v>
                </c:pt>
                <c:pt idx="8877">
                  <c:v>28.483000000000001</c:v>
                </c:pt>
                <c:pt idx="8878">
                  <c:v>28.483000000000001</c:v>
                </c:pt>
                <c:pt idx="8879">
                  <c:v>28.483000000000001</c:v>
                </c:pt>
                <c:pt idx="8880">
                  <c:v>28.483000000000001</c:v>
                </c:pt>
                <c:pt idx="8881">
                  <c:v>28.483000000000001</c:v>
                </c:pt>
                <c:pt idx="8882">
                  <c:v>28.483000000000001</c:v>
                </c:pt>
                <c:pt idx="8883">
                  <c:v>28.481999999999999</c:v>
                </c:pt>
                <c:pt idx="8884">
                  <c:v>28.481999999999999</c:v>
                </c:pt>
                <c:pt idx="8885">
                  <c:v>28.481999999999999</c:v>
                </c:pt>
                <c:pt idx="8886">
                  <c:v>28.481999999999999</c:v>
                </c:pt>
                <c:pt idx="8887">
                  <c:v>28.481999999999999</c:v>
                </c:pt>
                <c:pt idx="8888">
                  <c:v>28.481999999999999</c:v>
                </c:pt>
                <c:pt idx="8889">
                  <c:v>28.481000000000002</c:v>
                </c:pt>
                <c:pt idx="8890">
                  <c:v>28.481000000000002</c:v>
                </c:pt>
                <c:pt idx="8891">
                  <c:v>28.481000000000002</c:v>
                </c:pt>
                <c:pt idx="8892">
                  <c:v>28.481000000000002</c:v>
                </c:pt>
                <c:pt idx="8893">
                  <c:v>28.481000000000002</c:v>
                </c:pt>
                <c:pt idx="8894">
                  <c:v>28.48</c:v>
                </c:pt>
                <c:pt idx="8895">
                  <c:v>28.48</c:v>
                </c:pt>
                <c:pt idx="8896">
                  <c:v>28.48</c:v>
                </c:pt>
                <c:pt idx="8897">
                  <c:v>28.48</c:v>
                </c:pt>
                <c:pt idx="8898">
                  <c:v>28.478999999999999</c:v>
                </c:pt>
                <c:pt idx="8899">
                  <c:v>28.478999999999999</c:v>
                </c:pt>
                <c:pt idx="8900">
                  <c:v>28.478999999999999</c:v>
                </c:pt>
                <c:pt idx="8901">
                  <c:v>28.478999999999999</c:v>
                </c:pt>
                <c:pt idx="8902">
                  <c:v>28.478000000000002</c:v>
                </c:pt>
                <c:pt idx="8903">
                  <c:v>28.478000000000002</c:v>
                </c:pt>
                <c:pt idx="8904">
                  <c:v>28.478000000000002</c:v>
                </c:pt>
                <c:pt idx="8905">
                  <c:v>28.475000000000001</c:v>
                </c:pt>
                <c:pt idx="8906">
                  <c:v>28.475000000000001</c:v>
                </c:pt>
                <c:pt idx="8907">
                  <c:v>28.474</c:v>
                </c:pt>
                <c:pt idx="8908">
                  <c:v>28.474</c:v>
                </c:pt>
                <c:pt idx="8909">
                  <c:v>28.472999999999999</c:v>
                </c:pt>
                <c:pt idx="8910">
                  <c:v>28.472999999999999</c:v>
                </c:pt>
                <c:pt idx="8911">
                  <c:v>28.472000000000001</c:v>
                </c:pt>
                <c:pt idx="8912">
                  <c:v>28.472000000000001</c:v>
                </c:pt>
                <c:pt idx="8913">
                  <c:v>28.471</c:v>
                </c:pt>
                <c:pt idx="8914">
                  <c:v>28.47</c:v>
                </c:pt>
                <c:pt idx="8915">
                  <c:v>28.469000000000001</c:v>
                </c:pt>
                <c:pt idx="8916">
                  <c:v>28.468</c:v>
                </c:pt>
                <c:pt idx="8917">
                  <c:v>28.468</c:v>
                </c:pt>
                <c:pt idx="8918">
                  <c:v>28.468</c:v>
                </c:pt>
                <c:pt idx="8919">
                  <c:v>28.466000000000001</c:v>
                </c:pt>
                <c:pt idx="8920">
                  <c:v>28.466000000000001</c:v>
                </c:pt>
                <c:pt idx="8921">
                  <c:v>28.466000000000001</c:v>
                </c:pt>
                <c:pt idx="8922">
                  <c:v>28.465</c:v>
                </c:pt>
                <c:pt idx="8923">
                  <c:v>28.465</c:v>
                </c:pt>
                <c:pt idx="8924">
                  <c:v>28.463999999999999</c:v>
                </c:pt>
                <c:pt idx="8925">
                  <c:v>28.463000000000001</c:v>
                </c:pt>
                <c:pt idx="8926">
                  <c:v>28.463000000000001</c:v>
                </c:pt>
                <c:pt idx="8927">
                  <c:v>28.463000000000001</c:v>
                </c:pt>
                <c:pt idx="8928">
                  <c:v>28.460999999999999</c:v>
                </c:pt>
                <c:pt idx="8929">
                  <c:v>28.460999999999999</c:v>
                </c:pt>
                <c:pt idx="8930">
                  <c:v>28.460999999999999</c:v>
                </c:pt>
                <c:pt idx="8931">
                  <c:v>28.459</c:v>
                </c:pt>
                <c:pt idx="8932">
                  <c:v>28.459</c:v>
                </c:pt>
                <c:pt idx="8933">
                  <c:v>28.459</c:v>
                </c:pt>
                <c:pt idx="8934">
                  <c:v>28.457999999999998</c:v>
                </c:pt>
                <c:pt idx="8935">
                  <c:v>28.454000000000001</c:v>
                </c:pt>
                <c:pt idx="8936">
                  <c:v>28.454000000000001</c:v>
                </c:pt>
                <c:pt idx="8937">
                  <c:v>28.452000000000002</c:v>
                </c:pt>
                <c:pt idx="8938">
                  <c:v>28.452000000000002</c:v>
                </c:pt>
                <c:pt idx="8939">
                  <c:v>28.452000000000002</c:v>
                </c:pt>
                <c:pt idx="8940">
                  <c:v>28.45</c:v>
                </c:pt>
                <c:pt idx="8941">
                  <c:v>28.45</c:v>
                </c:pt>
                <c:pt idx="8942">
                  <c:v>28.45</c:v>
                </c:pt>
                <c:pt idx="8943">
                  <c:v>28.449000000000002</c:v>
                </c:pt>
                <c:pt idx="8944">
                  <c:v>28.449000000000002</c:v>
                </c:pt>
                <c:pt idx="8945">
                  <c:v>28.449000000000002</c:v>
                </c:pt>
                <c:pt idx="8946">
                  <c:v>28.446999999999999</c:v>
                </c:pt>
                <c:pt idx="8947">
                  <c:v>28.446999999999999</c:v>
                </c:pt>
                <c:pt idx="8948">
                  <c:v>28.446999999999999</c:v>
                </c:pt>
                <c:pt idx="8949">
                  <c:v>28.445</c:v>
                </c:pt>
                <c:pt idx="8950">
                  <c:v>28.445</c:v>
                </c:pt>
                <c:pt idx="8951">
                  <c:v>28.445</c:v>
                </c:pt>
                <c:pt idx="8952">
                  <c:v>28.443999999999999</c:v>
                </c:pt>
                <c:pt idx="8953">
                  <c:v>28.443999999999999</c:v>
                </c:pt>
                <c:pt idx="8954">
                  <c:v>28.443000000000001</c:v>
                </c:pt>
                <c:pt idx="8955">
                  <c:v>28.442</c:v>
                </c:pt>
                <c:pt idx="8956">
                  <c:v>28.442</c:v>
                </c:pt>
                <c:pt idx="8957">
                  <c:v>28.442</c:v>
                </c:pt>
                <c:pt idx="8958">
                  <c:v>28.44</c:v>
                </c:pt>
                <c:pt idx="8959">
                  <c:v>28.44</c:v>
                </c:pt>
                <c:pt idx="8960">
                  <c:v>28.44</c:v>
                </c:pt>
                <c:pt idx="8961">
                  <c:v>28.437999999999999</c:v>
                </c:pt>
                <c:pt idx="8962">
                  <c:v>28.437999999999999</c:v>
                </c:pt>
                <c:pt idx="8963">
                  <c:v>28.437999999999999</c:v>
                </c:pt>
                <c:pt idx="8964">
                  <c:v>28.437000000000001</c:v>
                </c:pt>
                <c:pt idx="8965">
                  <c:v>28.363</c:v>
                </c:pt>
                <c:pt idx="8966">
                  <c:v>28.363</c:v>
                </c:pt>
                <c:pt idx="8967">
                  <c:v>28.36</c:v>
                </c:pt>
                <c:pt idx="8968">
                  <c:v>28.359000000000002</c:v>
                </c:pt>
                <c:pt idx="8969">
                  <c:v>28.358000000000001</c:v>
                </c:pt>
                <c:pt idx="8970">
                  <c:v>28.355</c:v>
                </c:pt>
                <c:pt idx="8971">
                  <c:v>28.355</c:v>
                </c:pt>
                <c:pt idx="8972">
                  <c:v>28.353999999999999</c:v>
                </c:pt>
                <c:pt idx="8973">
                  <c:v>28.350999999999999</c:v>
                </c:pt>
                <c:pt idx="8974">
                  <c:v>28.350999999999999</c:v>
                </c:pt>
                <c:pt idx="8975">
                  <c:v>28.35</c:v>
                </c:pt>
                <c:pt idx="8976">
                  <c:v>28.347000000000001</c:v>
                </c:pt>
                <c:pt idx="8977">
                  <c:v>28.347000000000001</c:v>
                </c:pt>
                <c:pt idx="8978">
                  <c:v>28.346</c:v>
                </c:pt>
                <c:pt idx="8979">
                  <c:v>28.341999999999999</c:v>
                </c:pt>
                <c:pt idx="8980">
                  <c:v>28.338000000000001</c:v>
                </c:pt>
                <c:pt idx="8981">
                  <c:v>28.33</c:v>
                </c:pt>
                <c:pt idx="8982">
                  <c:v>28.327000000000002</c:v>
                </c:pt>
                <c:pt idx="8983">
                  <c:v>28.326000000000001</c:v>
                </c:pt>
                <c:pt idx="8984">
                  <c:v>28.323</c:v>
                </c:pt>
                <c:pt idx="8985">
                  <c:v>28.323</c:v>
                </c:pt>
                <c:pt idx="8986">
                  <c:v>28.32</c:v>
                </c:pt>
                <c:pt idx="8987">
                  <c:v>28.318999999999999</c:v>
                </c:pt>
                <c:pt idx="8988">
                  <c:v>28.315999999999999</c:v>
                </c:pt>
                <c:pt idx="8989">
                  <c:v>28.315999999999999</c:v>
                </c:pt>
                <c:pt idx="8990">
                  <c:v>28.312999999999999</c:v>
                </c:pt>
                <c:pt idx="8991">
                  <c:v>28.312000000000001</c:v>
                </c:pt>
                <c:pt idx="8992">
                  <c:v>28.309000000000001</c:v>
                </c:pt>
                <c:pt idx="8993">
                  <c:v>28.309000000000001</c:v>
                </c:pt>
                <c:pt idx="8994">
                  <c:v>28.306000000000001</c:v>
                </c:pt>
                <c:pt idx="8995">
                  <c:v>28.306000000000001</c:v>
                </c:pt>
                <c:pt idx="8996">
                  <c:v>28.298999999999999</c:v>
                </c:pt>
                <c:pt idx="8997">
                  <c:v>28.298999999999999</c:v>
                </c:pt>
                <c:pt idx="8998">
                  <c:v>28.295999999999999</c:v>
                </c:pt>
                <c:pt idx="8999">
                  <c:v>28.295000000000002</c:v>
                </c:pt>
                <c:pt idx="9000">
                  <c:v>28.292000000000002</c:v>
                </c:pt>
                <c:pt idx="9001">
                  <c:v>28.292000000000002</c:v>
                </c:pt>
                <c:pt idx="9002">
                  <c:v>28.291</c:v>
                </c:pt>
                <c:pt idx="9003">
                  <c:v>28.286999999999999</c:v>
                </c:pt>
                <c:pt idx="9004">
                  <c:v>28.286999999999999</c:v>
                </c:pt>
                <c:pt idx="9005">
                  <c:v>28.286000000000001</c:v>
                </c:pt>
                <c:pt idx="9006">
                  <c:v>28.282</c:v>
                </c:pt>
                <c:pt idx="9007">
                  <c:v>28.282</c:v>
                </c:pt>
                <c:pt idx="9008">
                  <c:v>28.280999999999999</c:v>
                </c:pt>
                <c:pt idx="9009">
                  <c:v>28.277000000000001</c:v>
                </c:pt>
                <c:pt idx="9010">
                  <c:v>28.277000000000001</c:v>
                </c:pt>
                <c:pt idx="9011">
                  <c:v>28.276</c:v>
                </c:pt>
                <c:pt idx="9012">
                  <c:v>28.271999999999998</c:v>
                </c:pt>
                <c:pt idx="9013">
                  <c:v>28.263999999999999</c:v>
                </c:pt>
                <c:pt idx="9014">
                  <c:v>28.263999999999999</c:v>
                </c:pt>
                <c:pt idx="9015">
                  <c:v>28.26</c:v>
                </c:pt>
                <c:pt idx="9016">
                  <c:v>28.259</c:v>
                </c:pt>
                <c:pt idx="9017">
                  <c:v>28.257999999999999</c:v>
                </c:pt>
                <c:pt idx="9018">
                  <c:v>28.254000000000001</c:v>
                </c:pt>
                <c:pt idx="9019">
                  <c:v>28.254000000000001</c:v>
                </c:pt>
                <c:pt idx="9020">
                  <c:v>28.253</c:v>
                </c:pt>
                <c:pt idx="9021">
                  <c:v>28.248999999999999</c:v>
                </c:pt>
                <c:pt idx="9022">
                  <c:v>28.248999999999999</c:v>
                </c:pt>
                <c:pt idx="9023">
                  <c:v>28.248999999999999</c:v>
                </c:pt>
                <c:pt idx="9024">
                  <c:v>28.244</c:v>
                </c:pt>
                <c:pt idx="9025">
                  <c:v>28.244</c:v>
                </c:pt>
                <c:pt idx="9026">
                  <c:v>28.244</c:v>
                </c:pt>
                <c:pt idx="9027">
                  <c:v>28.24</c:v>
                </c:pt>
                <c:pt idx="9028">
                  <c:v>28.24</c:v>
                </c:pt>
                <c:pt idx="9029">
                  <c:v>28.239000000000001</c:v>
                </c:pt>
                <c:pt idx="9030">
                  <c:v>28.234999999999999</c:v>
                </c:pt>
                <c:pt idx="9031">
                  <c:v>28.234999999999999</c:v>
                </c:pt>
                <c:pt idx="9032">
                  <c:v>28.234000000000002</c:v>
                </c:pt>
                <c:pt idx="9033">
                  <c:v>28.23</c:v>
                </c:pt>
                <c:pt idx="9034">
                  <c:v>28.23</c:v>
                </c:pt>
                <c:pt idx="9035">
                  <c:v>28.23</c:v>
                </c:pt>
                <c:pt idx="9036">
                  <c:v>28.225000000000001</c:v>
                </c:pt>
                <c:pt idx="9037">
                  <c:v>28.225000000000001</c:v>
                </c:pt>
                <c:pt idx="9038">
                  <c:v>28.225000000000001</c:v>
                </c:pt>
                <c:pt idx="9039">
                  <c:v>28.22</c:v>
                </c:pt>
                <c:pt idx="9040">
                  <c:v>28.22</c:v>
                </c:pt>
                <c:pt idx="9041">
                  <c:v>28.22</c:v>
                </c:pt>
                <c:pt idx="9042">
                  <c:v>28.215</c:v>
                </c:pt>
                <c:pt idx="9043">
                  <c:v>28.215</c:v>
                </c:pt>
                <c:pt idx="9044">
                  <c:v>28.215</c:v>
                </c:pt>
                <c:pt idx="9045">
                  <c:v>28.210999999999999</c:v>
                </c:pt>
                <c:pt idx="9046">
                  <c:v>28.210999999999999</c:v>
                </c:pt>
                <c:pt idx="9047">
                  <c:v>28.21</c:v>
                </c:pt>
                <c:pt idx="9048">
                  <c:v>28.206</c:v>
                </c:pt>
                <c:pt idx="9049">
                  <c:v>28.198</c:v>
                </c:pt>
                <c:pt idx="9050">
                  <c:v>28.196999999999999</c:v>
                </c:pt>
                <c:pt idx="9051">
                  <c:v>28.196000000000002</c:v>
                </c:pt>
                <c:pt idx="9052">
                  <c:v>28.193999999999999</c:v>
                </c:pt>
                <c:pt idx="9053">
                  <c:v>28.193999999999999</c:v>
                </c:pt>
                <c:pt idx="9054">
                  <c:v>28.192</c:v>
                </c:pt>
                <c:pt idx="9055">
                  <c:v>28.192</c:v>
                </c:pt>
                <c:pt idx="9056">
                  <c:v>28.192</c:v>
                </c:pt>
                <c:pt idx="9057">
                  <c:v>28.19</c:v>
                </c:pt>
                <c:pt idx="9058">
                  <c:v>28.19</c:v>
                </c:pt>
                <c:pt idx="9059">
                  <c:v>28.189</c:v>
                </c:pt>
                <c:pt idx="9060">
                  <c:v>28.187000000000001</c:v>
                </c:pt>
                <c:pt idx="9061">
                  <c:v>28.187000000000001</c:v>
                </c:pt>
                <c:pt idx="9062">
                  <c:v>28.187000000000001</c:v>
                </c:pt>
                <c:pt idx="9063">
                  <c:v>28.184999999999999</c:v>
                </c:pt>
                <c:pt idx="9064">
                  <c:v>28.184999999999999</c:v>
                </c:pt>
                <c:pt idx="9065">
                  <c:v>28.184000000000001</c:v>
                </c:pt>
                <c:pt idx="9066">
                  <c:v>28.181999999999999</c:v>
                </c:pt>
                <c:pt idx="9067">
                  <c:v>28.181999999999999</c:v>
                </c:pt>
                <c:pt idx="9068">
                  <c:v>28.181999999999999</c:v>
                </c:pt>
                <c:pt idx="9069">
                  <c:v>28.18</c:v>
                </c:pt>
                <c:pt idx="9070">
                  <c:v>28.18</c:v>
                </c:pt>
                <c:pt idx="9071">
                  <c:v>28.178999999999998</c:v>
                </c:pt>
                <c:pt idx="9072">
                  <c:v>28.177</c:v>
                </c:pt>
                <c:pt idx="9073">
                  <c:v>28.177</c:v>
                </c:pt>
                <c:pt idx="9074">
                  <c:v>28.177</c:v>
                </c:pt>
                <c:pt idx="9075">
                  <c:v>28.175000000000001</c:v>
                </c:pt>
                <c:pt idx="9076">
                  <c:v>28.175000000000001</c:v>
                </c:pt>
                <c:pt idx="9077">
                  <c:v>28.173999999999999</c:v>
                </c:pt>
                <c:pt idx="9078">
                  <c:v>28.172999999999998</c:v>
                </c:pt>
                <c:pt idx="9079">
                  <c:v>28.172000000000001</c:v>
                </c:pt>
                <c:pt idx="9080">
                  <c:v>28.172000000000001</c:v>
                </c:pt>
                <c:pt idx="9081">
                  <c:v>28.17</c:v>
                </c:pt>
                <c:pt idx="9082">
                  <c:v>28.17</c:v>
                </c:pt>
                <c:pt idx="9083">
                  <c:v>28.17</c:v>
                </c:pt>
                <c:pt idx="9084">
                  <c:v>28.167999999999999</c:v>
                </c:pt>
                <c:pt idx="9085">
                  <c:v>28.167000000000002</c:v>
                </c:pt>
                <c:pt idx="9086">
                  <c:v>28.167000000000002</c:v>
                </c:pt>
                <c:pt idx="9087">
                  <c:v>28.164999999999999</c:v>
                </c:pt>
                <c:pt idx="9088">
                  <c:v>28.164999999999999</c:v>
                </c:pt>
                <c:pt idx="9089">
                  <c:v>28.164999999999999</c:v>
                </c:pt>
                <c:pt idx="9090">
                  <c:v>28.163</c:v>
                </c:pt>
                <c:pt idx="9091">
                  <c:v>28.163</c:v>
                </c:pt>
                <c:pt idx="9092">
                  <c:v>28.161999999999999</c:v>
                </c:pt>
                <c:pt idx="9093">
                  <c:v>28.16</c:v>
                </c:pt>
                <c:pt idx="9094">
                  <c:v>28.16</c:v>
                </c:pt>
                <c:pt idx="9095">
                  <c:v>28.16</c:v>
                </c:pt>
                <c:pt idx="9096">
                  <c:v>28.158000000000001</c:v>
                </c:pt>
                <c:pt idx="9097">
                  <c:v>28.158000000000001</c:v>
                </c:pt>
                <c:pt idx="9098">
                  <c:v>28.157</c:v>
                </c:pt>
                <c:pt idx="9099">
                  <c:v>28.152999999999999</c:v>
                </c:pt>
                <c:pt idx="9100">
                  <c:v>28.152999999999999</c:v>
                </c:pt>
                <c:pt idx="9101">
                  <c:v>28.152000000000001</c:v>
                </c:pt>
                <c:pt idx="9102">
                  <c:v>28.148</c:v>
                </c:pt>
                <c:pt idx="9103">
                  <c:v>28.148</c:v>
                </c:pt>
                <c:pt idx="9104">
                  <c:v>28.146999999999998</c:v>
                </c:pt>
                <c:pt idx="9105">
                  <c:v>28.143000000000001</c:v>
                </c:pt>
                <c:pt idx="9106">
                  <c:v>28.143000000000001</c:v>
                </c:pt>
                <c:pt idx="9107">
                  <c:v>28.141999999999999</c:v>
                </c:pt>
                <c:pt idx="9108">
                  <c:v>28.138000000000002</c:v>
                </c:pt>
                <c:pt idx="9109">
                  <c:v>28.012</c:v>
                </c:pt>
                <c:pt idx="9110">
                  <c:v>28.007999999999999</c:v>
                </c:pt>
                <c:pt idx="9111">
                  <c:v>28.007000000000001</c:v>
                </c:pt>
                <c:pt idx="9112">
                  <c:v>28.003</c:v>
                </c:pt>
                <c:pt idx="9113">
                  <c:v>28.003</c:v>
                </c:pt>
                <c:pt idx="9114">
                  <c:v>27.998999999999999</c:v>
                </c:pt>
                <c:pt idx="9115">
                  <c:v>27.998000000000001</c:v>
                </c:pt>
                <c:pt idx="9116">
                  <c:v>27.995000000000001</c:v>
                </c:pt>
                <c:pt idx="9117">
                  <c:v>27.994</c:v>
                </c:pt>
                <c:pt idx="9118">
                  <c:v>27.991</c:v>
                </c:pt>
                <c:pt idx="9119">
                  <c:v>27.99</c:v>
                </c:pt>
                <c:pt idx="9120">
                  <c:v>27.986000000000001</c:v>
                </c:pt>
                <c:pt idx="9121">
                  <c:v>27.986000000000001</c:v>
                </c:pt>
                <c:pt idx="9122">
                  <c:v>27.981999999999999</c:v>
                </c:pt>
                <c:pt idx="9123">
                  <c:v>27.981000000000002</c:v>
                </c:pt>
                <c:pt idx="9124">
                  <c:v>27.981000000000002</c:v>
                </c:pt>
                <c:pt idx="9125">
                  <c:v>27.975999999999999</c:v>
                </c:pt>
                <c:pt idx="9126">
                  <c:v>27.975999999999999</c:v>
                </c:pt>
                <c:pt idx="9127">
                  <c:v>27.975000000000001</c:v>
                </c:pt>
                <c:pt idx="9128">
                  <c:v>27.97</c:v>
                </c:pt>
                <c:pt idx="9129">
                  <c:v>27.97</c:v>
                </c:pt>
                <c:pt idx="9130">
                  <c:v>27.969000000000001</c:v>
                </c:pt>
                <c:pt idx="9131">
                  <c:v>27.963999999999999</c:v>
                </c:pt>
                <c:pt idx="9132">
                  <c:v>27.963999999999999</c:v>
                </c:pt>
                <c:pt idx="9133">
                  <c:v>27.963999999999999</c:v>
                </c:pt>
                <c:pt idx="9134">
                  <c:v>27.959</c:v>
                </c:pt>
                <c:pt idx="9135">
                  <c:v>27.957999999999998</c:v>
                </c:pt>
                <c:pt idx="9136">
                  <c:v>27.957999999999998</c:v>
                </c:pt>
                <c:pt idx="9137">
                  <c:v>27.952999999999999</c:v>
                </c:pt>
                <c:pt idx="9138">
                  <c:v>27.952999999999999</c:v>
                </c:pt>
                <c:pt idx="9139">
                  <c:v>27.952000000000002</c:v>
                </c:pt>
                <c:pt idx="9140">
                  <c:v>27.946999999999999</c:v>
                </c:pt>
                <c:pt idx="9141">
                  <c:v>27.931999999999999</c:v>
                </c:pt>
                <c:pt idx="9142">
                  <c:v>27.931999999999999</c:v>
                </c:pt>
                <c:pt idx="9143">
                  <c:v>27.925999999999998</c:v>
                </c:pt>
                <c:pt idx="9144">
                  <c:v>27.925000000000001</c:v>
                </c:pt>
                <c:pt idx="9145">
                  <c:v>27.923999999999999</c:v>
                </c:pt>
                <c:pt idx="9146">
                  <c:v>27.919</c:v>
                </c:pt>
                <c:pt idx="9147">
                  <c:v>27.919</c:v>
                </c:pt>
                <c:pt idx="9148">
                  <c:v>27.913</c:v>
                </c:pt>
                <c:pt idx="9149">
                  <c:v>27.913</c:v>
                </c:pt>
                <c:pt idx="9150">
                  <c:v>27.911999999999999</c:v>
                </c:pt>
                <c:pt idx="9151">
                  <c:v>27.907</c:v>
                </c:pt>
                <c:pt idx="9152">
                  <c:v>27.907</c:v>
                </c:pt>
                <c:pt idx="9153">
                  <c:v>27.905999999999999</c:v>
                </c:pt>
                <c:pt idx="9154">
                  <c:v>27.904</c:v>
                </c:pt>
                <c:pt idx="9155">
                  <c:v>27.904</c:v>
                </c:pt>
                <c:pt idx="9156">
                  <c:v>27.902999999999999</c:v>
                </c:pt>
                <c:pt idx="9157">
                  <c:v>27.901</c:v>
                </c:pt>
                <c:pt idx="9158">
                  <c:v>27.901</c:v>
                </c:pt>
                <c:pt idx="9159">
                  <c:v>27.9</c:v>
                </c:pt>
                <c:pt idx="9160">
                  <c:v>27.898</c:v>
                </c:pt>
                <c:pt idx="9161">
                  <c:v>27.898</c:v>
                </c:pt>
                <c:pt idx="9162">
                  <c:v>27.896999999999998</c:v>
                </c:pt>
                <c:pt idx="9163">
                  <c:v>27.895</c:v>
                </c:pt>
                <c:pt idx="9164">
                  <c:v>27.895</c:v>
                </c:pt>
                <c:pt idx="9165">
                  <c:v>27.893999999999998</c:v>
                </c:pt>
                <c:pt idx="9166">
                  <c:v>27.891999999999999</c:v>
                </c:pt>
                <c:pt idx="9167">
                  <c:v>27.891999999999999</c:v>
                </c:pt>
                <c:pt idx="9168">
                  <c:v>27.890999999999998</c:v>
                </c:pt>
                <c:pt idx="9169">
                  <c:v>27.888999999999999</c:v>
                </c:pt>
                <c:pt idx="9170">
                  <c:v>27.888999999999999</c:v>
                </c:pt>
                <c:pt idx="9171">
                  <c:v>27.888000000000002</c:v>
                </c:pt>
                <c:pt idx="9172">
                  <c:v>27.885999999999999</c:v>
                </c:pt>
                <c:pt idx="9173">
                  <c:v>27.885999999999999</c:v>
                </c:pt>
                <c:pt idx="9174">
                  <c:v>27.885000000000002</c:v>
                </c:pt>
                <c:pt idx="9175">
                  <c:v>27.882999999999999</c:v>
                </c:pt>
                <c:pt idx="9176">
                  <c:v>27.882999999999999</c:v>
                </c:pt>
                <c:pt idx="9177">
                  <c:v>27.882000000000001</c:v>
                </c:pt>
                <c:pt idx="9178">
                  <c:v>27.88</c:v>
                </c:pt>
                <c:pt idx="9179">
                  <c:v>27.88</c:v>
                </c:pt>
                <c:pt idx="9180">
                  <c:v>27.879000000000001</c:v>
                </c:pt>
                <c:pt idx="9181">
                  <c:v>27.876999999999999</c:v>
                </c:pt>
                <c:pt idx="9182">
                  <c:v>27.876999999999999</c:v>
                </c:pt>
                <c:pt idx="9183">
                  <c:v>27.876000000000001</c:v>
                </c:pt>
                <c:pt idx="9184">
                  <c:v>27.873999999999999</c:v>
                </c:pt>
                <c:pt idx="9185">
                  <c:v>27.873999999999999</c:v>
                </c:pt>
                <c:pt idx="9186">
                  <c:v>27.873000000000001</c:v>
                </c:pt>
                <c:pt idx="9187">
                  <c:v>27.870999999999999</c:v>
                </c:pt>
                <c:pt idx="9188">
                  <c:v>27.870999999999999</c:v>
                </c:pt>
                <c:pt idx="9189">
                  <c:v>27.87</c:v>
                </c:pt>
                <c:pt idx="9190">
                  <c:v>27.867999999999999</c:v>
                </c:pt>
                <c:pt idx="9191">
                  <c:v>27.867999999999999</c:v>
                </c:pt>
                <c:pt idx="9192">
                  <c:v>27.867000000000001</c:v>
                </c:pt>
                <c:pt idx="9193">
                  <c:v>27.864999999999998</c:v>
                </c:pt>
                <c:pt idx="9194">
                  <c:v>27.864999999999998</c:v>
                </c:pt>
                <c:pt idx="9195">
                  <c:v>27.864000000000001</c:v>
                </c:pt>
                <c:pt idx="9196">
                  <c:v>27.861999999999998</c:v>
                </c:pt>
                <c:pt idx="9197">
                  <c:v>27.861999999999998</c:v>
                </c:pt>
                <c:pt idx="9198">
                  <c:v>27.861000000000001</c:v>
                </c:pt>
                <c:pt idx="9199">
                  <c:v>27.859000000000002</c:v>
                </c:pt>
                <c:pt idx="9200">
                  <c:v>27.847999999999999</c:v>
                </c:pt>
                <c:pt idx="9201">
                  <c:v>27.843</c:v>
                </c:pt>
                <c:pt idx="9202">
                  <c:v>27.841999999999999</c:v>
                </c:pt>
                <c:pt idx="9203">
                  <c:v>27.841000000000001</c:v>
                </c:pt>
                <c:pt idx="9204">
                  <c:v>27.835999999999999</c:v>
                </c:pt>
                <c:pt idx="9205">
                  <c:v>27.835999999999999</c:v>
                </c:pt>
                <c:pt idx="9206">
                  <c:v>27.835000000000001</c:v>
                </c:pt>
                <c:pt idx="9207">
                  <c:v>27.83</c:v>
                </c:pt>
                <c:pt idx="9208">
                  <c:v>27.83</c:v>
                </c:pt>
                <c:pt idx="9209">
                  <c:v>27.829000000000001</c:v>
                </c:pt>
                <c:pt idx="9210">
                  <c:v>27.824000000000002</c:v>
                </c:pt>
                <c:pt idx="9211">
                  <c:v>27.738</c:v>
                </c:pt>
                <c:pt idx="9212">
                  <c:v>27.738</c:v>
                </c:pt>
                <c:pt idx="9213">
                  <c:v>27.728999999999999</c:v>
                </c:pt>
                <c:pt idx="9214">
                  <c:v>27.724</c:v>
                </c:pt>
                <c:pt idx="9215">
                  <c:v>27.724</c:v>
                </c:pt>
                <c:pt idx="9216">
                  <c:v>27.724</c:v>
                </c:pt>
                <c:pt idx="9217">
                  <c:v>27.719000000000001</c:v>
                </c:pt>
                <c:pt idx="9218">
                  <c:v>27.719000000000001</c:v>
                </c:pt>
                <c:pt idx="9219">
                  <c:v>27.718</c:v>
                </c:pt>
                <c:pt idx="9220">
                  <c:v>27.713000000000001</c:v>
                </c:pt>
                <c:pt idx="9221">
                  <c:v>27.713000000000001</c:v>
                </c:pt>
                <c:pt idx="9222">
                  <c:v>27.713000000000001</c:v>
                </c:pt>
                <c:pt idx="9223">
                  <c:v>27.707999999999998</c:v>
                </c:pt>
                <c:pt idx="9224">
                  <c:v>27.707999999999998</c:v>
                </c:pt>
                <c:pt idx="9225">
                  <c:v>27.707000000000001</c:v>
                </c:pt>
                <c:pt idx="9226">
                  <c:v>27.702999999999999</c:v>
                </c:pt>
                <c:pt idx="9227">
                  <c:v>27.69</c:v>
                </c:pt>
                <c:pt idx="9228">
                  <c:v>27.689</c:v>
                </c:pt>
                <c:pt idx="9229">
                  <c:v>27.684999999999999</c:v>
                </c:pt>
                <c:pt idx="9230">
                  <c:v>27.683</c:v>
                </c:pt>
                <c:pt idx="9231">
                  <c:v>27.683</c:v>
                </c:pt>
                <c:pt idx="9232">
                  <c:v>27.678000000000001</c:v>
                </c:pt>
                <c:pt idx="9233">
                  <c:v>27.678000000000001</c:v>
                </c:pt>
                <c:pt idx="9234">
                  <c:v>27.677</c:v>
                </c:pt>
                <c:pt idx="9235">
                  <c:v>27.672999999999998</c:v>
                </c:pt>
                <c:pt idx="9236">
                  <c:v>27.672999999999998</c:v>
                </c:pt>
                <c:pt idx="9237">
                  <c:v>27.672000000000001</c:v>
                </c:pt>
                <c:pt idx="9238">
                  <c:v>27.667000000000002</c:v>
                </c:pt>
                <c:pt idx="9239">
                  <c:v>27.667000000000002</c:v>
                </c:pt>
                <c:pt idx="9240">
                  <c:v>27.667000000000002</c:v>
                </c:pt>
                <c:pt idx="9241">
                  <c:v>27.661999999999999</c:v>
                </c:pt>
                <c:pt idx="9242">
                  <c:v>27.661999999999999</c:v>
                </c:pt>
                <c:pt idx="9243">
                  <c:v>27.657</c:v>
                </c:pt>
                <c:pt idx="9244">
                  <c:v>27.657</c:v>
                </c:pt>
                <c:pt idx="9245">
                  <c:v>27.655999999999999</c:v>
                </c:pt>
                <c:pt idx="9246">
                  <c:v>27.652000000000001</c:v>
                </c:pt>
                <c:pt idx="9247">
                  <c:v>27.652000000000001</c:v>
                </c:pt>
                <c:pt idx="9248">
                  <c:v>27.651</c:v>
                </c:pt>
                <c:pt idx="9249">
                  <c:v>27.646999999999998</c:v>
                </c:pt>
                <c:pt idx="9250">
                  <c:v>27.646000000000001</c:v>
                </c:pt>
                <c:pt idx="9251">
                  <c:v>27.646000000000001</c:v>
                </c:pt>
                <c:pt idx="9252">
                  <c:v>27.640999999999998</c:v>
                </c:pt>
                <c:pt idx="9253">
                  <c:v>27.640999999999998</c:v>
                </c:pt>
                <c:pt idx="9254">
                  <c:v>27.640999999999998</c:v>
                </c:pt>
                <c:pt idx="9255">
                  <c:v>27.635999999999999</c:v>
                </c:pt>
                <c:pt idx="9256">
                  <c:v>27.635999999999999</c:v>
                </c:pt>
                <c:pt idx="9257">
                  <c:v>27.635999999999999</c:v>
                </c:pt>
                <c:pt idx="9258">
                  <c:v>27.631</c:v>
                </c:pt>
                <c:pt idx="9259">
                  <c:v>27.631</c:v>
                </c:pt>
                <c:pt idx="9260">
                  <c:v>27.628</c:v>
                </c:pt>
                <c:pt idx="9261">
                  <c:v>27.628</c:v>
                </c:pt>
                <c:pt idx="9262">
                  <c:v>27.623999999999999</c:v>
                </c:pt>
                <c:pt idx="9263">
                  <c:v>27.616</c:v>
                </c:pt>
                <c:pt idx="9264">
                  <c:v>27.614999999999998</c:v>
                </c:pt>
                <c:pt idx="9265">
                  <c:v>27.609000000000002</c:v>
                </c:pt>
                <c:pt idx="9266">
                  <c:v>27.605</c:v>
                </c:pt>
                <c:pt idx="9267">
                  <c:v>27.605</c:v>
                </c:pt>
                <c:pt idx="9268">
                  <c:v>27.605</c:v>
                </c:pt>
                <c:pt idx="9269">
                  <c:v>27.6</c:v>
                </c:pt>
                <c:pt idx="9270">
                  <c:v>27.6</c:v>
                </c:pt>
                <c:pt idx="9271">
                  <c:v>27.6</c:v>
                </c:pt>
                <c:pt idx="9272">
                  <c:v>27.596</c:v>
                </c:pt>
                <c:pt idx="9273">
                  <c:v>27.596</c:v>
                </c:pt>
                <c:pt idx="9274">
                  <c:v>27.594999999999999</c:v>
                </c:pt>
                <c:pt idx="9275">
                  <c:v>27.591000000000001</c:v>
                </c:pt>
                <c:pt idx="9276">
                  <c:v>27.591000000000001</c:v>
                </c:pt>
                <c:pt idx="9277">
                  <c:v>27.591000000000001</c:v>
                </c:pt>
                <c:pt idx="9278">
                  <c:v>27.585999999999999</c:v>
                </c:pt>
                <c:pt idx="9279">
                  <c:v>27.585999999999999</c:v>
                </c:pt>
                <c:pt idx="9280">
                  <c:v>27.585999999999999</c:v>
                </c:pt>
                <c:pt idx="9281">
                  <c:v>27.582000000000001</c:v>
                </c:pt>
                <c:pt idx="9282">
                  <c:v>27.582000000000001</c:v>
                </c:pt>
                <c:pt idx="9283">
                  <c:v>27.581</c:v>
                </c:pt>
                <c:pt idx="9284">
                  <c:v>27.577000000000002</c:v>
                </c:pt>
                <c:pt idx="9285">
                  <c:v>27.577000000000002</c:v>
                </c:pt>
                <c:pt idx="9286">
                  <c:v>27.577000000000002</c:v>
                </c:pt>
                <c:pt idx="9287">
                  <c:v>27.573</c:v>
                </c:pt>
                <c:pt idx="9288">
                  <c:v>27.573</c:v>
                </c:pt>
                <c:pt idx="9289">
                  <c:v>27.573</c:v>
                </c:pt>
                <c:pt idx="9290">
                  <c:v>27.571000000000002</c:v>
                </c:pt>
                <c:pt idx="9291">
                  <c:v>27.571000000000002</c:v>
                </c:pt>
                <c:pt idx="9292">
                  <c:v>27.57</c:v>
                </c:pt>
                <c:pt idx="9293">
                  <c:v>27.568999999999999</c:v>
                </c:pt>
                <c:pt idx="9294">
                  <c:v>27.568999999999999</c:v>
                </c:pt>
                <c:pt idx="9295">
                  <c:v>27.568000000000001</c:v>
                </c:pt>
                <c:pt idx="9296">
                  <c:v>27.567</c:v>
                </c:pt>
                <c:pt idx="9297">
                  <c:v>27.565999999999999</c:v>
                </c:pt>
                <c:pt idx="9298">
                  <c:v>27.565999999999999</c:v>
                </c:pt>
                <c:pt idx="9299">
                  <c:v>27.564</c:v>
                </c:pt>
                <c:pt idx="9300">
                  <c:v>27.564</c:v>
                </c:pt>
                <c:pt idx="9301">
                  <c:v>27.564</c:v>
                </c:pt>
                <c:pt idx="9302">
                  <c:v>27.562000000000001</c:v>
                </c:pt>
                <c:pt idx="9303">
                  <c:v>27.562000000000001</c:v>
                </c:pt>
                <c:pt idx="9304">
                  <c:v>27.562000000000001</c:v>
                </c:pt>
                <c:pt idx="9305">
                  <c:v>27.56</c:v>
                </c:pt>
                <c:pt idx="9306">
                  <c:v>27.56</c:v>
                </c:pt>
                <c:pt idx="9307">
                  <c:v>27.56</c:v>
                </c:pt>
                <c:pt idx="9308">
                  <c:v>27.558</c:v>
                </c:pt>
                <c:pt idx="9309">
                  <c:v>27.550999999999998</c:v>
                </c:pt>
                <c:pt idx="9310">
                  <c:v>27.550999999999998</c:v>
                </c:pt>
                <c:pt idx="9311">
                  <c:v>27.548999999999999</c:v>
                </c:pt>
                <c:pt idx="9312">
                  <c:v>27.547999999999998</c:v>
                </c:pt>
                <c:pt idx="9313">
                  <c:v>27.547999999999998</c:v>
                </c:pt>
                <c:pt idx="9314">
                  <c:v>27.545999999999999</c:v>
                </c:pt>
                <c:pt idx="9315">
                  <c:v>27.545999999999999</c:v>
                </c:pt>
                <c:pt idx="9316">
                  <c:v>27.545999999999999</c:v>
                </c:pt>
                <c:pt idx="9317">
                  <c:v>27.544</c:v>
                </c:pt>
                <c:pt idx="9318">
                  <c:v>27.544</c:v>
                </c:pt>
                <c:pt idx="9319">
                  <c:v>27.544</c:v>
                </c:pt>
                <c:pt idx="9320">
                  <c:v>27.542000000000002</c:v>
                </c:pt>
                <c:pt idx="9321">
                  <c:v>27.542000000000002</c:v>
                </c:pt>
                <c:pt idx="9322">
                  <c:v>27.542000000000002</c:v>
                </c:pt>
                <c:pt idx="9323">
                  <c:v>27.54</c:v>
                </c:pt>
                <c:pt idx="9324">
                  <c:v>27.54</c:v>
                </c:pt>
                <c:pt idx="9325">
                  <c:v>27.54</c:v>
                </c:pt>
                <c:pt idx="9326">
                  <c:v>27.539000000000001</c:v>
                </c:pt>
                <c:pt idx="9327">
                  <c:v>27.538</c:v>
                </c:pt>
                <c:pt idx="9328">
                  <c:v>27.538</c:v>
                </c:pt>
                <c:pt idx="9329">
                  <c:v>27.536999999999999</c:v>
                </c:pt>
                <c:pt idx="9330">
                  <c:v>27.536000000000001</c:v>
                </c:pt>
                <c:pt idx="9331">
                  <c:v>27.536000000000001</c:v>
                </c:pt>
                <c:pt idx="9332">
                  <c:v>27.535</c:v>
                </c:pt>
                <c:pt idx="9333">
                  <c:v>27.533999999999999</c:v>
                </c:pt>
                <c:pt idx="9334">
                  <c:v>27.533999999999999</c:v>
                </c:pt>
                <c:pt idx="9335">
                  <c:v>27.530999999999999</c:v>
                </c:pt>
                <c:pt idx="9336">
                  <c:v>27.530999999999999</c:v>
                </c:pt>
                <c:pt idx="9337">
                  <c:v>27.53</c:v>
                </c:pt>
                <c:pt idx="9338">
                  <c:v>27.527000000000001</c:v>
                </c:pt>
                <c:pt idx="9339">
                  <c:v>27.527000000000001</c:v>
                </c:pt>
                <c:pt idx="9340">
                  <c:v>27.527000000000001</c:v>
                </c:pt>
                <c:pt idx="9341">
                  <c:v>27.523</c:v>
                </c:pt>
                <c:pt idx="9342">
                  <c:v>27.523</c:v>
                </c:pt>
                <c:pt idx="9343">
                  <c:v>27.523</c:v>
                </c:pt>
                <c:pt idx="9344">
                  <c:v>27.52</c:v>
                </c:pt>
                <c:pt idx="9345">
                  <c:v>27.52</c:v>
                </c:pt>
                <c:pt idx="9346">
                  <c:v>27.518999999999998</c:v>
                </c:pt>
                <c:pt idx="9347">
                  <c:v>27.515999999999998</c:v>
                </c:pt>
                <c:pt idx="9348">
                  <c:v>27.515999999999998</c:v>
                </c:pt>
                <c:pt idx="9349">
                  <c:v>27.515999999999998</c:v>
                </c:pt>
                <c:pt idx="9350">
                  <c:v>27.513000000000002</c:v>
                </c:pt>
                <c:pt idx="9351">
                  <c:v>27.5</c:v>
                </c:pt>
                <c:pt idx="9352">
                  <c:v>27.5</c:v>
                </c:pt>
                <c:pt idx="9353">
                  <c:v>27.497</c:v>
                </c:pt>
                <c:pt idx="9354">
                  <c:v>27.497</c:v>
                </c:pt>
                <c:pt idx="9355">
                  <c:v>27.495999999999999</c:v>
                </c:pt>
                <c:pt idx="9356">
                  <c:v>27.494</c:v>
                </c:pt>
                <c:pt idx="9357">
                  <c:v>27.494</c:v>
                </c:pt>
                <c:pt idx="9358">
                  <c:v>27.494</c:v>
                </c:pt>
                <c:pt idx="9359">
                  <c:v>27.492000000000001</c:v>
                </c:pt>
                <c:pt idx="9360">
                  <c:v>27.492000000000001</c:v>
                </c:pt>
                <c:pt idx="9361">
                  <c:v>27.491</c:v>
                </c:pt>
                <c:pt idx="9362">
                  <c:v>27.489000000000001</c:v>
                </c:pt>
                <c:pt idx="9363">
                  <c:v>27.489000000000001</c:v>
                </c:pt>
                <c:pt idx="9364">
                  <c:v>27.489000000000001</c:v>
                </c:pt>
                <c:pt idx="9365">
                  <c:v>27.486999999999998</c:v>
                </c:pt>
                <c:pt idx="9366">
                  <c:v>27.486999999999998</c:v>
                </c:pt>
                <c:pt idx="9367">
                  <c:v>27.486999999999998</c:v>
                </c:pt>
                <c:pt idx="9368">
                  <c:v>27.484999999999999</c:v>
                </c:pt>
                <c:pt idx="9369">
                  <c:v>27.484999999999999</c:v>
                </c:pt>
                <c:pt idx="9370">
                  <c:v>27.483000000000001</c:v>
                </c:pt>
                <c:pt idx="9371">
                  <c:v>27.483000000000001</c:v>
                </c:pt>
                <c:pt idx="9372">
                  <c:v>27.481000000000002</c:v>
                </c:pt>
                <c:pt idx="9373">
                  <c:v>27.481000000000002</c:v>
                </c:pt>
                <c:pt idx="9374">
                  <c:v>27.48</c:v>
                </c:pt>
                <c:pt idx="9375">
                  <c:v>27.48</c:v>
                </c:pt>
                <c:pt idx="9376">
                  <c:v>27.478000000000002</c:v>
                </c:pt>
                <c:pt idx="9377">
                  <c:v>27.478000000000002</c:v>
                </c:pt>
                <c:pt idx="9378">
                  <c:v>27.477</c:v>
                </c:pt>
                <c:pt idx="9379">
                  <c:v>27.477</c:v>
                </c:pt>
                <c:pt idx="9380">
                  <c:v>27.475000000000001</c:v>
                </c:pt>
                <c:pt idx="9381">
                  <c:v>27.475000000000001</c:v>
                </c:pt>
                <c:pt idx="9382">
                  <c:v>27.474</c:v>
                </c:pt>
                <c:pt idx="9383">
                  <c:v>27.474</c:v>
                </c:pt>
                <c:pt idx="9384">
                  <c:v>27.472999999999999</c:v>
                </c:pt>
                <c:pt idx="9385">
                  <c:v>27.469000000000001</c:v>
                </c:pt>
                <c:pt idx="9386">
                  <c:v>27.469000000000001</c:v>
                </c:pt>
                <c:pt idx="9387">
                  <c:v>27.466999999999999</c:v>
                </c:pt>
                <c:pt idx="9388">
                  <c:v>27.466999999999999</c:v>
                </c:pt>
                <c:pt idx="9389">
                  <c:v>27.466999999999999</c:v>
                </c:pt>
                <c:pt idx="9390">
                  <c:v>27.466000000000001</c:v>
                </c:pt>
                <c:pt idx="9391">
                  <c:v>27.466000000000001</c:v>
                </c:pt>
                <c:pt idx="9392">
                  <c:v>27.465</c:v>
                </c:pt>
                <c:pt idx="9393">
                  <c:v>27.463999999999999</c:v>
                </c:pt>
                <c:pt idx="9394">
                  <c:v>27.463999999999999</c:v>
                </c:pt>
                <c:pt idx="9395">
                  <c:v>27.463999999999999</c:v>
                </c:pt>
                <c:pt idx="9396">
                  <c:v>27.463000000000001</c:v>
                </c:pt>
                <c:pt idx="9397">
                  <c:v>27.463000000000001</c:v>
                </c:pt>
                <c:pt idx="9398">
                  <c:v>27.463000000000001</c:v>
                </c:pt>
                <c:pt idx="9399">
                  <c:v>27.462</c:v>
                </c:pt>
                <c:pt idx="9400">
                  <c:v>27.462</c:v>
                </c:pt>
                <c:pt idx="9401">
                  <c:v>27.460999999999999</c:v>
                </c:pt>
                <c:pt idx="9402">
                  <c:v>27.460999999999999</c:v>
                </c:pt>
                <c:pt idx="9403">
                  <c:v>27.460999999999999</c:v>
                </c:pt>
                <c:pt idx="9404">
                  <c:v>27.460999999999999</c:v>
                </c:pt>
                <c:pt idx="9405">
                  <c:v>27.46</c:v>
                </c:pt>
                <c:pt idx="9406">
                  <c:v>27.46</c:v>
                </c:pt>
                <c:pt idx="9407">
                  <c:v>27.46</c:v>
                </c:pt>
                <c:pt idx="9408">
                  <c:v>27.46</c:v>
                </c:pt>
                <c:pt idx="9409">
                  <c:v>27.46</c:v>
                </c:pt>
                <c:pt idx="9410">
                  <c:v>27.46</c:v>
                </c:pt>
                <c:pt idx="9411">
                  <c:v>27.46</c:v>
                </c:pt>
                <c:pt idx="9412">
                  <c:v>27.459</c:v>
                </c:pt>
                <c:pt idx="9413">
                  <c:v>27.459</c:v>
                </c:pt>
                <c:pt idx="9414">
                  <c:v>27.459</c:v>
                </c:pt>
                <c:pt idx="9415">
                  <c:v>27.459</c:v>
                </c:pt>
                <c:pt idx="9416">
                  <c:v>27.459</c:v>
                </c:pt>
                <c:pt idx="9417">
                  <c:v>27.459</c:v>
                </c:pt>
                <c:pt idx="9418">
                  <c:v>27.459</c:v>
                </c:pt>
                <c:pt idx="9419">
                  <c:v>27.459</c:v>
                </c:pt>
                <c:pt idx="9420">
                  <c:v>27.457999999999998</c:v>
                </c:pt>
                <c:pt idx="9421">
                  <c:v>27.457999999999998</c:v>
                </c:pt>
                <c:pt idx="9422">
                  <c:v>27.457999999999998</c:v>
                </c:pt>
                <c:pt idx="9423">
                  <c:v>27.457999999999998</c:v>
                </c:pt>
                <c:pt idx="9424">
                  <c:v>27.457999999999998</c:v>
                </c:pt>
                <c:pt idx="9425">
                  <c:v>27.457999999999998</c:v>
                </c:pt>
                <c:pt idx="9426">
                  <c:v>27.457999999999998</c:v>
                </c:pt>
                <c:pt idx="9427">
                  <c:v>27.457999999999998</c:v>
                </c:pt>
                <c:pt idx="9428">
                  <c:v>27.457999999999998</c:v>
                </c:pt>
                <c:pt idx="9429">
                  <c:v>27.457999999999998</c:v>
                </c:pt>
                <c:pt idx="9430">
                  <c:v>27.457000000000001</c:v>
                </c:pt>
                <c:pt idx="9431">
                  <c:v>27.457000000000001</c:v>
                </c:pt>
                <c:pt idx="9432">
                  <c:v>27.457000000000001</c:v>
                </c:pt>
                <c:pt idx="9433">
                  <c:v>27.457000000000001</c:v>
                </c:pt>
                <c:pt idx="9434">
                  <c:v>27.457000000000001</c:v>
                </c:pt>
                <c:pt idx="9435">
                  <c:v>27.457000000000001</c:v>
                </c:pt>
                <c:pt idx="9436">
                  <c:v>27.457000000000001</c:v>
                </c:pt>
                <c:pt idx="9437">
                  <c:v>27.457000000000001</c:v>
                </c:pt>
                <c:pt idx="9438">
                  <c:v>27.457000000000001</c:v>
                </c:pt>
                <c:pt idx="9439">
                  <c:v>27.457000000000001</c:v>
                </c:pt>
                <c:pt idx="9440">
                  <c:v>27.457000000000001</c:v>
                </c:pt>
                <c:pt idx="9441">
                  <c:v>27.457000000000001</c:v>
                </c:pt>
                <c:pt idx="9442">
                  <c:v>27.457000000000001</c:v>
                </c:pt>
                <c:pt idx="9443">
                  <c:v>27.457000000000001</c:v>
                </c:pt>
                <c:pt idx="9444">
                  <c:v>27.457000000000001</c:v>
                </c:pt>
                <c:pt idx="9445">
                  <c:v>27.457000000000001</c:v>
                </c:pt>
                <c:pt idx="9446">
                  <c:v>27.457000000000001</c:v>
                </c:pt>
                <c:pt idx="9447">
                  <c:v>27.456</c:v>
                </c:pt>
                <c:pt idx="9448">
                  <c:v>27.456</c:v>
                </c:pt>
                <c:pt idx="9449">
                  <c:v>27.456</c:v>
                </c:pt>
                <c:pt idx="9450">
                  <c:v>27.456</c:v>
                </c:pt>
                <c:pt idx="9451">
                  <c:v>27.456</c:v>
                </c:pt>
                <c:pt idx="9452">
                  <c:v>27.456</c:v>
                </c:pt>
                <c:pt idx="9453">
                  <c:v>27.456</c:v>
                </c:pt>
                <c:pt idx="9454">
                  <c:v>27.456</c:v>
                </c:pt>
                <c:pt idx="9455">
                  <c:v>27.454999999999998</c:v>
                </c:pt>
                <c:pt idx="9456">
                  <c:v>27.454999999999998</c:v>
                </c:pt>
                <c:pt idx="9457">
                  <c:v>27.454999999999998</c:v>
                </c:pt>
                <c:pt idx="9458">
                  <c:v>27.454999999999998</c:v>
                </c:pt>
                <c:pt idx="9459">
                  <c:v>27.454999999999998</c:v>
                </c:pt>
                <c:pt idx="9460">
                  <c:v>27.454999999999998</c:v>
                </c:pt>
                <c:pt idx="9461">
                  <c:v>27.456</c:v>
                </c:pt>
                <c:pt idx="9462">
                  <c:v>27.456</c:v>
                </c:pt>
                <c:pt idx="9463">
                  <c:v>27.456</c:v>
                </c:pt>
                <c:pt idx="9464">
                  <c:v>27.456</c:v>
                </c:pt>
                <c:pt idx="9465">
                  <c:v>27.456</c:v>
                </c:pt>
                <c:pt idx="9466">
                  <c:v>27.456</c:v>
                </c:pt>
                <c:pt idx="9467">
                  <c:v>27.456</c:v>
                </c:pt>
                <c:pt idx="9468">
                  <c:v>27.456</c:v>
                </c:pt>
                <c:pt idx="9469">
                  <c:v>27.468</c:v>
                </c:pt>
                <c:pt idx="9470">
                  <c:v>27.468</c:v>
                </c:pt>
                <c:pt idx="9471">
                  <c:v>27.47</c:v>
                </c:pt>
                <c:pt idx="9472">
                  <c:v>27.47</c:v>
                </c:pt>
                <c:pt idx="9473">
                  <c:v>27.47</c:v>
                </c:pt>
                <c:pt idx="9474">
                  <c:v>27.472000000000001</c:v>
                </c:pt>
                <c:pt idx="9475">
                  <c:v>27.472000000000001</c:v>
                </c:pt>
                <c:pt idx="9476">
                  <c:v>27.472999999999999</c:v>
                </c:pt>
                <c:pt idx="9477">
                  <c:v>27.475000000000001</c:v>
                </c:pt>
                <c:pt idx="9478">
                  <c:v>27.475000000000001</c:v>
                </c:pt>
                <c:pt idx="9479">
                  <c:v>27.475000000000001</c:v>
                </c:pt>
                <c:pt idx="9480">
                  <c:v>27.477</c:v>
                </c:pt>
                <c:pt idx="9481">
                  <c:v>27.477</c:v>
                </c:pt>
                <c:pt idx="9482">
                  <c:v>27.477</c:v>
                </c:pt>
                <c:pt idx="9483">
                  <c:v>27.478000000000002</c:v>
                </c:pt>
                <c:pt idx="9484">
                  <c:v>27.478999999999999</c:v>
                </c:pt>
                <c:pt idx="9485">
                  <c:v>27.478999999999999</c:v>
                </c:pt>
                <c:pt idx="9486">
                  <c:v>27.48</c:v>
                </c:pt>
                <c:pt idx="9487">
                  <c:v>27.48</c:v>
                </c:pt>
                <c:pt idx="9488">
                  <c:v>27.48</c:v>
                </c:pt>
                <c:pt idx="9489">
                  <c:v>27.481000000000002</c:v>
                </c:pt>
                <c:pt idx="9490">
                  <c:v>27.481000000000002</c:v>
                </c:pt>
                <c:pt idx="9491">
                  <c:v>27.481000000000002</c:v>
                </c:pt>
                <c:pt idx="9492">
                  <c:v>27.481999999999999</c:v>
                </c:pt>
                <c:pt idx="9493">
                  <c:v>27.483000000000001</c:v>
                </c:pt>
                <c:pt idx="9494">
                  <c:v>27.483000000000001</c:v>
                </c:pt>
                <c:pt idx="9495">
                  <c:v>27.484000000000002</c:v>
                </c:pt>
                <c:pt idx="9496">
                  <c:v>27.49</c:v>
                </c:pt>
                <c:pt idx="9497">
                  <c:v>27.49</c:v>
                </c:pt>
                <c:pt idx="9498">
                  <c:v>27.492999999999999</c:v>
                </c:pt>
                <c:pt idx="9499">
                  <c:v>27.492999999999999</c:v>
                </c:pt>
                <c:pt idx="9500">
                  <c:v>27.494</c:v>
                </c:pt>
                <c:pt idx="9501">
                  <c:v>27.497</c:v>
                </c:pt>
                <c:pt idx="9502">
                  <c:v>27.497</c:v>
                </c:pt>
                <c:pt idx="9503">
                  <c:v>27.497</c:v>
                </c:pt>
                <c:pt idx="9504">
                  <c:v>27.5</c:v>
                </c:pt>
                <c:pt idx="9505">
                  <c:v>27.5</c:v>
                </c:pt>
                <c:pt idx="9506">
                  <c:v>27.5</c:v>
                </c:pt>
                <c:pt idx="9507">
                  <c:v>27.504000000000001</c:v>
                </c:pt>
                <c:pt idx="9508">
                  <c:v>27.504000000000001</c:v>
                </c:pt>
                <c:pt idx="9509">
                  <c:v>27.504000000000001</c:v>
                </c:pt>
                <c:pt idx="9510">
                  <c:v>27.507000000000001</c:v>
                </c:pt>
                <c:pt idx="9511">
                  <c:v>27.507000000000001</c:v>
                </c:pt>
                <c:pt idx="9512">
                  <c:v>27.51</c:v>
                </c:pt>
                <c:pt idx="9513">
                  <c:v>27.51</c:v>
                </c:pt>
                <c:pt idx="9514">
                  <c:v>27.513000000000002</c:v>
                </c:pt>
                <c:pt idx="9515">
                  <c:v>27.513000000000002</c:v>
                </c:pt>
                <c:pt idx="9516">
                  <c:v>27.515000000000001</c:v>
                </c:pt>
                <c:pt idx="9517">
                  <c:v>27.515999999999998</c:v>
                </c:pt>
                <c:pt idx="9518">
                  <c:v>27.518000000000001</c:v>
                </c:pt>
                <c:pt idx="9519">
                  <c:v>27.518999999999998</c:v>
                </c:pt>
                <c:pt idx="9520">
                  <c:v>27.521000000000001</c:v>
                </c:pt>
                <c:pt idx="9521">
                  <c:v>27.521999999999998</c:v>
                </c:pt>
                <c:pt idx="9522">
                  <c:v>27.524000000000001</c:v>
                </c:pt>
                <c:pt idx="9523">
                  <c:v>27.524999999999999</c:v>
                </c:pt>
                <c:pt idx="9524">
                  <c:v>27.527999999999999</c:v>
                </c:pt>
                <c:pt idx="9525">
                  <c:v>27.527999999999999</c:v>
                </c:pt>
                <c:pt idx="9526">
                  <c:v>27.530999999999999</c:v>
                </c:pt>
                <c:pt idx="9527">
                  <c:v>27.530999999999999</c:v>
                </c:pt>
                <c:pt idx="9528">
                  <c:v>27.533999999999999</c:v>
                </c:pt>
                <c:pt idx="9529">
                  <c:v>27.545000000000002</c:v>
                </c:pt>
                <c:pt idx="9530">
                  <c:v>27.545999999999999</c:v>
                </c:pt>
                <c:pt idx="9531">
                  <c:v>27.55</c:v>
                </c:pt>
                <c:pt idx="9532">
                  <c:v>27.550999999999998</c:v>
                </c:pt>
                <c:pt idx="9533">
                  <c:v>27.552</c:v>
                </c:pt>
                <c:pt idx="9534">
                  <c:v>27.556000000000001</c:v>
                </c:pt>
                <c:pt idx="9535">
                  <c:v>27.556000000000001</c:v>
                </c:pt>
                <c:pt idx="9536">
                  <c:v>27.556999999999999</c:v>
                </c:pt>
                <c:pt idx="9537">
                  <c:v>27.561</c:v>
                </c:pt>
                <c:pt idx="9538">
                  <c:v>27.561</c:v>
                </c:pt>
                <c:pt idx="9539">
                  <c:v>27.562000000000001</c:v>
                </c:pt>
                <c:pt idx="9540">
                  <c:v>27.565999999999999</c:v>
                </c:pt>
                <c:pt idx="9541">
                  <c:v>27.567</c:v>
                </c:pt>
                <c:pt idx="9542">
                  <c:v>27.567</c:v>
                </c:pt>
                <c:pt idx="9543">
                  <c:v>27.571999999999999</c:v>
                </c:pt>
                <c:pt idx="9544">
                  <c:v>27.571999999999999</c:v>
                </c:pt>
                <c:pt idx="9545">
                  <c:v>27.571999999999999</c:v>
                </c:pt>
                <c:pt idx="9546">
                  <c:v>27.577999999999999</c:v>
                </c:pt>
                <c:pt idx="9547">
                  <c:v>27.577999999999999</c:v>
                </c:pt>
                <c:pt idx="9548">
                  <c:v>27.577999999999999</c:v>
                </c:pt>
                <c:pt idx="9549">
                  <c:v>27.58</c:v>
                </c:pt>
                <c:pt idx="9550">
                  <c:v>27.58</c:v>
                </c:pt>
                <c:pt idx="9551">
                  <c:v>27.581</c:v>
                </c:pt>
                <c:pt idx="9552">
                  <c:v>27.582999999999998</c:v>
                </c:pt>
                <c:pt idx="9553">
                  <c:v>27.582999999999998</c:v>
                </c:pt>
                <c:pt idx="9554">
                  <c:v>27.584</c:v>
                </c:pt>
                <c:pt idx="9555">
                  <c:v>27.585999999999999</c:v>
                </c:pt>
                <c:pt idx="9556">
                  <c:v>27.585999999999999</c:v>
                </c:pt>
                <c:pt idx="9557">
                  <c:v>27.587</c:v>
                </c:pt>
                <c:pt idx="9558">
                  <c:v>27.588999999999999</c:v>
                </c:pt>
                <c:pt idx="9559">
                  <c:v>27.588999999999999</c:v>
                </c:pt>
                <c:pt idx="9560">
                  <c:v>27.588999999999999</c:v>
                </c:pt>
                <c:pt idx="9561">
                  <c:v>27.591999999999999</c:v>
                </c:pt>
                <c:pt idx="9562">
                  <c:v>27.591999999999999</c:v>
                </c:pt>
                <c:pt idx="9563">
                  <c:v>27.591999999999999</c:v>
                </c:pt>
                <c:pt idx="9564">
                  <c:v>27.594999999999999</c:v>
                </c:pt>
                <c:pt idx="9565">
                  <c:v>27.594999999999999</c:v>
                </c:pt>
                <c:pt idx="9566">
                  <c:v>27.594999999999999</c:v>
                </c:pt>
                <c:pt idx="9567">
                  <c:v>27.597999999999999</c:v>
                </c:pt>
                <c:pt idx="9568">
                  <c:v>27.597999999999999</c:v>
                </c:pt>
                <c:pt idx="9569">
                  <c:v>27.597999999999999</c:v>
                </c:pt>
                <c:pt idx="9570">
                  <c:v>27.600999999999999</c:v>
                </c:pt>
                <c:pt idx="9571">
                  <c:v>27.600999999999999</c:v>
                </c:pt>
                <c:pt idx="9572">
                  <c:v>27.600999999999999</c:v>
                </c:pt>
                <c:pt idx="9573">
                  <c:v>27.603999999999999</c:v>
                </c:pt>
                <c:pt idx="9574">
                  <c:v>27.603999999999999</c:v>
                </c:pt>
                <c:pt idx="9575">
                  <c:v>27.603999999999999</c:v>
                </c:pt>
                <c:pt idx="9576">
                  <c:v>27.606999999999999</c:v>
                </c:pt>
                <c:pt idx="9577">
                  <c:v>27.606999999999999</c:v>
                </c:pt>
                <c:pt idx="9578">
                  <c:v>27.606999999999999</c:v>
                </c:pt>
                <c:pt idx="9579">
                  <c:v>27.61</c:v>
                </c:pt>
                <c:pt idx="9580">
                  <c:v>27.61</c:v>
                </c:pt>
                <c:pt idx="9581">
                  <c:v>27.61</c:v>
                </c:pt>
                <c:pt idx="9582">
                  <c:v>27.613</c:v>
                </c:pt>
                <c:pt idx="9583">
                  <c:v>27.625</c:v>
                </c:pt>
                <c:pt idx="9584">
                  <c:v>27.626000000000001</c:v>
                </c:pt>
                <c:pt idx="9585">
                  <c:v>27.632000000000001</c:v>
                </c:pt>
                <c:pt idx="9586">
                  <c:v>27.632999999999999</c:v>
                </c:pt>
                <c:pt idx="9587">
                  <c:v>27.634</c:v>
                </c:pt>
                <c:pt idx="9588">
                  <c:v>27.64</c:v>
                </c:pt>
                <c:pt idx="9589">
                  <c:v>27.64</c:v>
                </c:pt>
                <c:pt idx="9590">
                  <c:v>27.64</c:v>
                </c:pt>
                <c:pt idx="9591">
                  <c:v>27.646000000000001</c:v>
                </c:pt>
                <c:pt idx="9592">
                  <c:v>27.646000000000001</c:v>
                </c:pt>
                <c:pt idx="9593">
                  <c:v>27.646999999999998</c:v>
                </c:pt>
                <c:pt idx="9594">
                  <c:v>27.652999999999999</c:v>
                </c:pt>
                <c:pt idx="9595">
                  <c:v>27.652999999999999</c:v>
                </c:pt>
                <c:pt idx="9596">
                  <c:v>27.654</c:v>
                </c:pt>
                <c:pt idx="9597">
                  <c:v>27.661000000000001</c:v>
                </c:pt>
                <c:pt idx="9598">
                  <c:v>27.667000000000002</c:v>
                </c:pt>
                <c:pt idx="9599">
                  <c:v>27.667000000000002</c:v>
                </c:pt>
                <c:pt idx="9600">
                  <c:v>27.672000000000001</c:v>
                </c:pt>
                <c:pt idx="9601">
                  <c:v>27.672000000000001</c:v>
                </c:pt>
                <c:pt idx="9602">
                  <c:v>27.677</c:v>
                </c:pt>
                <c:pt idx="9603">
                  <c:v>27.677</c:v>
                </c:pt>
                <c:pt idx="9604">
                  <c:v>27.681999999999999</c:v>
                </c:pt>
                <c:pt idx="9605">
                  <c:v>27.683</c:v>
                </c:pt>
                <c:pt idx="9606">
                  <c:v>27.687000000000001</c:v>
                </c:pt>
                <c:pt idx="9607">
                  <c:v>27.687999999999999</c:v>
                </c:pt>
                <c:pt idx="9608">
                  <c:v>27.693000000000001</c:v>
                </c:pt>
                <c:pt idx="9609">
                  <c:v>27.693000000000001</c:v>
                </c:pt>
                <c:pt idx="9610">
                  <c:v>27.698</c:v>
                </c:pt>
                <c:pt idx="9611">
                  <c:v>27.699000000000002</c:v>
                </c:pt>
                <c:pt idx="9612">
                  <c:v>27.704000000000001</c:v>
                </c:pt>
                <c:pt idx="9613">
                  <c:v>27.704000000000001</c:v>
                </c:pt>
                <c:pt idx="9614">
                  <c:v>27.709</c:v>
                </c:pt>
                <c:pt idx="9615">
                  <c:v>27.725000000000001</c:v>
                </c:pt>
                <c:pt idx="9616">
                  <c:v>27.725999999999999</c:v>
                </c:pt>
                <c:pt idx="9617">
                  <c:v>27.733000000000001</c:v>
                </c:pt>
                <c:pt idx="9618">
                  <c:v>27.734999999999999</c:v>
                </c:pt>
                <c:pt idx="9619">
                  <c:v>27.734999999999999</c:v>
                </c:pt>
                <c:pt idx="9620">
                  <c:v>27.742000000000001</c:v>
                </c:pt>
                <c:pt idx="9621">
                  <c:v>27.742000000000001</c:v>
                </c:pt>
                <c:pt idx="9622">
                  <c:v>27.742999999999999</c:v>
                </c:pt>
                <c:pt idx="9623">
                  <c:v>27.75</c:v>
                </c:pt>
                <c:pt idx="9624">
                  <c:v>27.75</c:v>
                </c:pt>
                <c:pt idx="9625">
                  <c:v>27.751000000000001</c:v>
                </c:pt>
                <c:pt idx="9626">
                  <c:v>27.757999999999999</c:v>
                </c:pt>
                <c:pt idx="9627">
                  <c:v>27.757999999999999</c:v>
                </c:pt>
                <c:pt idx="9628">
                  <c:v>27.759</c:v>
                </c:pt>
                <c:pt idx="9629">
                  <c:v>27.765999999999998</c:v>
                </c:pt>
                <c:pt idx="9630">
                  <c:v>27.765999999999998</c:v>
                </c:pt>
                <c:pt idx="9631">
                  <c:v>27.766999999999999</c:v>
                </c:pt>
                <c:pt idx="9632">
                  <c:v>27.774000000000001</c:v>
                </c:pt>
                <c:pt idx="9633">
                  <c:v>27.774000000000001</c:v>
                </c:pt>
                <c:pt idx="9634">
                  <c:v>27.774999999999999</c:v>
                </c:pt>
                <c:pt idx="9635">
                  <c:v>27.782</c:v>
                </c:pt>
                <c:pt idx="9636">
                  <c:v>27.783000000000001</c:v>
                </c:pt>
                <c:pt idx="9637">
                  <c:v>27.783000000000001</c:v>
                </c:pt>
                <c:pt idx="9638">
                  <c:v>27.791</c:v>
                </c:pt>
                <c:pt idx="9639">
                  <c:v>27.791</c:v>
                </c:pt>
                <c:pt idx="9640">
                  <c:v>27.791</c:v>
                </c:pt>
                <c:pt idx="9641">
                  <c:v>27.798999999999999</c:v>
                </c:pt>
                <c:pt idx="9642">
                  <c:v>27.841000000000001</c:v>
                </c:pt>
                <c:pt idx="9643">
                  <c:v>27.841000000000001</c:v>
                </c:pt>
                <c:pt idx="9644">
                  <c:v>27.849</c:v>
                </c:pt>
                <c:pt idx="9645">
                  <c:v>27.850999999999999</c:v>
                </c:pt>
                <c:pt idx="9646">
                  <c:v>27.852</c:v>
                </c:pt>
                <c:pt idx="9647">
                  <c:v>27.859000000000002</c:v>
                </c:pt>
                <c:pt idx="9648">
                  <c:v>27.859000000000002</c:v>
                </c:pt>
                <c:pt idx="9649">
                  <c:v>27.86</c:v>
                </c:pt>
                <c:pt idx="9650">
                  <c:v>27.867999999999999</c:v>
                </c:pt>
                <c:pt idx="9651">
                  <c:v>27.867999999999999</c:v>
                </c:pt>
                <c:pt idx="9652">
                  <c:v>27.869</c:v>
                </c:pt>
                <c:pt idx="9653">
                  <c:v>27.876999999999999</c:v>
                </c:pt>
                <c:pt idx="9654">
                  <c:v>27.876999999999999</c:v>
                </c:pt>
                <c:pt idx="9655">
                  <c:v>27.878</c:v>
                </c:pt>
                <c:pt idx="9656">
                  <c:v>27.885000000000002</c:v>
                </c:pt>
                <c:pt idx="9657">
                  <c:v>27.885999999999999</c:v>
                </c:pt>
                <c:pt idx="9658">
                  <c:v>27.885999999999999</c:v>
                </c:pt>
                <c:pt idx="9659">
                  <c:v>27.896000000000001</c:v>
                </c:pt>
                <c:pt idx="9660">
                  <c:v>27.904</c:v>
                </c:pt>
                <c:pt idx="9661">
                  <c:v>27.904</c:v>
                </c:pt>
                <c:pt idx="9662">
                  <c:v>27.904</c:v>
                </c:pt>
                <c:pt idx="9663">
                  <c:v>27.911999999999999</c:v>
                </c:pt>
                <c:pt idx="9664">
                  <c:v>27.913</c:v>
                </c:pt>
                <c:pt idx="9665">
                  <c:v>27.913</c:v>
                </c:pt>
                <c:pt idx="9666">
                  <c:v>27.920999999999999</c:v>
                </c:pt>
                <c:pt idx="9667">
                  <c:v>27.920999999999999</c:v>
                </c:pt>
                <c:pt idx="9668">
                  <c:v>27.922000000000001</c:v>
                </c:pt>
                <c:pt idx="9669">
                  <c:v>27.93</c:v>
                </c:pt>
                <c:pt idx="9670">
                  <c:v>27.93</c:v>
                </c:pt>
                <c:pt idx="9671">
                  <c:v>27.931000000000001</c:v>
                </c:pt>
                <c:pt idx="9672">
                  <c:v>27.939</c:v>
                </c:pt>
                <c:pt idx="9673">
                  <c:v>27.939</c:v>
                </c:pt>
                <c:pt idx="9674">
                  <c:v>27.94</c:v>
                </c:pt>
                <c:pt idx="9675">
                  <c:v>27.948</c:v>
                </c:pt>
                <c:pt idx="9676">
                  <c:v>27.948</c:v>
                </c:pt>
                <c:pt idx="9677">
                  <c:v>27.949000000000002</c:v>
                </c:pt>
                <c:pt idx="9678">
                  <c:v>27.952000000000002</c:v>
                </c:pt>
                <c:pt idx="9679">
                  <c:v>27.952999999999999</c:v>
                </c:pt>
                <c:pt idx="9680">
                  <c:v>27.952999999999999</c:v>
                </c:pt>
                <c:pt idx="9681">
                  <c:v>27.957000000000001</c:v>
                </c:pt>
                <c:pt idx="9682">
                  <c:v>27.957000000000001</c:v>
                </c:pt>
                <c:pt idx="9683">
                  <c:v>27.957999999999998</c:v>
                </c:pt>
                <c:pt idx="9684">
                  <c:v>27.960999999999999</c:v>
                </c:pt>
                <c:pt idx="9685">
                  <c:v>27.962</c:v>
                </c:pt>
                <c:pt idx="9686">
                  <c:v>27.962</c:v>
                </c:pt>
                <c:pt idx="9687">
                  <c:v>27.966000000000001</c:v>
                </c:pt>
                <c:pt idx="9688">
                  <c:v>27.966999999999999</c:v>
                </c:pt>
                <c:pt idx="9689">
                  <c:v>27.97</c:v>
                </c:pt>
                <c:pt idx="9690">
                  <c:v>27.971</c:v>
                </c:pt>
                <c:pt idx="9691">
                  <c:v>27.972000000000001</c:v>
                </c:pt>
                <c:pt idx="9692">
                  <c:v>27.975000000000001</c:v>
                </c:pt>
                <c:pt idx="9693">
                  <c:v>27.975000000000001</c:v>
                </c:pt>
                <c:pt idx="9694">
                  <c:v>27.975999999999999</c:v>
                </c:pt>
                <c:pt idx="9695">
                  <c:v>27.98</c:v>
                </c:pt>
                <c:pt idx="9696">
                  <c:v>27.98</c:v>
                </c:pt>
                <c:pt idx="9697">
                  <c:v>27.981000000000002</c:v>
                </c:pt>
                <c:pt idx="9698">
                  <c:v>27.984000000000002</c:v>
                </c:pt>
                <c:pt idx="9699">
                  <c:v>27.984000000000002</c:v>
                </c:pt>
                <c:pt idx="9700">
                  <c:v>27.984999999999999</c:v>
                </c:pt>
                <c:pt idx="9701">
                  <c:v>27.989000000000001</c:v>
                </c:pt>
                <c:pt idx="9702">
                  <c:v>27.989000000000001</c:v>
                </c:pt>
                <c:pt idx="9703">
                  <c:v>27.99</c:v>
                </c:pt>
                <c:pt idx="9704">
                  <c:v>27.992999999999999</c:v>
                </c:pt>
                <c:pt idx="9705">
                  <c:v>27.994</c:v>
                </c:pt>
                <c:pt idx="9706">
                  <c:v>27.994</c:v>
                </c:pt>
                <c:pt idx="9707">
                  <c:v>27.998000000000001</c:v>
                </c:pt>
                <c:pt idx="9708">
                  <c:v>27.998000000000001</c:v>
                </c:pt>
                <c:pt idx="9709">
                  <c:v>27.998999999999999</c:v>
                </c:pt>
                <c:pt idx="9710">
                  <c:v>28.001999999999999</c:v>
                </c:pt>
                <c:pt idx="9711">
                  <c:v>28.003</c:v>
                </c:pt>
                <c:pt idx="9712">
                  <c:v>28.004000000000001</c:v>
                </c:pt>
                <c:pt idx="9713">
                  <c:v>28.007000000000001</c:v>
                </c:pt>
                <c:pt idx="9714">
                  <c:v>28.007000000000001</c:v>
                </c:pt>
                <c:pt idx="9715">
                  <c:v>28.007999999999999</c:v>
                </c:pt>
                <c:pt idx="9716">
                  <c:v>28.010999999999999</c:v>
                </c:pt>
                <c:pt idx="9717">
                  <c:v>28.030999999999999</c:v>
                </c:pt>
                <c:pt idx="9718">
                  <c:v>28.032</c:v>
                </c:pt>
                <c:pt idx="9719">
                  <c:v>28.04</c:v>
                </c:pt>
                <c:pt idx="9720">
                  <c:v>28.042999999999999</c:v>
                </c:pt>
                <c:pt idx="9721">
                  <c:v>28.044</c:v>
                </c:pt>
                <c:pt idx="9722">
                  <c:v>28.052</c:v>
                </c:pt>
                <c:pt idx="9723">
                  <c:v>28.053000000000001</c:v>
                </c:pt>
                <c:pt idx="9724">
                  <c:v>28.053000000000001</c:v>
                </c:pt>
                <c:pt idx="9725">
                  <c:v>28.062000000000001</c:v>
                </c:pt>
                <c:pt idx="9726">
                  <c:v>28.062000000000001</c:v>
                </c:pt>
                <c:pt idx="9727">
                  <c:v>28.062999999999999</c:v>
                </c:pt>
                <c:pt idx="9728">
                  <c:v>28.071999999999999</c:v>
                </c:pt>
                <c:pt idx="9729">
                  <c:v>28.071999999999999</c:v>
                </c:pt>
                <c:pt idx="9730">
                  <c:v>28.073</c:v>
                </c:pt>
                <c:pt idx="9731">
                  <c:v>28.082000000000001</c:v>
                </c:pt>
                <c:pt idx="9732">
                  <c:v>28.082000000000001</c:v>
                </c:pt>
                <c:pt idx="9733">
                  <c:v>28.082999999999998</c:v>
                </c:pt>
                <c:pt idx="9734">
                  <c:v>28.091999999999999</c:v>
                </c:pt>
                <c:pt idx="9735">
                  <c:v>28.091999999999999</c:v>
                </c:pt>
                <c:pt idx="9736">
                  <c:v>28.093</c:v>
                </c:pt>
                <c:pt idx="9737">
                  <c:v>28.102</c:v>
                </c:pt>
                <c:pt idx="9738">
                  <c:v>28.102</c:v>
                </c:pt>
                <c:pt idx="9739">
                  <c:v>28.103000000000002</c:v>
                </c:pt>
                <c:pt idx="9740">
                  <c:v>28.111000000000001</c:v>
                </c:pt>
                <c:pt idx="9741">
                  <c:v>28.111999999999998</c:v>
                </c:pt>
                <c:pt idx="9742">
                  <c:v>28.111999999999998</c:v>
                </c:pt>
                <c:pt idx="9743">
                  <c:v>28.120999999999999</c:v>
                </c:pt>
                <c:pt idx="9744">
                  <c:v>28.122</c:v>
                </c:pt>
                <c:pt idx="9745">
                  <c:v>28.122</c:v>
                </c:pt>
                <c:pt idx="9746">
                  <c:v>28.131</c:v>
                </c:pt>
                <c:pt idx="9747">
                  <c:v>28.138000000000002</c:v>
                </c:pt>
                <c:pt idx="9748">
                  <c:v>28.138999999999999</c:v>
                </c:pt>
                <c:pt idx="9749">
                  <c:v>28.145</c:v>
                </c:pt>
                <c:pt idx="9750">
                  <c:v>28.146000000000001</c:v>
                </c:pt>
                <c:pt idx="9751">
                  <c:v>28.152000000000001</c:v>
                </c:pt>
                <c:pt idx="9752">
                  <c:v>28.17</c:v>
                </c:pt>
                <c:pt idx="9753">
                  <c:v>28.170999999999999</c:v>
                </c:pt>
                <c:pt idx="9754">
                  <c:v>28.18</c:v>
                </c:pt>
                <c:pt idx="9755">
                  <c:v>28.181999999999999</c:v>
                </c:pt>
                <c:pt idx="9756">
                  <c:v>28.183</c:v>
                </c:pt>
                <c:pt idx="9757">
                  <c:v>28.192</c:v>
                </c:pt>
                <c:pt idx="9758">
                  <c:v>28.192</c:v>
                </c:pt>
                <c:pt idx="9759">
                  <c:v>28.193000000000001</c:v>
                </c:pt>
                <c:pt idx="9760">
                  <c:v>28.202000000000002</c:v>
                </c:pt>
                <c:pt idx="9761">
                  <c:v>28.202000000000002</c:v>
                </c:pt>
                <c:pt idx="9762">
                  <c:v>28.202999999999999</c:v>
                </c:pt>
                <c:pt idx="9763">
                  <c:v>28.212</c:v>
                </c:pt>
                <c:pt idx="9764">
                  <c:v>28.212</c:v>
                </c:pt>
                <c:pt idx="9765">
                  <c:v>28.213000000000001</c:v>
                </c:pt>
                <c:pt idx="9766">
                  <c:v>28.222999999999999</c:v>
                </c:pt>
                <c:pt idx="9767">
                  <c:v>28.231999999999999</c:v>
                </c:pt>
                <c:pt idx="9768">
                  <c:v>28.231999999999999</c:v>
                </c:pt>
                <c:pt idx="9769">
                  <c:v>28.233000000000001</c:v>
                </c:pt>
                <c:pt idx="9770">
                  <c:v>28.242000000000001</c:v>
                </c:pt>
                <c:pt idx="9771">
                  <c:v>28.242000000000001</c:v>
                </c:pt>
                <c:pt idx="9772">
                  <c:v>28.242999999999999</c:v>
                </c:pt>
                <c:pt idx="9773">
                  <c:v>28.251000000000001</c:v>
                </c:pt>
                <c:pt idx="9774">
                  <c:v>28.251999999999999</c:v>
                </c:pt>
                <c:pt idx="9775">
                  <c:v>28.251999999999999</c:v>
                </c:pt>
                <c:pt idx="9776">
                  <c:v>28.260999999999999</c:v>
                </c:pt>
                <c:pt idx="9777">
                  <c:v>28.260999999999999</c:v>
                </c:pt>
                <c:pt idx="9778">
                  <c:v>28.262</c:v>
                </c:pt>
                <c:pt idx="9779">
                  <c:v>28.271000000000001</c:v>
                </c:pt>
                <c:pt idx="9780">
                  <c:v>28.271000000000001</c:v>
                </c:pt>
                <c:pt idx="9781">
                  <c:v>28.271999999999998</c:v>
                </c:pt>
                <c:pt idx="9782">
                  <c:v>28.276</c:v>
                </c:pt>
                <c:pt idx="9783">
                  <c:v>28.276</c:v>
                </c:pt>
                <c:pt idx="9784">
                  <c:v>28.277000000000001</c:v>
                </c:pt>
                <c:pt idx="9785">
                  <c:v>28.280999999999999</c:v>
                </c:pt>
                <c:pt idx="9786">
                  <c:v>28.280999999999999</c:v>
                </c:pt>
                <c:pt idx="9787">
                  <c:v>28.282</c:v>
                </c:pt>
                <c:pt idx="9788">
                  <c:v>28.285</c:v>
                </c:pt>
                <c:pt idx="9789">
                  <c:v>28.286000000000001</c:v>
                </c:pt>
                <c:pt idx="9790">
                  <c:v>28.286999999999999</c:v>
                </c:pt>
                <c:pt idx="9791">
                  <c:v>28.29</c:v>
                </c:pt>
                <c:pt idx="9792">
                  <c:v>28.31</c:v>
                </c:pt>
                <c:pt idx="9793">
                  <c:v>28.31</c:v>
                </c:pt>
                <c:pt idx="9794">
                  <c:v>28.318999999999999</c:v>
                </c:pt>
                <c:pt idx="9795">
                  <c:v>28.321999999999999</c:v>
                </c:pt>
                <c:pt idx="9796">
                  <c:v>28.323</c:v>
                </c:pt>
                <c:pt idx="9797">
                  <c:v>28.331</c:v>
                </c:pt>
                <c:pt idx="9798">
                  <c:v>28.332000000000001</c:v>
                </c:pt>
                <c:pt idx="9799">
                  <c:v>28.332999999999998</c:v>
                </c:pt>
                <c:pt idx="9800">
                  <c:v>28.341000000000001</c:v>
                </c:pt>
                <c:pt idx="9801">
                  <c:v>28.341999999999999</c:v>
                </c:pt>
                <c:pt idx="9802">
                  <c:v>28.343</c:v>
                </c:pt>
                <c:pt idx="9803">
                  <c:v>28.350999999999999</c:v>
                </c:pt>
                <c:pt idx="9804">
                  <c:v>28.352</c:v>
                </c:pt>
                <c:pt idx="9805">
                  <c:v>28.352</c:v>
                </c:pt>
                <c:pt idx="9806">
                  <c:v>28.361000000000001</c:v>
                </c:pt>
                <c:pt idx="9807">
                  <c:v>28.361999999999998</c:v>
                </c:pt>
                <c:pt idx="9808">
                  <c:v>28.361999999999998</c:v>
                </c:pt>
                <c:pt idx="9809">
                  <c:v>28.370999999999999</c:v>
                </c:pt>
                <c:pt idx="9810">
                  <c:v>28.372</c:v>
                </c:pt>
                <c:pt idx="9811">
                  <c:v>28.372</c:v>
                </c:pt>
                <c:pt idx="9812">
                  <c:v>28.381</c:v>
                </c:pt>
                <c:pt idx="9813">
                  <c:v>28.381</c:v>
                </c:pt>
                <c:pt idx="9814">
                  <c:v>28.382000000000001</c:v>
                </c:pt>
                <c:pt idx="9815">
                  <c:v>28.390999999999998</c:v>
                </c:pt>
                <c:pt idx="9816">
                  <c:v>28.390999999999998</c:v>
                </c:pt>
                <c:pt idx="9817">
                  <c:v>28.391999999999999</c:v>
                </c:pt>
                <c:pt idx="9818">
                  <c:v>28.401</c:v>
                </c:pt>
                <c:pt idx="9819">
                  <c:v>28.401</c:v>
                </c:pt>
                <c:pt idx="9820">
                  <c:v>28.402000000000001</c:v>
                </c:pt>
                <c:pt idx="9821">
                  <c:v>28.411000000000001</c:v>
                </c:pt>
                <c:pt idx="9822">
                  <c:v>28.422999999999998</c:v>
                </c:pt>
                <c:pt idx="9823">
                  <c:v>28.422999999999998</c:v>
                </c:pt>
                <c:pt idx="9824">
                  <c:v>28.417000000000002</c:v>
                </c:pt>
                <c:pt idx="9825">
                  <c:v>28.413</c:v>
                </c:pt>
                <c:pt idx="9826">
                  <c:v>28.411999999999999</c:v>
                </c:pt>
                <c:pt idx="9827">
                  <c:v>28.407</c:v>
                </c:pt>
                <c:pt idx="9828">
                  <c:v>28.407</c:v>
                </c:pt>
                <c:pt idx="9829">
                  <c:v>28.405999999999999</c:v>
                </c:pt>
                <c:pt idx="9830">
                  <c:v>28.4</c:v>
                </c:pt>
                <c:pt idx="9831">
                  <c:v>28.4</c:v>
                </c:pt>
                <c:pt idx="9832">
                  <c:v>28.4</c:v>
                </c:pt>
                <c:pt idx="9833">
                  <c:v>28.393999999999998</c:v>
                </c:pt>
                <c:pt idx="9834">
                  <c:v>28.393999999999998</c:v>
                </c:pt>
                <c:pt idx="9835">
                  <c:v>28.393999999999998</c:v>
                </c:pt>
                <c:pt idx="9836">
                  <c:v>28.388000000000002</c:v>
                </c:pt>
                <c:pt idx="9837">
                  <c:v>28.388000000000002</c:v>
                </c:pt>
                <c:pt idx="9838">
                  <c:v>28.388000000000002</c:v>
                </c:pt>
                <c:pt idx="9839">
                  <c:v>28.382000000000001</c:v>
                </c:pt>
                <c:pt idx="9840">
                  <c:v>28.382000000000001</c:v>
                </c:pt>
                <c:pt idx="9841">
                  <c:v>28.382000000000001</c:v>
                </c:pt>
                <c:pt idx="9842">
                  <c:v>28.38</c:v>
                </c:pt>
                <c:pt idx="9843">
                  <c:v>28.369</c:v>
                </c:pt>
                <c:pt idx="9844">
                  <c:v>28.369</c:v>
                </c:pt>
                <c:pt idx="9845">
                  <c:v>28.363</c:v>
                </c:pt>
                <c:pt idx="9846">
                  <c:v>28.361999999999998</c:v>
                </c:pt>
                <c:pt idx="9847">
                  <c:v>28.355</c:v>
                </c:pt>
                <c:pt idx="9848">
                  <c:v>28.355</c:v>
                </c:pt>
                <c:pt idx="9849">
                  <c:v>28.353999999999999</c:v>
                </c:pt>
                <c:pt idx="9850">
                  <c:v>28.352</c:v>
                </c:pt>
                <c:pt idx="9851">
                  <c:v>28.350999999999999</c:v>
                </c:pt>
                <c:pt idx="9852">
                  <c:v>28.344999999999999</c:v>
                </c:pt>
                <c:pt idx="9853">
                  <c:v>28.344000000000001</c:v>
                </c:pt>
                <c:pt idx="9854">
                  <c:v>28.344000000000001</c:v>
                </c:pt>
                <c:pt idx="9855">
                  <c:v>28.34</c:v>
                </c:pt>
                <c:pt idx="9856">
                  <c:v>28.34</c:v>
                </c:pt>
                <c:pt idx="9857">
                  <c:v>28.34</c:v>
                </c:pt>
                <c:pt idx="9858">
                  <c:v>28.335000000000001</c:v>
                </c:pt>
                <c:pt idx="9859">
                  <c:v>28.335000000000001</c:v>
                </c:pt>
                <c:pt idx="9860">
                  <c:v>28.335000000000001</c:v>
                </c:pt>
                <c:pt idx="9861">
                  <c:v>28.331</c:v>
                </c:pt>
                <c:pt idx="9862">
                  <c:v>28.331</c:v>
                </c:pt>
                <c:pt idx="9863">
                  <c:v>28.331</c:v>
                </c:pt>
                <c:pt idx="9864">
                  <c:v>28.327000000000002</c:v>
                </c:pt>
                <c:pt idx="9865">
                  <c:v>28.327000000000002</c:v>
                </c:pt>
                <c:pt idx="9866">
                  <c:v>28.327000000000002</c:v>
                </c:pt>
                <c:pt idx="9867">
                  <c:v>28.323</c:v>
                </c:pt>
                <c:pt idx="9868">
                  <c:v>28.323</c:v>
                </c:pt>
                <c:pt idx="9869">
                  <c:v>28.323</c:v>
                </c:pt>
                <c:pt idx="9870">
                  <c:v>28.318999999999999</c:v>
                </c:pt>
                <c:pt idx="9871">
                  <c:v>28.318999999999999</c:v>
                </c:pt>
                <c:pt idx="9872">
                  <c:v>28.318999999999999</c:v>
                </c:pt>
                <c:pt idx="9873">
                  <c:v>28.315999999999999</c:v>
                </c:pt>
                <c:pt idx="9874">
                  <c:v>28.315999999999999</c:v>
                </c:pt>
                <c:pt idx="9875">
                  <c:v>28.315000000000001</c:v>
                </c:pt>
                <c:pt idx="9876">
                  <c:v>28.306999999999999</c:v>
                </c:pt>
                <c:pt idx="9877">
                  <c:v>28.305</c:v>
                </c:pt>
                <c:pt idx="9878">
                  <c:v>28.305</c:v>
                </c:pt>
                <c:pt idx="9879">
                  <c:v>28.303999999999998</c:v>
                </c:pt>
                <c:pt idx="9880">
                  <c:v>28.303000000000001</c:v>
                </c:pt>
                <c:pt idx="9881">
                  <c:v>28.303000000000001</c:v>
                </c:pt>
                <c:pt idx="9882">
                  <c:v>28.303000000000001</c:v>
                </c:pt>
                <c:pt idx="9883">
                  <c:v>28.302</c:v>
                </c:pt>
                <c:pt idx="9884">
                  <c:v>28.302</c:v>
                </c:pt>
                <c:pt idx="9885">
                  <c:v>28.300999999999998</c:v>
                </c:pt>
                <c:pt idx="9886">
                  <c:v>28.3</c:v>
                </c:pt>
                <c:pt idx="9887">
                  <c:v>28.3</c:v>
                </c:pt>
                <c:pt idx="9888">
                  <c:v>28.3</c:v>
                </c:pt>
                <c:pt idx="9889">
                  <c:v>28.298999999999999</c:v>
                </c:pt>
                <c:pt idx="9890">
                  <c:v>28.298999999999999</c:v>
                </c:pt>
                <c:pt idx="9891">
                  <c:v>28.298999999999999</c:v>
                </c:pt>
                <c:pt idx="9892">
                  <c:v>28.297999999999998</c:v>
                </c:pt>
                <c:pt idx="9893">
                  <c:v>28.297000000000001</c:v>
                </c:pt>
                <c:pt idx="9894">
                  <c:v>28.297000000000001</c:v>
                </c:pt>
                <c:pt idx="9895">
                  <c:v>28.295999999999999</c:v>
                </c:pt>
                <c:pt idx="9896">
                  <c:v>28.295999999999999</c:v>
                </c:pt>
                <c:pt idx="9897">
                  <c:v>28.295999999999999</c:v>
                </c:pt>
                <c:pt idx="9898">
                  <c:v>28.295000000000002</c:v>
                </c:pt>
                <c:pt idx="9899">
                  <c:v>28.295000000000002</c:v>
                </c:pt>
                <c:pt idx="9900">
                  <c:v>28.295000000000002</c:v>
                </c:pt>
                <c:pt idx="9901">
                  <c:v>28.294</c:v>
                </c:pt>
                <c:pt idx="9902">
                  <c:v>28.294</c:v>
                </c:pt>
                <c:pt idx="9903">
                  <c:v>28.292999999999999</c:v>
                </c:pt>
                <c:pt idx="9904">
                  <c:v>28.292999999999999</c:v>
                </c:pt>
                <c:pt idx="9905">
                  <c:v>28.292000000000002</c:v>
                </c:pt>
                <c:pt idx="9906">
                  <c:v>28.292000000000002</c:v>
                </c:pt>
                <c:pt idx="9907">
                  <c:v>28.291</c:v>
                </c:pt>
                <c:pt idx="9908">
                  <c:v>28.279</c:v>
                </c:pt>
                <c:pt idx="9909">
                  <c:v>28.277999999999999</c:v>
                </c:pt>
                <c:pt idx="9910">
                  <c:v>28.277000000000001</c:v>
                </c:pt>
                <c:pt idx="9911">
                  <c:v>28.277000000000001</c:v>
                </c:pt>
                <c:pt idx="9912">
                  <c:v>28.277000000000001</c:v>
                </c:pt>
                <c:pt idx="9913">
                  <c:v>28.276</c:v>
                </c:pt>
                <c:pt idx="9914">
                  <c:v>28.276</c:v>
                </c:pt>
                <c:pt idx="9915">
                  <c:v>28.276</c:v>
                </c:pt>
                <c:pt idx="9916">
                  <c:v>28.274999999999999</c:v>
                </c:pt>
                <c:pt idx="9917">
                  <c:v>28.274999999999999</c:v>
                </c:pt>
                <c:pt idx="9918">
                  <c:v>28.274999999999999</c:v>
                </c:pt>
                <c:pt idx="9919">
                  <c:v>28.274999999999999</c:v>
                </c:pt>
                <c:pt idx="9920">
                  <c:v>28.274999999999999</c:v>
                </c:pt>
                <c:pt idx="9921">
                  <c:v>28.274999999999999</c:v>
                </c:pt>
                <c:pt idx="9922">
                  <c:v>28.274999999999999</c:v>
                </c:pt>
                <c:pt idx="9923">
                  <c:v>28.274999999999999</c:v>
                </c:pt>
                <c:pt idx="9924">
                  <c:v>28.274999999999999</c:v>
                </c:pt>
                <c:pt idx="9925">
                  <c:v>28.274000000000001</c:v>
                </c:pt>
                <c:pt idx="9926">
                  <c:v>28.274000000000001</c:v>
                </c:pt>
                <c:pt idx="9927">
                  <c:v>28.274000000000001</c:v>
                </c:pt>
                <c:pt idx="9928">
                  <c:v>28.274999999999999</c:v>
                </c:pt>
                <c:pt idx="9929">
                  <c:v>28.274999999999999</c:v>
                </c:pt>
                <c:pt idx="9930">
                  <c:v>28.274999999999999</c:v>
                </c:pt>
                <c:pt idx="9931">
                  <c:v>28.274999999999999</c:v>
                </c:pt>
                <c:pt idx="9932">
                  <c:v>28.274999999999999</c:v>
                </c:pt>
                <c:pt idx="9933">
                  <c:v>28.274999999999999</c:v>
                </c:pt>
                <c:pt idx="9934">
                  <c:v>28.274999999999999</c:v>
                </c:pt>
                <c:pt idx="9935">
                  <c:v>28.274999999999999</c:v>
                </c:pt>
                <c:pt idx="9936">
                  <c:v>28.274999999999999</c:v>
                </c:pt>
                <c:pt idx="9937">
                  <c:v>28.276</c:v>
                </c:pt>
                <c:pt idx="9938">
                  <c:v>28.276</c:v>
                </c:pt>
                <c:pt idx="9939">
                  <c:v>28.276</c:v>
                </c:pt>
                <c:pt idx="9940">
                  <c:v>28.277000000000001</c:v>
                </c:pt>
                <c:pt idx="9941">
                  <c:v>28.277000000000001</c:v>
                </c:pt>
                <c:pt idx="9942">
                  <c:v>28.277000000000001</c:v>
                </c:pt>
                <c:pt idx="9943">
                  <c:v>28.277999999999999</c:v>
                </c:pt>
                <c:pt idx="9944">
                  <c:v>28.28</c:v>
                </c:pt>
                <c:pt idx="9945">
                  <c:v>28.28</c:v>
                </c:pt>
                <c:pt idx="9946">
                  <c:v>28.280999999999999</c:v>
                </c:pt>
                <c:pt idx="9947">
                  <c:v>28.280999999999999</c:v>
                </c:pt>
                <c:pt idx="9948">
                  <c:v>28.280999999999999</c:v>
                </c:pt>
                <c:pt idx="9949">
                  <c:v>28.282</c:v>
                </c:pt>
                <c:pt idx="9950">
                  <c:v>28.283000000000001</c:v>
                </c:pt>
                <c:pt idx="9951">
                  <c:v>28.283000000000001</c:v>
                </c:pt>
                <c:pt idx="9952">
                  <c:v>28.283999999999999</c:v>
                </c:pt>
                <c:pt idx="9953">
                  <c:v>28.283999999999999</c:v>
                </c:pt>
                <c:pt idx="9954">
                  <c:v>28.283999999999999</c:v>
                </c:pt>
                <c:pt idx="9955">
                  <c:v>28.286000000000001</c:v>
                </c:pt>
                <c:pt idx="9956">
                  <c:v>28.286000000000001</c:v>
                </c:pt>
                <c:pt idx="9957">
                  <c:v>28.286000000000001</c:v>
                </c:pt>
                <c:pt idx="9958">
                  <c:v>28.288</c:v>
                </c:pt>
                <c:pt idx="9959">
                  <c:v>28.288</c:v>
                </c:pt>
                <c:pt idx="9960">
                  <c:v>28.288</c:v>
                </c:pt>
                <c:pt idx="9961">
                  <c:v>28.29</c:v>
                </c:pt>
                <c:pt idx="9962">
                  <c:v>28.29</c:v>
                </c:pt>
                <c:pt idx="9963">
                  <c:v>28.29</c:v>
                </c:pt>
                <c:pt idx="9964">
                  <c:v>28.292000000000002</c:v>
                </c:pt>
                <c:pt idx="9965">
                  <c:v>28.292000000000002</c:v>
                </c:pt>
                <c:pt idx="9966">
                  <c:v>28.292000000000002</c:v>
                </c:pt>
                <c:pt idx="9967">
                  <c:v>28.294</c:v>
                </c:pt>
                <c:pt idx="9968">
                  <c:v>28.294</c:v>
                </c:pt>
                <c:pt idx="9969">
                  <c:v>28.295000000000002</c:v>
                </c:pt>
                <c:pt idx="9970">
                  <c:v>28.297000000000001</c:v>
                </c:pt>
                <c:pt idx="9971">
                  <c:v>28.297000000000001</c:v>
                </c:pt>
                <c:pt idx="9972">
                  <c:v>28.297000000000001</c:v>
                </c:pt>
                <c:pt idx="9973">
                  <c:v>28.3</c:v>
                </c:pt>
                <c:pt idx="9974">
                  <c:v>28.3</c:v>
                </c:pt>
                <c:pt idx="9975">
                  <c:v>28.3</c:v>
                </c:pt>
                <c:pt idx="9976">
                  <c:v>28.303000000000001</c:v>
                </c:pt>
                <c:pt idx="9977">
                  <c:v>28.312999999999999</c:v>
                </c:pt>
                <c:pt idx="9978">
                  <c:v>28.312999999999999</c:v>
                </c:pt>
                <c:pt idx="9979">
                  <c:v>28.317</c:v>
                </c:pt>
                <c:pt idx="9980">
                  <c:v>28.318000000000001</c:v>
                </c:pt>
                <c:pt idx="9981">
                  <c:v>28.321999999999999</c:v>
                </c:pt>
                <c:pt idx="9982">
                  <c:v>28.321999999999999</c:v>
                </c:pt>
                <c:pt idx="9983">
                  <c:v>28.321999999999999</c:v>
                </c:pt>
                <c:pt idx="9984">
                  <c:v>28.326000000000001</c:v>
                </c:pt>
                <c:pt idx="9985">
                  <c:v>28.326000000000001</c:v>
                </c:pt>
                <c:pt idx="9986">
                  <c:v>28.327000000000002</c:v>
                </c:pt>
                <c:pt idx="9987">
                  <c:v>28.331</c:v>
                </c:pt>
                <c:pt idx="9988">
                  <c:v>28.331</c:v>
                </c:pt>
                <c:pt idx="9989">
                  <c:v>28.331</c:v>
                </c:pt>
                <c:pt idx="9990">
                  <c:v>28.335000000000001</c:v>
                </c:pt>
                <c:pt idx="9991">
                  <c:v>28.335000000000001</c:v>
                </c:pt>
                <c:pt idx="9992">
                  <c:v>28.335999999999999</c:v>
                </c:pt>
                <c:pt idx="9993">
                  <c:v>28.34</c:v>
                </c:pt>
                <c:pt idx="9994">
                  <c:v>28.34</c:v>
                </c:pt>
                <c:pt idx="9995">
                  <c:v>28.341000000000001</c:v>
                </c:pt>
                <c:pt idx="9996">
                  <c:v>28.344999999999999</c:v>
                </c:pt>
                <c:pt idx="9997">
                  <c:v>28.344999999999999</c:v>
                </c:pt>
                <c:pt idx="9998">
                  <c:v>28.346</c:v>
                </c:pt>
                <c:pt idx="9999">
                  <c:v>28.35</c:v>
                </c:pt>
                <c:pt idx="10000">
                  <c:v>28.35</c:v>
                </c:pt>
                <c:pt idx="10001">
                  <c:v>28.350999999999999</c:v>
                </c:pt>
                <c:pt idx="10002">
                  <c:v>28.355</c:v>
                </c:pt>
                <c:pt idx="10003">
                  <c:v>28.356000000000002</c:v>
                </c:pt>
                <c:pt idx="10004">
                  <c:v>28.356000000000002</c:v>
                </c:pt>
                <c:pt idx="10005">
                  <c:v>28.361000000000001</c:v>
                </c:pt>
                <c:pt idx="10006">
                  <c:v>28.361000000000001</c:v>
                </c:pt>
                <c:pt idx="10007">
                  <c:v>28.361999999999998</c:v>
                </c:pt>
                <c:pt idx="10008">
                  <c:v>28.367000000000001</c:v>
                </c:pt>
                <c:pt idx="10009">
                  <c:v>28.367000000000001</c:v>
                </c:pt>
                <c:pt idx="10010">
                  <c:v>28.367000000000001</c:v>
                </c:pt>
                <c:pt idx="10011">
                  <c:v>28.385000000000002</c:v>
                </c:pt>
                <c:pt idx="10012">
                  <c:v>28.385999999999999</c:v>
                </c:pt>
                <c:pt idx="10013">
                  <c:v>28.390999999999998</c:v>
                </c:pt>
                <c:pt idx="10014">
                  <c:v>28.393000000000001</c:v>
                </c:pt>
                <c:pt idx="10015">
                  <c:v>28.393000000000001</c:v>
                </c:pt>
                <c:pt idx="10016">
                  <c:v>28.399000000000001</c:v>
                </c:pt>
                <c:pt idx="10017">
                  <c:v>28.399000000000001</c:v>
                </c:pt>
                <c:pt idx="10018">
                  <c:v>28.4</c:v>
                </c:pt>
                <c:pt idx="10019">
                  <c:v>28.405999999999999</c:v>
                </c:pt>
                <c:pt idx="10020">
                  <c:v>28.405999999999999</c:v>
                </c:pt>
                <c:pt idx="10021">
                  <c:v>28.405999999999999</c:v>
                </c:pt>
                <c:pt idx="10022">
                  <c:v>28.411999999999999</c:v>
                </c:pt>
                <c:pt idx="10023">
                  <c:v>28.411999999999999</c:v>
                </c:pt>
                <c:pt idx="10024">
                  <c:v>28.413</c:v>
                </c:pt>
                <c:pt idx="10025">
                  <c:v>28.419</c:v>
                </c:pt>
                <c:pt idx="10026">
                  <c:v>28.419</c:v>
                </c:pt>
                <c:pt idx="10027">
                  <c:v>28.42</c:v>
                </c:pt>
                <c:pt idx="10028">
                  <c:v>28.425999999999998</c:v>
                </c:pt>
                <c:pt idx="10029">
                  <c:v>28.425999999999998</c:v>
                </c:pt>
                <c:pt idx="10030">
                  <c:v>28.427</c:v>
                </c:pt>
                <c:pt idx="10031">
                  <c:v>28.433</c:v>
                </c:pt>
                <c:pt idx="10032">
                  <c:v>28.433</c:v>
                </c:pt>
                <c:pt idx="10033">
                  <c:v>28.434000000000001</c:v>
                </c:pt>
                <c:pt idx="10034">
                  <c:v>28.44</c:v>
                </c:pt>
                <c:pt idx="10035">
                  <c:v>28.440999999999999</c:v>
                </c:pt>
                <c:pt idx="10036">
                  <c:v>28.440999999999999</c:v>
                </c:pt>
                <c:pt idx="10037">
                  <c:v>28.448</c:v>
                </c:pt>
                <c:pt idx="10038">
                  <c:v>28.448</c:v>
                </c:pt>
                <c:pt idx="10039">
                  <c:v>28.449000000000002</c:v>
                </c:pt>
                <c:pt idx="10040">
                  <c:v>28.454999999999998</c:v>
                </c:pt>
                <c:pt idx="10041">
                  <c:v>28.456</c:v>
                </c:pt>
                <c:pt idx="10042">
                  <c:v>28.456</c:v>
                </c:pt>
                <c:pt idx="10043">
                  <c:v>28.463000000000001</c:v>
                </c:pt>
                <c:pt idx="10044">
                  <c:v>28.463000000000001</c:v>
                </c:pt>
                <c:pt idx="10045">
                  <c:v>28.463999999999999</c:v>
                </c:pt>
                <c:pt idx="10046">
                  <c:v>28.471</c:v>
                </c:pt>
                <c:pt idx="10047">
                  <c:v>28.494</c:v>
                </c:pt>
                <c:pt idx="10048">
                  <c:v>28.494</c:v>
                </c:pt>
                <c:pt idx="10049">
                  <c:v>28.494</c:v>
                </c:pt>
                <c:pt idx="10050">
                  <c:v>28.494</c:v>
                </c:pt>
                <c:pt idx="10051">
                  <c:v>28.494</c:v>
                </c:pt>
                <c:pt idx="10052">
                  <c:v>28.494</c:v>
                </c:pt>
                <c:pt idx="10053">
                  <c:v>28.494</c:v>
                </c:pt>
                <c:pt idx="10054">
                  <c:v>28.494</c:v>
                </c:pt>
                <c:pt idx="10055">
                  <c:v>28.494</c:v>
                </c:pt>
                <c:pt idx="10056">
                  <c:v>28.494</c:v>
                </c:pt>
                <c:pt idx="10057">
                  <c:v>28.494</c:v>
                </c:pt>
                <c:pt idx="10058">
                  <c:v>28.492999999999999</c:v>
                </c:pt>
                <c:pt idx="10059">
                  <c:v>28.492999999999999</c:v>
                </c:pt>
                <c:pt idx="10060">
                  <c:v>28.492999999999999</c:v>
                </c:pt>
                <c:pt idx="10061">
                  <c:v>28.492999999999999</c:v>
                </c:pt>
                <c:pt idx="10062">
                  <c:v>28.492999999999999</c:v>
                </c:pt>
                <c:pt idx="10063">
                  <c:v>28.492999999999999</c:v>
                </c:pt>
                <c:pt idx="10064">
                  <c:v>28.492999999999999</c:v>
                </c:pt>
                <c:pt idx="10065">
                  <c:v>28.492000000000001</c:v>
                </c:pt>
                <c:pt idx="10066">
                  <c:v>28.492000000000001</c:v>
                </c:pt>
                <c:pt idx="10067">
                  <c:v>28.492000000000001</c:v>
                </c:pt>
                <c:pt idx="10068">
                  <c:v>28.492000000000001</c:v>
                </c:pt>
                <c:pt idx="10069">
                  <c:v>28.492000000000001</c:v>
                </c:pt>
                <c:pt idx="10070">
                  <c:v>28.492000000000001</c:v>
                </c:pt>
                <c:pt idx="10071">
                  <c:v>28.492000000000001</c:v>
                </c:pt>
                <c:pt idx="10072">
                  <c:v>28.492000000000001</c:v>
                </c:pt>
                <c:pt idx="10073">
                  <c:v>28.492000000000001</c:v>
                </c:pt>
                <c:pt idx="10074">
                  <c:v>28.492000000000001</c:v>
                </c:pt>
                <c:pt idx="10075">
                  <c:v>28.491</c:v>
                </c:pt>
                <c:pt idx="10076">
                  <c:v>28.491</c:v>
                </c:pt>
                <c:pt idx="10077">
                  <c:v>28.491</c:v>
                </c:pt>
                <c:pt idx="10078">
                  <c:v>28.491</c:v>
                </c:pt>
                <c:pt idx="10079">
                  <c:v>28.491</c:v>
                </c:pt>
                <c:pt idx="10080">
                  <c:v>28.491</c:v>
                </c:pt>
                <c:pt idx="10081">
                  <c:v>28.491</c:v>
                </c:pt>
                <c:pt idx="10082">
                  <c:v>28.491</c:v>
                </c:pt>
                <c:pt idx="10083">
                  <c:v>28.491</c:v>
                </c:pt>
                <c:pt idx="10084">
                  <c:v>28.491</c:v>
                </c:pt>
                <c:pt idx="10085">
                  <c:v>28.491</c:v>
                </c:pt>
                <c:pt idx="10086">
                  <c:v>28.491</c:v>
                </c:pt>
                <c:pt idx="10087">
                  <c:v>28.491</c:v>
                </c:pt>
                <c:pt idx="10088">
                  <c:v>28.491</c:v>
                </c:pt>
                <c:pt idx="10089">
                  <c:v>28.491</c:v>
                </c:pt>
                <c:pt idx="10090">
                  <c:v>28.491</c:v>
                </c:pt>
                <c:pt idx="10091">
                  <c:v>28.491</c:v>
                </c:pt>
                <c:pt idx="10092">
                  <c:v>28.491</c:v>
                </c:pt>
                <c:pt idx="10093">
                  <c:v>28.491</c:v>
                </c:pt>
                <c:pt idx="10094">
                  <c:v>28.49</c:v>
                </c:pt>
                <c:pt idx="10095">
                  <c:v>28.49</c:v>
                </c:pt>
                <c:pt idx="10096">
                  <c:v>28.49</c:v>
                </c:pt>
                <c:pt idx="10097">
                  <c:v>28.49</c:v>
                </c:pt>
                <c:pt idx="10098">
                  <c:v>28.49</c:v>
                </c:pt>
                <c:pt idx="10099">
                  <c:v>28.49</c:v>
                </c:pt>
                <c:pt idx="10100">
                  <c:v>28.49</c:v>
                </c:pt>
                <c:pt idx="10101">
                  <c:v>28.49</c:v>
                </c:pt>
                <c:pt idx="10102">
                  <c:v>28.49</c:v>
                </c:pt>
                <c:pt idx="10103">
                  <c:v>28.49</c:v>
                </c:pt>
                <c:pt idx="10104">
                  <c:v>28.49</c:v>
                </c:pt>
                <c:pt idx="10105">
                  <c:v>28.489000000000001</c:v>
                </c:pt>
                <c:pt idx="10106">
                  <c:v>28.489000000000001</c:v>
                </c:pt>
                <c:pt idx="10107">
                  <c:v>28.489000000000001</c:v>
                </c:pt>
                <c:pt idx="10108">
                  <c:v>28.489000000000001</c:v>
                </c:pt>
                <c:pt idx="10109">
                  <c:v>28.489000000000001</c:v>
                </c:pt>
                <c:pt idx="10110">
                  <c:v>28.489000000000001</c:v>
                </c:pt>
                <c:pt idx="10111">
                  <c:v>28.489000000000001</c:v>
                </c:pt>
                <c:pt idx="10112">
                  <c:v>28.489000000000001</c:v>
                </c:pt>
                <c:pt idx="10113">
                  <c:v>28.489000000000001</c:v>
                </c:pt>
                <c:pt idx="10114">
                  <c:v>28.489000000000001</c:v>
                </c:pt>
                <c:pt idx="10115">
                  <c:v>28.489000000000001</c:v>
                </c:pt>
                <c:pt idx="10116">
                  <c:v>28.489000000000001</c:v>
                </c:pt>
                <c:pt idx="10117">
                  <c:v>28.488</c:v>
                </c:pt>
                <c:pt idx="10118">
                  <c:v>28.488</c:v>
                </c:pt>
                <c:pt idx="10119">
                  <c:v>28.488</c:v>
                </c:pt>
                <c:pt idx="10120">
                  <c:v>28.488</c:v>
                </c:pt>
                <c:pt idx="10121">
                  <c:v>28.488</c:v>
                </c:pt>
                <c:pt idx="10122">
                  <c:v>28.488</c:v>
                </c:pt>
                <c:pt idx="10123">
                  <c:v>28.488</c:v>
                </c:pt>
                <c:pt idx="10124">
                  <c:v>28.488</c:v>
                </c:pt>
                <c:pt idx="10125">
                  <c:v>28.488</c:v>
                </c:pt>
                <c:pt idx="10126">
                  <c:v>28.488</c:v>
                </c:pt>
                <c:pt idx="10127">
                  <c:v>28.488</c:v>
                </c:pt>
                <c:pt idx="10128">
                  <c:v>28.488</c:v>
                </c:pt>
                <c:pt idx="10129">
                  <c:v>28.486999999999998</c:v>
                </c:pt>
                <c:pt idx="10130">
                  <c:v>28.486999999999998</c:v>
                </c:pt>
                <c:pt idx="10131">
                  <c:v>28.486999999999998</c:v>
                </c:pt>
                <c:pt idx="10132">
                  <c:v>28.486999999999998</c:v>
                </c:pt>
                <c:pt idx="10133">
                  <c:v>28.486999999999998</c:v>
                </c:pt>
                <c:pt idx="10134">
                  <c:v>28.486999999999998</c:v>
                </c:pt>
                <c:pt idx="10135">
                  <c:v>28.486999999999998</c:v>
                </c:pt>
                <c:pt idx="10136">
                  <c:v>28.484999999999999</c:v>
                </c:pt>
                <c:pt idx="10137">
                  <c:v>28.484999999999999</c:v>
                </c:pt>
                <c:pt idx="10138">
                  <c:v>28.484000000000002</c:v>
                </c:pt>
                <c:pt idx="10139">
                  <c:v>28.484000000000002</c:v>
                </c:pt>
                <c:pt idx="10140">
                  <c:v>28.483000000000001</c:v>
                </c:pt>
                <c:pt idx="10141">
                  <c:v>28.481999999999999</c:v>
                </c:pt>
                <c:pt idx="10142">
                  <c:v>28.481999999999999</c:v>
                </c:pt>
                <c:pt idx="10143">
                  <c:v>28.481999999999999</c:v>
                </c:pt>
                <c:pt idx="10144">
                  <c:v>28.481000000000002</c:v>
                </c:pt>
                <c:pt idx="10145">
                  <c:v>28.481000000000002</c:v>
                </c:pt>
                <c:pt idx="10146">
                  <c:v>28.481000000000002</c:v>
                </c:pt>
                <c:pt idx="10147">
                  <c:v>28.48</c:v>
                </c:pt>
                <c:pt idx="10148">
                  <c:v>28.48</c:v>
                </c:pt>
                <c:pt idx="10149">
                  <c:v>28.478999999999999</c:v>
                </c:pt>
                <c:pt idx="10150">
                  <c:v>28.478000000000002</c:v>
                </c:pt>
                <c:pt idx="10151">
                  <c:v>28.478000000000002</c:v>
                </c:pt>
                <c:pt idx="10152">
                  <c:v>28.478000000000002</c:v>
                </c:pt>
                <c:pt idx="10153">
                  <c:v>28.477</c:v>
                </c:pt>
                <c:pt idx="10154">
                  <c:v>28.477</c:v>
                </c:pt>
                <c:pt idx="10155">
                  <c:v>28.477</c:v>
                </c:pt>
                <c:pt idx="10156">
                  <c:v>28.475000000000001</c:v>
                </c:pt>
                <c:pt idx="10157">
                  <c:v>28.475000000000001</c:v>
                </c:pt>
                <c:pt idx="10158">
                  <c:v>28.475000000000001</c:v>
                </c:pt>
                <c:pt idx="10159">
                  <c:v>28.474</c:v>
                </c:pt>
                <c:pt idx="10160">
                  <c:v>28.474</c:v>
                </c:pt>
                <c:pt idx="10161">
                  <c:v>28.474</c:v>
                </c:pt>
                <c:pt idx="10162">
                  <c:v>28.472000000000001</c:v>
                </c:pt>
                <c:pt idx="10163">
                  <c:v>28.472000000000001</c:v>
                </c:pt>
                <c:pt idx="10164">
                  <c:v>28.472000000000001</c:v>
                </c:pt>
                <c:pt idx="10165">
                  <c:v>28.471</c:v>
                </c:pt>
                <c:pt idx="10166">
                  <c:v>28.471</c:v>
                </c:pt>
                <c:pt idx="10167">
                  <c:v>28.47</c:v>
                </c:pt>
                <c:pt idx="10168">
                  <c:v>28.469000000000001</c:v>
                </c:pt>
                <c:pt idx="10169">
                  <c:v>28.469000000000001</c:v>
                </c:pt>
                <c:pt idx="10170">
                  <c:v>28.469000000000001</c:v>
                </c:pt>
                <c:pt idx="10171">
                  <c:v>28.466999999999999</c:v>
                </c:pt>
                <c:pt idx="10172">
                  <c:v>28.463999999999999</c:v>
                </c:pt>
                <c:pt idx="10173">
                  <c:v>28.463999999999999</c:v>
                </c:pt>
                <c:pt idx="10174">
                  <c:v>28.462</c:v>
                </c:pt>
                <c:pt idx="10175">
                  <c:v>28.460999999999999</c:v>
                </c:pt>
                <c:pt idx="10176">
                  <c:v>28.460999999999999</c:v>
                </c:pt>
                <c:pt idx="10177">
                  <c:v>28.459</c:v>
                </c:pt>
                <c:pt idx="10178">
                  <c:v>28.459</c:v>
                </c:pt>
                <c:pt idx="10179">
                  <c:v>28.459</c:v>
                </c:pt>
                <c:pt idx="10180">
                  <c:v>28.457000000000001</c:v>
                </c:pt>
                <c:pt idx="10181">
                  <c:v>28.457000000000001</c:v>
                </c:pt>
                <c:pt idx="10182">
                  <c:v>28.457000000000001</c:v>
                </c:pt>
                <c:pt idx="10183">
                  <c:v>28.448</c:v>
                </c:pt>
                <c:pt idx="10184">
                  <c:v>28.448</c:v>
                </c:pt>
                <c:pt idx="10185">
                  <c:v>28.446999999999999</c:v>
                </c:pt>
                <c:pt idx="10186">
                  <c:v>28.445</c:v>
                </c:pt>
                <c:pt idx="10187">
                  <c:v>28.445</c:v>
                </c:pt>
                <c:pt idx="10188">
                  <c:v>28.445</c:v>
                </c:pt>
                <c:pt idx="10189">
                  <c:v>28.443000000000001</c:v>
                </c:pt>
                <c:pt idx="10190">
                  <c:v>28.443000000000001</c:v>
                </c:pt>
                <c:pt idx="10191">
                  <c:v>28.443000000000001</c:v>
                </c:pt>
                <c:pt idx="10192">
                  <c:v>28.44</c:v>
                </c:pt>
                <c:pt idx="10193">
                  <c:v>28.44</c:v>
                </c:pt>
                <c:pt idx="10194">
                  <c:v>28.44</c:v>
                </c:pt>
                <c:pt idx="10195">
                  <c:v>28.437999999999999</c:v>
                </c:pt>
                <c:pt idx="10196">
                  <c:v>28.437999999999999</c:v>
                </c:pt>
                <c:pt idx="10197">
                  <c:v>28.437999999999999</c:v>
                </c:pt>
                <c:pt idx="10198">
                  <c:v>28.434999999999999</c:v>
                </c:pt>
                <c:pt idx="10199">
                  <c:v>28.405000000000001</c:v>
                </c:pt>
                <c:pt idx="10200">
                  <c:v>28.405000000000001</c:v>
                </c:pt>
                <c:pt idx="10201">
                  <c:v>28.402000000000001</c:v>
                </c:pt>
                <c:pt idx="10202">
                  <c:v>28.402000000000001</c:v>
                </c:pt>
                <c:pt idx="10203">
                  <c:v>28.402000000000001</c:v>
                </c:pt>
                <c:pt idx="10204">
                  <c:v>28.399000000000001</c:v>
                </c:pt>
                <c:pt idx="10205">
                  <c:v>28.399000000000001</c:v>
                </c:pt>
                <c:pt idx="10206">
                  <c:v>28.398</c:v>
                </c:pt>
                <c:pt idx="10207">
                  <c:v>28.395</c:v>
                </c:pt>
                <c:pt idx="10208">
                  <c:v>28.395</c:v>
                </c:pt>
                <c:pt idx="10209">
                  <c:v>28.395</c:v>
                </c:pt>
                <c:pt idx="10210">
                  <c:v>28.391999999999999</c:v>
                </c:pt>
                <c:pt idx="10211">
                  <c:v>28.384</c:v>
                </c:pt>
                <c:pt idx="10212">
                  <c:v>28.381</c:v>
                </c:pt>
                <c:pt idx="10213">
                  <c:v>28.381</c:v>
                </c:pt>
                <c:pt idx="10214">
                  <c:v>28.379000000000001</c:v>
                </c:pt>
                <c:pt idx="10215">
                  <c:v>28.379000000000001</c:v>
                </c:pt>
                <c:pt idx="10216">
                  <c:v>28.376000000000001</c:v>
                </c:pt>
                <c:pt idx="10217">
                  <c:v>28.36</c:v>
                </c:pt>
                <c:pt idx="10218">
                  <c:v>28.359000000000002</c:v>
                </c:pt>
                <c:pt idx="10219">
                  <c:v>28.356000000000002</c:v>
                </c:pt>
                <c:pt idx="10220">
                  <c:v>28.355</c:v>
                </c:pt>
                <c:pt idx="10221">
                  <c:v>28.355</c:v>
                </c:pt>
                <c:pt idx="10222">
                  <c:v>28.350999999999999</c:v>
                </c:pt>
                <c:pt idx="10223">
                  <c:v>28.350999999999999</c:v>
                </c:pt>
                <c:pt idx="10224">
                  <c:v>28.350999999999999</c:v>
                </c:pt>
                <c:pt idx="10225">
                  <c:v>28.347999999999999</c:v>
                </c:pt>
                <c:pt idx="10226">
                  <c:v>28.347999999999999</c:v>
                </c:pt>
                <c:pt idx="10227">
                  <c:v>28.347000000000001</c:v>
                </c:pt>
                <c:pt idx="10228">
                  <c:v>28.344000000000001</c:v>
                </c:pt>
                <c:pt idx="10229">
                  <c:v>28.344000000000001</c:v>
                </c:pt>
                <c:pt idx="10230">
                  <c:v>28.344000000000001</c:v>
                </c:pt>
                <c:pt idx="10231">
                  <c:v>28.34</c:v>
                </c:pt>
                <c:pt idx="10232">
                  <c:v>28.335999999999999</c:v>
                </c:pt>
                <c:pt idx="10233">
                  <c:v>28.335999999999999</c:v>
                </c:pt>
                <c:pt idx="10234">
                  <c:v>28.335999999999999</c:v>
                </c:pt>
                <c:pt idx="10235">
                  <c:v>28.332999999999998</c:v>
                </c:pt>
                <c:pt idx="10236">
                  <c:v>28.332000000000001</c:v>
                </c:pt>
                <c:pt idx="10237">
                  <c:v>28.332000000000001</c:v>
                </c:pt>
                <c:pt idx="10238">
                  <c:v>28.329000000000001</c:v>
                </c:pt>
                <c:pt idx="10239">
                  <c:v>28.329000000000001</c:v>
                </c:pt>
                <c:pt idx="10240">
                  <c:v>28.327999999999999</c:v>
                </c:pt>
                <c:pt idx="10241">
                  <c:v>28.324999999999999</c:v>
                </c:pt>
                <c:pt idx="10242">
                  <c:v>28.324999999999999</c:v>
                </c:pt>
                <c:pt idx="10243">
                  <c:v>28.324000000000002</c:v>
                </c:pt>
                <c:pt idx="10244">
                  <c:v>28.321000000000002</c:v>
                </c:pt>
                <c:pt idx="10245">
                  <c:v>28.321000000000002</c:v>
                </c:pt>
                <c:pt idx="10246">
                  <c:v>28.32</c:v>
                </c:pt>
                <c:pt idx="10247">
                  <c:v>28.317</c:v>
                </c:pt>
                <c:pt idx="10248">
                  <c:v>28.317</c:v>
                </c:pt>
                <c:pt idx="10249">
                  <c:v>28.315999999999999</c:v>
                </c:pt>
                <c:pt idx="10250">
                  <c:v>28.312999999999999</c:v>
                </c:pt>
                <c:pt idx="10251">
                  <c:v>28.305</c:v>
                </c:pt>
                <c:pt idx="10252">
                  <c:v>28.305</c:v>
                </c:pt>
                <c:pt idx="10253">
                  <c:v>28.300999999999998</c:v>
                </c:pt>
                <c:pt idx="10254">
                  <c:v>28.3</c:v>
                </c:pt>
                <c:pt idx="10255">
                  <c:v>28.3</c:v>
                </c:pt>
                <c:pt idx="10256">
                  <c:v>28.295999999999999</c:v>
                </c:pt>
                <c:pt idx="10257">
                  <c:v>28.295999999999999</c:v>
                </c:pt>
                <c:pt idx="10258">
                  <c:v>28.295999999999999</c:v>
                </c:pt>
                <c:pt idx="10259">
                  <c:v>28.292000000000002</c:v>
                </c:pt>
                <c:pt idx="10260">
                  <c:v>28.292000000000002</c:v>
                </c:pt>
                <c:pt idx="10261">
                  <c:v>28.292000000000002</c:v>
                </c:pt>
                <c:pt idx="10262">
                  <c:v>28.288</c:v>
                </c:pt>
                <c:pt idx="10263">
                  <c:v>28.288</c:v>
                </c:pt>
                <c:pt idx="10264">
                  <c:v>28.288</c:v>
                </c:pt>
                <c:pt idx="10265">
                  <c:v>28.283999999999999</c:v>
                </c:pt>
                <c:pt idx="10266">
                  <c:v>28.283999999999999</c:v>
                </c:pt>
                <c:pt idx="10267">
                  <c:v>28.283999999999999</c:v>
                </c:pt>
                <c:pt idx="10268">
                  <c:v>28.28</c:v>
                </c:pt>
                <c:pt idx="10269">
                  <c:v>28.28</c:v>
                </c:pt>
                <c:pt idx="10270">
                  <c:v>28.28</c:v>
                </c:pt>
                <c:pt idx="10271">
                  <c:v>28.276</c:v>
                </c:pt>
                <c:pt idx="10272">
                  <c:v>28.276</c:v>
                </c:pt>
                <c:pt idx="10273">
                  <c:v>28.276</c:v>
                </c:pt>
                <c:pt idx="10274">
                  <c:v>28.271999999999998</c:v>
                </c:pt>
                <c:pt idx="10275">
                  <c:v>28.271999999999998</c:v>
                </c:pt>
                <c:pt idx="10276">
                  <c:v>28.271999999999998</c:v>
                </c:pt>
                <c:pt idx="10277">
                  <c:v>28.268000000000001</c:v>
                </c:pt>
                <c:pt idx="10278">
                  <c:v>28.268000000000001</c:v>
                </c:pt>
                <c:pt idx="10279">
                  <c:v>28.268000000000001</c:v>
                </c:pt>
                <c:pt idx="10280">
                  <c:v>28.263999999999999</c:v>
                </c:pt>
                <c:pt idx="10281">
                  <c:v>28.263999999999999</c:v>
                </c:pt>
                <c:pt idx="10282">
                  <c:v>28.263999999999999</c:v>
                </c:pt>
                <c:pt idx="10283">
                  <c:v>28.259</c:v>
                </c:pt>
                <c:pt idx="10284">
                  <c:v>28.256</c:v>
                </c:pt>
                <c:pt idx="10285">
                  <c:v>28.248000000000001</c:v>
                </c:pt>
                <c:pt idx="10286">
                  <c:v>28.247</c:v>
                </c:pt>
                <c:pt idx="10287">
                  <c:v>28.244</c:v>
                </c:pt>
                <c:pt idx="10288">
                  <c:v>28.242000000000001</c:v>
                </c:pt>
                <c:pt idx="10289">
                  <c:v>28.242000000000001</c:v>
                </c:pt>
                <c:pt idx="10290">
                  <c:v>28.238</c:v>
                </c:pt>
                <c:pt idx="10291">
                  <c:v>28.238</c:v>
                </c:pt>
                <c:pt idx="10292">
                  <c:v>28.238</c:v>
                </c:pt>
                <c:pt idx="10293">
                  <c:v>28.234000000000002</c:v>
                </c:pt>
                <c:pt idx="10294">
                  <c:v>28.234000000000002</c:v>
                </c:pt>
                <c:pt idx="10295">
                  <c:v>28.233000000000001</c:v>
                </c:pt>
                <c:pt idx="10296">
                  <c:v>28.228999999999999</c:v>
                </c:pt>
                <c:pt idx="10297">
                  <c:v>28.228999999999999</c:v>
                </c:pt>
                <c:pt idx="10298">
                  <c:v>28.228999999999999</c:v>
                </c:pt>
                <c:pt idx="10299">
                  <c:v>28.225000000000001</c:v>
                </c:pt>
                <c:pt idx="10300">
                  <c:v>28.225000000000001</c:v>
                </c:pt>
                <c:pt idx="10301">
                  <c:v>28.224</c:v>
                </c:pt>
                <c:pt idx="10302">
                  <c:v>28.22</c:v>
                </c:pt>
                <c:pt idx="10303">
                  <c:v>28.22</c:v>
                </c:pt>
                <c:pt idx="10304">
                  <c:v>28.22</c:v>
                </c:pt>
                <c:pt idx="10305">
                  <c:v>28.216000000000001</c:v>
                </c:pt>
                <c:pt idx="10306">
                  <c:v>28.216000000000001</c:v>
                </c:pt>
                <c:pt idx="10307">
                  <c:v>28.215</c:v>
                </c:pt>
                <c:pt idx="10308">
                  <c:v>28.210999999999999</c:v>
                </c:pt>
                <c:pt idx="10309">
                  <c:v>28.210999999999999</c:v>
                </c:pt>
                <c:pt idx="10310">
                  <c:v>28.210999999999999</c:v>
                </c:pt>
                <c:pt idx="10311">
                  <c:v>28.207000000000001</c:v>
                </c:pt>
                <c:pt idx="10312">
                  <c:v>28.207000000000001</c:v>
                </c:pt>
                <c:pt idx="10313">
                  <c:v>28.206</c:v>
                </c:pt>
                <c:pt idx="10314">
                  <c:v>28.202000000000002</c:v>
                </c:pt>
                <c:pt idx="10315">
                  <c:v>28.202000000000002</c:v>
                </c:pt>
                <c:pt idx="10316">
                  <c:v>28.202000000000002</c:v>
                </c:pt>
                <c:pt idx="10317">
                  <c:v>28.198</c:v>
                </c:pt>
                <c:pt idx="10318">
                  <c:v>28.198</c:v>
                </c:pt>
                <c:pt idx="10319">
                  <c:v>28.198</c:v>
                </c:pt>
                <c:pt idx="10320">
                  <c:v>28.193000000000001</c:v>
                </c:pt>
                <c:pt idx="10321">
                  <c:v>28.167000000000002</c:v>
                </c:pt>
                <c:pt idx="10322">
                  <c:v>28.164000000000001</c:v>
                </c:pt>
                <c:pt idx="10323">
                  <c:v>28.164000000000001</c:v>
                </c:pt>
                <c:pt idx="10324">
                  <c:v>28.161000000000001</c:v>
                </c:pt>
                <c:pt idx="10325">
                  <c:v>28.16</c:v>
                </c:pt>
                <c:pt idx="10326">
                  <c:v>28.157</c:v>
                </c:pt>
                <c:pt idx="10327">
                  <c:v>28.157</c:v>
                </c:pt>
                <c:pt idx="10328">
                  <c:v>28.154</c:v>
                </c:pt>
                <c:pt idx="10329">
                  <c:v>28.154</c:v>
                </c:pt>
                <c:pt idx="10330">
                  <c:v>28.151</c:v>
                </c:pt>
                <c:pt idx="10331">
                  <c:v>28.15</c:v>
                </c:pt>
                <c:pt idx="10332">
                  <c:v>28.146999999999998</c:v>
                </c:pt>
                <c:pt idx="10333">
                  <c:v>28.097999999999999</c:v>
                </c:pt>
                <c:pt idx="10334">
                  <c:v>28.097999999999999</c:v>
                </c:pt>
                <c:pt idx="10335">
                  <c:v>28.094000000000001</c:v>
                </c:pt>
                <c:pt idx="10336">
                  <c:v>28.091999999999999</c:v>
                </c:pt>
                <c:pt idx="10337">
                  <c:v>28.091999999999999</c:v>
                </c:pt>
                <c:pt idx="10338">
                  <c:v>28.088000000000001</c:v>
                </c:pt>
                <c:pt idx="10339">
                  <c:v>28.088000000000001</c:v>
                </c:pt>
                <c:pt idx="10340">
                  <c:v>28.088000000000001</c:v>
                </c:pt>
                <c:pt idx="10341">
                  <c:v>28.084</c:v>
                </c:pt>
                <c:pt idx="10342">
                  <c:v>28.084</c:v>
                </c:pt>
                <c:pt idx="10343">
                  <c:v>28.082999999999998</c:v>
                </c:pt>
                <c:pt idx="10344">
                  <c:v>28.08</c:v>
                </c:pt>
                <c:pt idx="10345">
                  <c:v>28.08</c:v>
                </c:pt>
                <c:pt idx="10346">
                  <c:v>28.079000000000001</c:v>
                </c:pt>
                <c:pt idx="10347">
                  <c:v>28.076000000000001</c:v>
                </c:pt>
                <c:pt idx="10348">
                  <c:v>28.076000000000001</c:v>
                </c:pt>
                <c:pt idx="10349">
                  <c:v>28.074999999999999</c:v>
                </c:pt>
                <c:pt idx="10350">
                  <c:v>28.071999999999999</c:v>
                </c:pt>
                <c:pt idx="10351">
                  <c:v>28.071999999999999</c:v>
                </c:pt>
                <c:pt idx="10352">
                  <c:v>28.071000000000002</c:v>
                </c:pt>
                <c:pt idx="10353">
                  <c:v>28.07</c:v>
                </c:pt>
                <c:pt idx="10354">
                  <c:v>28.062000000000001</c:v>
                </c:pt>
                <c:pt idx="10355">
                  <c:v>28.062000000000001</c:v>
                </c:pt>
                <c:pt idx="10356">
                  <c:v>28.058</c:v>
                </c:pt>
                <c:pt idx="10357">
                  <c:v>28.056999999999999</c:v>
                </c:pt>
                <c:pt idx="10358">
                  <c:v>28.055</c:v>
                </c:pt>
                <c:pt idx="10359">
                  <c:v>28.053999999999998</c:v>
                </c:pt>
                <c:pt idx="10360">
                  <c:v>28.052</c:v>
                </c:pt>
                <c:pt idx="10361">
                  <c:v>28.052</c:v>
                </c:pt>
                <c:pt idx="10362">
                  <c:v>28.048999999999999</c:v>
                </c:pt>
                <c:pt idx="10363">
                  <c:v>28.048999999999999</c:v>
                </c:pt>
                <c:pt idx="10364">
                  <c:v>28.045999999999999</c:v>
                </c:pt>
                <c:pt idx="10365">
                  <c:v>28.045999999999999</c:v>
                </c:pt>
                <c:pt idx="10366">
                  <c:v>28.044</c:v>
                </c:pt>
                <c:pt idx="10367">
                  <c:v>28.042999999999999</c:v>
                </c:pt>
                <c:pt idx="10368">
                  <c:v>28.041</c:v>
                </c:pt>
                <c:pt idx="10369">
                  <c:v>28.041</c:v>
                </c:pt>
                <c:pt idx="10370">
                  <c:v>28.038</c:v>
                </c:pt>
                <c:pt idx="10371">
                  <c:v>28.038</c:v>
                </c:pt>
                <c:pt idx="10372">
                  <c:v>28.035</c:v>
                </c:pt>
                <c:pt idx="10373">
                  <c:v>27.998999999999999</c:v>
                </c:pt>
                <c:pt idx="10374">
                  <c:v>27.998000000000001</c:v>
                </c:pt>
                <c:pt idx="10375">
                  <c:v>27.995999999999999</c:v>
                </c:pt>
                <c:pt idx="10376">
                  <c:v>27.995000000000001</c:v>
                </c:pt>
                <c:pt idx="10377">
                  <c:v>27.995000000000001</c:v>
                </c:pt>
                <c:pt idx="10378">
                  <c:v>27.992999999999999</c:v>
                </c:pt>
                <c:pt idx="10379">
                  <c:v>27.992000000000001</c:v>
                </c:pt>
                <c:pt idx="10380">
                  <c:v>27.992000000000001</c:v>
                </c:pt>
                <c:pt idx="10381">
                  <c:v>27.99</c:v>
                </c:pt>
                <c:pt idx="10382">
                  <c:v>27.989000000000001</c:v>
                </c:pt>
                <c:pt idx="10383">
                  <c:v>27.989000000000001</c:v>
                </c:pt>
                <c:pt idx="10384">
                  <c:v>27.986999999999998</c:v>
                </c:pt>
                <c:pt idx="10385">
                  <c:v>27.986999999999998</c:v>
                </c:pt>
                <c:pt idx="10386">
                  <c:v>27.986000000000001</c:v>
                </c:pt>
                <c:pt idx="10387">
                  <c:v>27.984000000000002</c:v>
                </c:pt>
                <c:pt idx="10388">
                  <c:v>27.984000000000002</c:v>
                </c:pt>
                <c:pt idx="10389">
                  <c:v>27.98</c:v>
                </c:pt>
                <c:pt idx="10390">
                  <c:v>27.978000000000002</c:v>
                </c:pt>
                <c:pt idx="10391">
                  <c:v>27.978000000000002</c:v>
                </c:pt>
                <c:pt idx="10392">
                  <c:v>27.978000000000002</c:v>
                </c:pt>
                <c:pt idx="10393">
                  <c:v>27.975000000000001</c:v>
                </c:pt>
                <c:pt idx="10394">
                  <c:v>27.975000000000001</c:v>
                </c:pt>
                <c:pt idx="10395">
                  <c:v>27.975000000000001</c:v>
                </c:pt>
                <c:pt idx="10396">
                  <c:v>27.972999999999999</c:v>
                </c:pt>
                <c:pt idx="10397">
                  <c:v>27.968</c:v>
                </c:pt>
                <c:pt idx="10398">
                  <c:v>27.966000000000001</c:v>
                </c:pt>
                <c:pt idx="10399">
                  <c:v>27.965</c:v>
                </c:pt>
                <c:pt idx="10400">
                  <c:v>27.963000000000001</c:v>
                </c:pt>
                <c:pt idx="10401">
                  <c:v>27.963000000000001</c:v>
                </c:pt>
                <c:pt idx="10402">
                  <c:v>27.960999999999999</c:v>
                </c:pt>
                <c:pt idx="10403">
                  <c:v>27.960999999999999</c:v>
                </c:pt>
                <c:pt idx="10404">
                  <c:v>27.959</c:v>
                </c:pt>
                <c:pt idx="10405">
                  <c:v>27.959</c:v>
                </c:pt>
                <c:pt idx="10406">
                  <c:v>27.957000000000001</c:v>
                </c:pt>
                <c:pt idx="10407">
                  <c:v>27.957000000000001</c:v>
                </c:pt>
                <c:pt idx="10408">
                  <c:v>27.954999999999998</c:v>
                </c:pt>
                <c:pt idx="10409">
                  <c:v>27.954999999999998</c:v>
                </c:pt>
                <c:pt idx="10410">
                  <c:v>27.952999999999999</c:v>
                </c:pt>
                <c:pt idx="10411">
                  <c:v>27.951000000000001</c:v>
                </c:pt>
                <c:pt idx="10412">
                  <c:v>27.951000000000001</c:v>
                </c:pt>
                <c:pt idx="10413">
                  <c:v>27.949000000000002</c:v>
                </c:pt>
                <c:pt idx="10414">
                  <c:v>27.931999999999999</c:v>
                </c:pt>
                <c:pt idx="10415">
                  <c:v>27.931999999999999</c:v>
                </c:pt>
                <c:pt idx="10416">
                  <c:v>27.931000000000001</c:v>
                </c:pt>
                <c:pt idx="10417">
                  <c:v>27.93</c:v>
                </c:pt>
                <c:pt idx="10418">
                  <c:v>27.93</c:v>
                </c:pt>
                <c:pt idx="10419">
                  <c:v>27.928999999999998</c:v>
                </c:pt>
                <c:pt idx="10420">
                  <c:v>27.928999999999998</c:v>
                </c:pt>
                <c:pt idx="10421">
                  <c:v>27.928999999999998</c:v>
                </c:pt>
                <c:pt idx="10422">
                  <c:v>27.928000000000001</c:v>
                </c:pt>
                <c:pt idx="10423">
                  <c:v>27.928000000000001</c:v>
                </c:pt>
                <c:pt idx="10424">
                  <c:v>27.928000000000001</c:v>
                </c:pt>
                <c:pt idx="10425">
                  <c:v>27.925999999999998</c:v>
                </c:pt>
                <c:pt idx="10426">
                  <c:v>27.925999999999998</c:v>
                </c:pt>
                <c:pt idx="10427">
                  <c:v>27.925999999999998</c:v>
                </c:pt>
                <c:pt idx="10428">
                  <c:v>27.925000000000001</c:v>
                </c:pt>
                <c:pt idx="10429">
                  <c:v>27.925000000000001</c:v>
                </c:pt>
                <c:pt idx="10430">
                  <c:v>27.925000000000001</c:v>
                </c:pt>
                <c:pt idx="10431">
                  <c:v>27.923999999999999</c:v>
                </c:pt>
                <c:pt idx="10432">
                  <c:v>27.923999999999999</c:v>
                </c:pt>
                <c:pt idx="10433">
                  <c:v>27.923999999999999</c:v>
                </c:pt>
                <c:pt idx="10434">
                  <c:v>27.922999999999998</c:v>
                </c:pt>
                <c:pt idx="10435">
                  <c:v>27.922999999999998</c:v>
                </c:pt>
                <c:pt idx="10436">
                  <c:v>27.922999999999998</c:v>
                </c:pt>
                <c:pt idx="10437">
                  <c:v>27.922000000000001</c:v>
                </c:pt>
                <c:pt idx="10438">
                  <c:v>27.922000000000001</c:v>
                </c:pt>
                <c:pt idx="10439">
                  <c:v>27.922000000000001</c:v>
                </c:pt>
                <c:pt idx="10440">
                  <c:v>27.920999999999999</c:v>
                </c:pt>
                <c:pt idx="10441">
                  <c:v>27.920999999999999</c:v>
                </c:pt>
                <c:pt idx="10442">
                  <c:v>27.920999999999999</c:v>
                </c:pt>
                <c:pt idx="10443">
                  <c:v>27.92</c:v>
                </c:pt>
                <c:pt idx="10444">
                  <c:v>27.92</c:v>
                </c:pt>
                <c:pt idx="10445">
                  <c:v>27.92</c:v>
                </c:pt>
                <c:pt idx="10446">
                  <c:v>27.919</c:v>
                </c:pt>
                <c:pt idx="10447">
                  <c:v>27.919</c:v>
                </c:pt>
                <c:pt idx="10448">
                  <c:v>27.919</c:v>
                </c:pt>
                <c:pt idx="10449">
                  <c:v>27.917999999999999</c:v>
                </c:pt>
                <c:pt idx="10450">
                  <c:v>27.917000000000002</c:v>
                </c:pt>
                <c:pt idx="10451">
                  <c:v>27.916</c:v>
                </c:pt>
                <c:pt idx="10452">
                  <c:v>27.916</c:v>
                </c:pt>
                <c:pt idx="10453">
                  <c:v>27.916</c:v>
                </c:pt>
                <c:pt idx="10454">
                  <c:v>27.916</c:v>
                </c:pt>
                <c:pt idx="10455">
                  <c:v>27.916</c:v>
                </c:pt>
                <c:pt idx="10456">
                  <c:v>27.916</c:v>
                </c:pt>
                <c:pt idx="10457">
                  <c:v>27.914999999999999</c:v>
                </c:pt>
                <c:pt idx="10458">
                  <c:v>27.914999999999999</c:v>
                </c:pt>
                <c:pt idx="10459">
                  <c:v>27.914999999999999</c:v>
                </c:pt>
                <c:pt idx="10460">
                  <c:v>27.914999999999999</c:v>
                </c:pt>
                <c:pt idx="10461">
                  <c:v>27.914999999999999</c:v>
                </c:pt>
                <c:pt idx="10462">
                  <c:v>27.914999999999999</c:v>
                </c:pt>
                <c:pt idx="10463">
                  <c:v>27.914999999999999</c:v>
                </c:pt>
                <c:pt idx="10464">
                  <c:v>27.914999999999999</c:v>
                </c:pt>
                <c:pt idx="10465">
                  <c:v>27.914999999999999</c:v>
                </c:pt>
                <c:pt idx="10466">
                  <c:v>27.914999999999999</c:v>
                </c:pt>
                <c:pt idx="10467">
                  <c:v>27.914999999999999</c:v>
                </c:pt>
                <c:pt idx="10468">
                  <c:v>27.914000000000001</c:v>
                </c:pt>
                <c:pt idx="10469">
                  <c:v>27.914000000000001</c:v>
                </c:pt>
                <c:pt idx="10470">
                  <c:v>27.914000000000001</c:v>
                </c:pt>
                <c:pt idx="10471">
                  <c:v>27.914000000000001</c:v>
                </c:pt>
                <c:pt idx="10472">
                  <c:v>27.914999999999999</c:v>
                </c:pt>
                <c:pt idx="10473">
                  <c:v>27.916</c:v>
                </c:pt>
                <c:pt idx="10474">
                  <c:v>27.916</c:v>
                </c:pt>
                <c:pt idx="10475">
                  <c:v>27.916</c:v>
                </c:pt>
                <c:pt idx="10476">
                  <c:v>27.916</c:v>
                </c:pt>
                <c:pt idx="10477">
                  <c:v>27.916</c:v>
                </c:pt>
                <c:pt idx="10478">
                  <c:v>27.916</c:v>
                </c:pt>
                <c:pt idx="10479">
                  <c:v>27.916</c:v>
                </c:pt>
                <c:pt idx="10480">
                  <c:v>27.917000000000002</c:v>
                </c:pt>
                <c:pt idx="10481">
                  <c:v>27.917000000000002</c:v>
                </c:pt>
                <c:pt idx="10482">
                  <c:v>27.917000000000002</c:v>
                </c:pt>
                <c:pt idx="10483">
                  <c:v>27.917000000000002</c:v>
                </c:pt>
                <c:pt idx="10484">
                  <c:v>27.917000000000002</c:v>
                </c:pt>
                <c:pt idx="10485">
                  <c:v>27.917000000000002</c:v>
                </c:pt>
                <c:pt idx="10486">
                  <c:v>27.917000000000002</c:v>
                </c:pt>
                <c:pt idx="10487">
                  <c:v>27.917000000000002</c:v>
                </c:pt>
                <c:pt idx="10488">
                  <c:v>27.917999999999999</c:v>
                </c:pt>
                <c:pt idx="10489">
                  <c:v>27.917999999999999</c:v>
                </c:pt>
                <c:pt idx="10490">
                  <c:v>27.917999999999999</c:v>
                </c:pt>
                <c:pt idx="10491">
                  <c:v>27.917999999999999</c:v>
                </c:pt>
                <c:pt idx="10492">
                  <c:v>27.917999999999999</c:v>
                </c:pt>
                <c:pt idx="10493">
                  <c:v>27.917999999999999</c:v>
                </c:pt>
                <c:pt idx="10494">
                  <c:v>27.919</c:v>
                </c:pt>
                <c:pt idx="10495">
                  <c:v>27.919</c:v>
                </c:pt>
                <c:pt idx="10496">
                  <c:v>27.919</c:v>
                </c:pt>
                <c:pt idx="10497">
                  <c:v>27.919</c:v>
                </c:pt>
                <c:pt idx="10498">
                  <c:v>27.919</c:v>
                </c:pt>
                <c:pt idx="10499">
                  <c:v>27.919</c:v>
                </c:pt>
                <c:pt idx="10500">
                  <c:v>27.92</c:v>
                </c:pt>
                <c:pt idx="10501">
                  <c:v>27.92</c:v>
                </c:pt>
                <c:pt idx="10502">
                  <c:v>27.92</c:v>
                </c:pt>
                <c:pt idx="10503">
                  <c:v>27.92</c:v>
                </c:pt>
                <c:pt idx="10504">
                  <c:v>27.92</c:v>
                </c:pt>
                <c:pt idx="10505">
                  <c:v>27.92</c:v>
                </c:pt>
                <c:pt idx="10506">
                  <c:v>27.920999999999999</c:v>
                </c:pt>
                <c:pt idx="10507">
                  <c:v>27.920999999999999</c:v>
                </c:pt>
                <c:pt idx="10508">
                  <c:v>27.920999999999999</c:v>
                </c:pt>
                <c:pt idx="10509">
                  <c:v>27.922000000000001</c:v>
                </c:pt>
                <c:pt idx="10510">
                  <c:v>27.922000000000001</c:v>
                </c:pt>
                <c:pt idx="10511">
                  <c:v>27.922000000000001</c:v>
                </c:pt>
                <c:pt idx="10512">
                  <c:v>27.923999999999999</c:v>
                </c:pt>
                <c:pt idx="10513">
                  <c:v>27.923999999999999</c:v>
                </c:pt>
                <c:pt idx="10514">
                  <c:v>27.923999999999999</c:v>
                </c:pt>
                <c:pt idx="10515">
                  <c:v>27.925000000000001</c:v>
                </c:pt>
                <c:pt idx="10516">
                  <c:v>27.925000000000001</c:v>
                </c:pt>
                <c:pt idx="10517">
                  <c:v>27.925000000000001</c:v>
                </c:pt>
                <c:pt idx="10518">
                  <c:v>27.925999999999998</c:v>
                </c:pt>
                <c:pt idx="10519">
                  <c:v>27.925999999999998</c:v>
                </c:pt>
                <c:pt idx="10520">
                  <c:v>27.927</c:v>
                </c:pt>
                <c:pt idx="10521">
                  <c:v>27.928000000000001</c:v>
                </c:pt>
                <c:pt idx="10522">
                  <c:v>27.928000000000001</c:v>
                </c:pt>
                <c:pt idx="10523">
                  <c:v>27.928000000000001</c:v>
                </c:pt>
                <c:pt idx="10524">
                  <c:v>27.928999999999998</c:v>
                </c:pt>
                <c:pt idx="10525">
                  <c:v>27.91</c:v>
                </c:pt>
                <c:pt idx="10526">
                  <c:v>27.908999999999999</c:v>
                </c:pt>
                <c:pt idx="10527">
                  <c:v>27.905000000000001</c:v>
                </c:pt>
                <c:pt idx="10528">
                  <c:v>27.904</c:v>
                </c:pt>
                <c:pt idx="10529">
                  <c:v>27.902999999999999</c:v>
                </c:pt>
                <c:pt idx="10530">
                  <c:v>27.899000000000001</c:v>
                </c:pt>
                <c:pt idx="10531">
                  <c:v>27.899000000000001</c:v>
                </c:pt>
                <c:pt idx="10532">
                  <c:v>27.898</c:v>
                </c:pt>
                <c:pt idx="10533">
                  <c:v>27.893999999999998</c:v>
                </c:pt>
                <c:pt idx="10534">
                  <c:v>27.893999999999998</c:v>
                </c:pt>
                <c:pt idx="10535">
                  <c:v>27.893999999999998</c:v>
                </c:pt>
                <c:pt idx="10536">
                  <c:v>27.891999999999999</c:v>
                </c:pt>
                <c:pt idx="10537">
                  <c:v>27.891999999999999</c:v>
                </c:pt>
                <c:pt idx="10538">
                  <c:v>27.890999999999998</c:v>
                </c:pt>
                <c:pt idx="10539">
                  <c:v>27.888999999999999</c:v>
                </c:pt>
                <c:pt idx="10540">
                  <c:v>27.888999999999999</c:v>
                </c:pt>
                <c:pt idx="10541">
                  <c:v>27.888999999999999</c:v>
                </c:pt>
                <c:pt idx="10542">
                  <c:v>27.887</c:v>
                </c:pt>
                <c:pt idx="10543">
                  <c:v>27.887</c:v>
                </c:pt>
                <c:pt idx="10544">
                  <c:v>27.885999999999999</c:v>
                </c:pt>
                <c:pt idx="10545">
                  <c:v>27.885000000000002</c:v>
                </c:pt>
                <c:pt idx="10546">
                  <c:v>27.884</c:v>
                </c:pt>
                <c:pt idx="10547">
                  <c:v>27.884</c:v>
                </c:pt>
                <c:pt idx="10548">
                  <c:v>27.882000000000001</c:v>
                </c:pt>
                <c:pt idx="10549">
                  <c:v>27.882000000000001</c:v>
                </c:pt>
                <c:pt idx="10550">
                  <c:v>27.881</c:v>
                </c:pt>
                <c:pt idx="10551">
                  <c:v>27.88</c:v>
                </c:pt>
                <c:pt idx="10552">
                  <c:v>27.879000000000001</c:v>
                </c:pt>
                <c:pt idx="10553">
                  <c:v>27.879000000000001</c:v>
                </c:pt>
                <c:pt idx="10554">
                  <c:v>27.876999999999999</c:v>
                </c:pt>
                <c:pt idx="10555">
                  <c:v>27.867999999999999</c:v>
                </c:pt>
                <c:pt idx="10556">
                  <c:v>27.867000000000001</c:v>
                </c:pt>
                <c:pt idx="10557">
                  <c:v>27.863</c:v>
                </c:pt>
                <c:pt idx="10558">
                  <c:v>27.861999999999998</c:v>
                </c:pt>
                <c:pt idx="10559">
                  <c:v>27.861000000000001</c:v>
                </c:pt>
                <c:pt idx="10560">
                  <c:v>27.856999999999999</c:v>
                </c:pt>
                <c:pt idx="10561">
                  <c:v>27.856999999999999</c:v>
                </c:pt>
                <c:pt idx="10562">
                  <c:v>27.856999999999999</c:v>
                </c:pt>
                <c:pt idx="10563">
                  <c:v>27.853000000000002</c:v>
                </c:pt>
                <c:pt idx="10564">
                  <c:v>27.852</c:v>
                </c:pt>
                <c:pt idx="10565">
                  <c:v>27.852</c:v>
                </c:pt>
                <c:pt idx="10566">
                  <c:v>27.847999999999999</c:v>
                </c:pt>
                <c:pt idx="10567">
                  <c:v>27.847999999999999</c:v>
                </c:pt>
                <c:pt idx="10568">
                  <c:v>27.847000000000001</c:v>
                </c:pt>
                <c:pt idx="10569">
                  <c:v>27.843</c:v>
                </c:pt>
                <c:pt idx="10570">
                  <c:v>27.843</c:v>
                </c:pt>
                <c:pt idx="10571">
                  <c:v>27.843</c:v>
                </c:pt>
                <c:pt idx="10572">
                  <c:v>27.838999999999999</c:v>
                </c:pt>
                <c:pt idx="10573">
                  <c:v>27.838999999999999</c:v>
                </c:pt>
                <c:pt idx="10574">
                  <c:v>27.838000000000001</c:v>
                </c:pt>
                <c:pt idx="10575">
                  <c:v>27.834</c:v>
                </c:pt>
                <c:pt idx="10576">
                  <c:v>27.834</c:v>
                </c:pt>
                <c:pt idx="10577">
                  <c:v>27.834</c:v>
                </c:pt>
                <c:pt idx="10578">
                  <c:v>27.83</c:v>
                </c:pt>
                <c:pt idx="10579">
                  <c:v>27.83</c:v>
                </c:pt>
                <c:pt idx="10580">
                  <c:v>27.829000000000001</c:v>
                </c:pt>
                <c:pt idx="10581">
                  <c:v>27.824999999999999</c:v>
                </c:pt>
                <c:pt idx="10582">
                  <c:v>27.824999999999999</c:v>
                </c:pt>
                <c:pt idx="10583">
                  <c:v>27.824999999999999</c:v>
                </c:pt>
                <c:pt idx="10584">
                  <c:v>27.821000000000002</c:v>
                </c:pt>
                <c:pt idx="10585">
                  <c:v>27.821000000000002</c:v>
                </c:pt>
                <c:pt idx="10586">
                  <c:v>27.82</c:v>
                </c:pt>
                <c:pt idx="10587">
                  <c:v>27.817</c:v>
                </c:pt>
                <c:pt idx="10588">
                  <c:v>27.815999999999999</c:v>
                </c:pt>
                <c:pt idx="10589">
                  <c:v>27.815999999999999</c:v>
                </c:pt>
                <c:pt idx="10590">
                  <c:v>27.812000000000001</c:v>
                </c:pt>
                <c:pt idx="10591">
                  <c:v>27.762</c:v>
                </c:pt>
                <c:pt idx="10592">
                  <c:v>27.762</c:v>
                </c:pt>
                <c:pt idx="10593">
                  <c:v>27.759</c:v>
                </c:pt>
                <c:pt idx="10594">
                  <c:v>27.753</c:v>
                </c:pt>
                <c:pt idx="10595">
                  <c:v>27.753</c:v>
                </c:pt>
                <c:pt idx="10596">
                  <c:v>27.748999999999999</c:v>
                </c:pt>
                <c:pt idx="10597">
                  <c:v>27.748999999999999</c:v>
                </c:pt>
                <c:pt idx="10598">
                  <c:v>27.745999999999999</c:v>
                </c:pt>
                <c:pt idx="10599">
                  <c:v>27.745999999999999</c:v>
                </c:pt>
                <c:pt idx="10600">
                  <c:v>27.744</c:v>
                </c:pt>
                <c:pt idx="10601">
                  <c:v>27.742999999999999</c:v>
                </c:pt>
                <c:pt idx="10602">
                  <c:v>27.741</c:v>
                </c:pt>
                <c:pt idx="10603">
                  <c:v>27.741</c:v>
                </c:pt>
                <c:pt idx="10604">
                  <c:v>27.739000000000001</c:v>
                </c:pt>
                <c:pt idx="10605">
                  <c:v>27.738</c:v>
                </c:pt>
                <c:pt idx="10606">
                  <c:v>27.736000000000001</c:v>
                </c:pt>
                <c:pt idx="10607">
                  <c:v>27.736000000000001</c:v>
                </c:pt>
                <c:pt idx="10608">
                  <c:v>27.734000000000002</c:v>
                </c:pt>
                <c:pt idx="10609">
                  <c:v>27.733000000000001</c:v>
                </c:pt>
                <c:pt idx="10610">
                  <c:v>27.733000000000001</c:v>
                </c:pt>
                <c:pt idx="10611">
                  <c:v>27.73</c:v>
                </c:pt>
                <c:pt idx="10612">
                  <c:v>27.73</c:v>
                </c:pt>
                <c:pt idx="10613">
                  <c:v>27.73</c:v>
                </c:pt>
                <c:pt idx="10614">
                  <c:v>27.727</c:v>
                </c:pt>
                <c:pt idx="10615">
                  <c:v>27.707999999999998</c:v>
                </c:pt>
                <c:pt idx="10616">
                  <c:v>27.707000000000001</c:v>
                </c:pt>
                <c:pt idx="10617">
                  <c:v>27.704999999999998</c:v>
                </c:pt>
                <c:pt idx="10618">
                  <c:v>27.704999999999998</c:v>
                </c:pt>
                <c:pt idx="10619">
                  <c:v>27.704000000000001</c:v>
                </c:pt>
                <c:pt idx="10620">
                  <c:v>27.702000000000002</c:v>
                </c:pt>
                <c:pt idx="10621">
                  <c:v>27.702000000000002</c:v>
                </c:pt>
                <c:pt idx="10622">
                  <c:v>27.702000000000002</c:v>
                </c:pt>
                <c:pt idx="10623">
                  <c:v>27.7</c:v>
                </c:pt>
                <c:pt idx="10624">
                  <c:v>27.7</c:v>
                </c:pt>
                <c:pt idx="10625">
                  <c:v>27.7</c:v>
                </c:pt>
                <c:pt idx="10626">
                  <c:v>27.696999999999999</c:v>
                </c:pt>
                <c:pt idx="10627">
                  <c:v>27.696999999999999</c:v>
                </c:pt>
                <c:pt idx="10628">
                  <c:v>27.696999999999999</c:v>
                </c:pt>
                <c:pt idx="10629">
                  <c:v>27.695</c:v>
                </c:pt>
                <c:pt idx="10630">
                  <c:v>27.695</c:v>
                </c:pt>
                <c:pt idx="10631">
                  <c:v>27.695</c:v>
                </c:pt>
                <c:pt idx="10632">
                  <c:v>27.693000000000001</c:v>
                </c:pt>
                <c:pt idx="10633">
                  <c:v>27.693000000000001</c:v>
                </c:pt>
                <c:pt idx="10634">
                  <c:v>27.693000000000001</c:v>
                </c:pt>
                <c:pt idx="10635">
                  <c:v>27.690999999999999</c:v>
                </c:pt>
                <c:pt idx="10636">
                  <c:v>27.690999999999999</c:v>
                </c:pt>
                <c:pt idx="10637">
                  <c:v>27.690999999999999</c:v>
                </c:pt>
                <c:pt idx="10638">
                  <c:v>27.689</c:v>
                </c:pt>
                <c:pt idx="10639">
                  <c:v>27.689</c:v>
                </c:pt>
                <c:pt idx="10640">
                  <c:v>27.687999999999999</c:v>
                </c:pt>
                <c:pt idx="10641">
                  <c:v>27.687000000000001</c:v>
                </c:pt>
                <c:pt idx="10642">
                  <c:v>27.687000000000001</c:v>
                </c:pt>
                <c:pt idx="10643">
                  <c:v>27.686</c:v>
                </c:pt>
                <c:pt idx="10644">
                  <c:v>27.684999999999999</c:v>
                </c:pt>
                <c:pt idx="10645">
                  <c:v>27.684999999999999</c:v>
                </c:pt>
                <c:pt idx="10646">
                  <c:v>27.684999999999999</c:v>
                </c:pt>
                <c:pt idx="10647">
                  <c:v>27.683</c:v>
                </c:pt>
                <c:pt idx="10648">
                  <c:v>27.683</c:v>
                </c:pt>
                <c:pt idx="10649">
                  <c:v>27.683</c:v>
                </c:pt>
                <c:pt idx="10650">
                  <c:v>27.681000000000001</c:v>
                </c:pt>
                <c:pt idx="10651">
                  <c:v>27.666</c:v>
                </c:pt>
                <c:pt idx="10652">
                  <c:v>27.666</c:v>
                </c:pt>
                <c:pt idx="10653">
                  <c:v>27.664000000000001</c:v>
                </c:pt>
                <c:pt idx="10654">
                  <c:v>27.664000000000001</c:v>
                </c:pt>
                <c:pt idx="10655">
                  <c:v>27.664000000000001</c:v>
                </c:pt>
                <c:pt idx="10656">
                  <c:v>27.661999999999999</c:v>
                </c:pt>
                <c:pt idx="10657">
                  <c:v>27.661999999999999</c:v>
                </c:pt>
                <c:pt idx="10658">
                  <c:v>27.66</c:v>
                </c:pt>
                <c:pt idx="10659">
                  <c:v>27.66</c:v>
                </c:pt>
                <c:pt idx="10660">
                  <c:v>27.658000000000001</c:v>
                </c:pt>
                <c:pt idx="10661">
                  <c:v>27.658000000000001</c:v>
                </c:pt>
                <c:pt idx="10662">
                  <c:v>27.658000000000001</c:v>
                </c:pt>
                <c:pt idx="10663">
                  <c:v>27.657</c:v>
                </c:pt>
                <c:pt idx="10664">
                  <c:v>27.657</c:v>
                </c:pt>
                <c:pt idx="10665">
                  <c:v>27.655999999999999</c:v>
                </c:pt>
                <c:pt idx="10666">
                  <c:v>27.655000000000001</c:v>
                </c:pt>
                <c:pt idx="10667">
                  <c:v>27.655000000000001</c:v>
                </c:pt>
                <c:pt idx="10668">
                  <c:v>27.655000000000001</c:v>
                </c:pt>
                <c:pt idx="10669">
                  <c:v>27.654</c:v>
                </c:pt>
                <c:pt idx="10670">
                  <c:v>27.654</c:v>
                </c:pt>
                <c:pt idx="10671">
                  <c:v>27.654</c:v>
                </c:pt>
                <c:pt idx="10672">
                  <c:v>27.687000000000001</c:v>
                </c:pt>
                <c:pt idx="10673">
                  <c:v>27.689</c:v>
                </c:pt>
                <c:pt idx="10674">
                  <c:v>27.689</c:v>
                </c:pt>
                <c:pt idx="10675">
                  <c:v>27.690999999999999</c:v>
                </c:pt>
                <c:pt idx="10676">
                  <c:v>27.690999999999999</c:v>
                </c:pt>
                <c:pt idx="10677">
                  <c:v>27.692</c:v>
                </c:pt>
                <c:pt idx="10678">
                  <c:v>27.692</c:v>
                </c:pt>
                <c:pt idx="10679">
                  <c:v>27.692</c:v>
                </c:pt>
                <c:pt idx="10680">
                  <c:v>27.695</c:v>
                </c:pt>
                <c:pt idx="10681">
                  <c:v>27.695</c:v>
                </c:pt>
                <c:pt idx="10682">
                  <c:v>27.696999999999999</c:v>
                </c:pt>
                <c:pt idx="10683">
                  <c:v>27.696999999999999</c:v>
                </c:pt>
                <c:pt idx="10684">
                  <c:v>27.696999999999999</c:v>
                </c:pt>
                <c:pt idx="10685">
                  <c:v>27.699000000000002</c:v>
                </c:pt>
                <c:pt idx="10686">
                  <c:v>27.699000000000002</c:v>
                </c:pt>
                <c:pt idx="10687">
                  <c:v>27.699000000000002</c:v>
                </c:pt>
                <c:pt idx="10688">
                  <c:v>27.701000000000001</c:v>
                </c:pt>
                <c:pt idx="10689">
                  <c:v>27.701000000000001</c:v>
                </c:pt>
                <c:pt idx="10690">
                  <c:v>27.701000000000001</c:v>
                </c:pt>
                <c:pt idx="10691">
                  <c:v>27.702999999999999</c:v>
                </c:pt>
                <c:pt idx="10692">
                  <c:v>27.702999999999999</c:v>
                </c:pt>
                <c:pt idx="10693">
                  <c:v>27.704000000000001</c:v>
                </c:pt>
                <c:pt idx="10694">
                  <c:v>27.706</c:v>
                </c:pt>
                <c:pt idx="10695">
                  <c:v>27.706</c:v>
                </c:pt>
                <c:pt idx="10696">
                  <c:v>27.706</c:v>
                </c:pt>
                <c:pt idx="10697">
                  <c:v>27.707999999999998</c:v>
                </c:pt>
                <c:pt idx="10698">
                  <c:v>27.707999999999998</c:v>
                </c:pt>
                <c:pt idx="10699">
                  <c:v>27.707999999999998</c:v>
                </c:pt>
                <c:pt idx="10700">
                  <c:v>27.71</c:v>
                </c:pt>
                <c:pt idx="10701">
                  <c:v>27.71</c:v>
                </c:pt>
                <c:pt idx="10702">
                  <c:v>27.71</c:v>
                </c:pt>
                <c:pt idx="10703">
                  <c:v>27.712</c:v>
                </c:pt>
                <c:pt idx="10704">
                  <c:v>27.712</c:v>
                </c:pt>
                <c:pt idx="10705">
                  <c:v>27.712</c:v>
                </c:pt>
                <c:pt idx="10706">
                  <c:v>27.713999999999999</c:v>
                </c:pt>
                <c:pt idx="10707">
                  <c:v>27.718</c:v>
                </c:pt>
                <c:pt idx="10708">
                  <c:v>27.72</c:v>
                </c:pt>
                <c:pt idx="10709">
                  <c:v>27.721</c:v>
                </c:pt>
                <c:pt idx="10710">
                  <c:v>27.721</c:v>
                </c:pt>
                <c:pt idx="10711">
                  <c:v>27.722999999999999</c:v>
                </c:pt>
                <c:pt idx="10712">
                  <c:v>27.722999999999999</c:v>
                </c:pt>
                <c:pt idx="10713">
                  <c:v>27.722999999999999</c:v>
                </c:pt>
                <c:pt idx="10714">
                  <c:v>27.725000000000001</c:v>
                </c:pt>
                <c:pt idx="10715">
                  <c:v>27.725000000000001</c:v>
                </c:pt>
                <c:pt idx="10716">
                  <c:v>27.727</c:v>
                </c:pt>
                <c:pt idx="10717">
                  <c:v>27.727</c:v>
                </c:pt>
                <c:pt idx="10718">
                  <c:v>27.728000000000002</c:v>
                </c:pt>
                <c:pt idx="10719">
                  <c:v>27.73</c:v>
                </c:pt>
                <c:pt idx="10720">
                  <c:v>27.73</c:v>
                </c:pt>
                <c:pt idx="10721">
                  <c:v>27.73</c:v>
                </c:pt>
                <c:pt idx="10722">
                  <c:v>27.731999999999999</c:v>
                </c:pt>
                <c:pt idx="10723">
                  <c:v>27.731999999999999</c:v>
                </c:pt>
                <c:pt idx="10724">
                  <c:v>27.731999999999999</c:v>
                </c:pt>
                <c:pt idx="10725">
                  <c:v>27.734999999999999</c:v>
                </c:pt>
                <c:pt idx="10726">
                  <c:v>27.734999999999999</c:v>
                </c:pt>
                <c:pt idx="10727">
                  <c:v>27.734999999999999</c:v>
                </c:pt>
                <c:pt idx="10728">
                  <c:v>27.736999999999998</c:v>
                </c:pt>
                <c:pt idx="10729">
                  <c:v>27.736999999999998</c:v>
                </c:pt>
                <c:pt idx="10730">
                  <c:v>27.736999999999998</c:v>
                </c:pt>
                <c:pt idx="10731">
                  <c:v>27.739000000000001</c:v>
                </c:pt>
                <c:pt idx="10732">
                  <c:v>27.74</c:v>
                </c:pt>
                <c:pt idx="10733">
                  <c:v>27.74</c:v>
                </c:pt>
                <c:pt idx="10734">
                  <c:v>27.742000000000001</c:v>
                </c:pt>
                <c:pt idx="10735">
                  <c:v>27.742000000000001</c:v>
                </c:pt>
                <c:pt idx="10736">
                  <c:v>27.742000000000001</c:v>
                </c:pt>
                <c:pt idx="10737">
                  <c:v>27.745000000000001</c:v>
                </c:pt>
                <c:pt idx="10738">
                  <c:v>27.745000000000001</c:v>
                </c:pt>
                <c:pt idx="10739">
                  <c:v>27.745000000000001</c:v>
                </c:pt>
                <c:pt idx="10740">
                  <c:v>27.747</c:v>
                </c:pt>
                <c:pt idx="10741">
                  <c:v>27.803999999999998</c:v>
                </c:pt>
                <c:pt idx="10742">
                  <c:v>27.803999999999998</c:v>
                </c:pt>
                <c:pt idx="10743">
                  <c:v>27.806999999999999</c:v>
                </c:pt>
                <c:pt idx="10744">
                  <c:v>27.808</c:v>
                </c:pt>
                <c:pt idx="10745">
                  <c:v>27.808</c:v>
                </c:pt>
                <c:pt idx="10746">
                  <c:v>27.812000000000001</c:v>
                </c:pt>
                <c:pt idx="10747">
                  <c:v>27.812000000000001</c:v>
                </c:pt>
                <c:pt idx="10748">
                  <c:v>27.812000000000001</c:v>
                </c:pt>
                <c:pt idx="10749">
                  <c:v>27.815999999999999</c:v>
                </c:pt>
                <c:pt idx="10750">
                  <c:v>27.815999999999999</c:v>
                </c:pt>
                <c:pt idx="10751">
                  <c:v>27.815999999999999</c:v>
                </c:pt>
                <c:pt idx="10752">
                  <c:v>27.82</c:v>
                </c:pt>
                <c:pt idx="10753">
                  <c:v>27.82</c:v>
                </c:pt>
                <c:pt idx="10754">
                  <c:v>27.82</c:v>
                </c:pt>
                <c:pt idx="10755">
                  <c:v>27.824000000000002</c:v>
                </c:pt>
                <c:pt idx="10756">
                  <c:v>27.827000000000002</c:v>
                </c:pt>
                <c:pt idx="10757">
                  <c:v>27.827999999999999</c:v>
                </c:pt>
                <c:pt idx="10758">
                  <c:v>27.827999999999999</c:v>
                </c:pt>
                <c:pt idx="10759">
                  <c:v>27.831</c:v>
                </c:pt>
                <c:pt idx="10760">
                  <c:v>27.832000000000001</c:v>
                </c:pt>
                <c:pt idx="10761">
                  <c:v>27.832000000000001</c:v>
                </c:pt>
                <c:pt idx="10762">
                  <c:v>27.835000000000001</c:v>
                </c:pt>
                <c:pt idx="10763">
                  <c:v>27.835999999999999</c:v>
                </c:pt>
                <c:pt idx="10764">
                  <c:v>27.835999999999999</c:v>
                </c:pt>
                <c:pt idx="10765">
                  <c:v>27.84</c:v>
                </c:pt>
                <c:pt idx="10766">
                  <c:v>27.84</c:v>
                </c:pt>
                <c:pt idx="10767">
                  <c:v>27.84</c:v>
                </c:pt>
                <c:pt idx="10768">
                  <c:v>27.844000000000001</c:v>
                </c:pt>
                <c:pt idx="10769">
                  <c:v>27.844000000000001</c:v>
                </c:pt>
                <c:pt idx="10770">
                  <c:v>27.844000000000001</c:v>
                </c:pt>
                <c:pt idx="10771">
                  <c:v>27.847999999999999</c:v>
                </c:pt>
                <c:pt idx="10772">
                  <c:v>27.847999999999999</c:v>
                </c:pt>
                <c:pt idx="10773">
                  <c:v>27.847999999999999</c:v>
                </c:pt>
                <c:pt idx="10774">
                  <c:v>27.852</c:v>
                </c:pt>
                <c:pt idx="10775">
                  <c:v>27.861000000000001</c:v>
                </c:pt>
                <c:pt idx="10776">
                  <c:v>27.864000000000001</c:v>
                </c:pt>
                <c:pt idx="10777">
                  <c:v>27.864999999999998</c:v>
                </c:pt>
                <c:pt idx="10778">
                  <c:v>27.867999999999999</c:v>
                </c:pt>
                <c:pt idx="10779">
                  <c:v>27.867999999999999</c:v>
                </c:pt>
                <c:pt idx="10780">
                  <c:v>27.872</c:v>
                </c:pt>
                <c:pt idx="10781">
                  <c:v>27.872</c:v>
                </c:pt>
                <c:pt idx="10782">
                  <c:v>27.876000000000001</c:v>
                </c:pt>
                <c:pt idx="10783">
                  <c:v>27.876000000000001</c:v>
                </c:pt>
                <c:pt idx="10784">
                  <c:v>27.876999999999999</c:v>
                </c:pt>
                <c:pt idx="10785">
                  <c:v>27.881</c:v>
                </c:pt>
                <c:pt idx="10786">
                  <c:v>27.881</c:v>
                </c:pt>
                <c:pt idx="10787">
                  <c:v>27.881</c:v>
                </c:pt>
                <c:pt idx="10788">
                  <c:v>27.885999999999999</c:v>
                </c:pt>
                <c:pt idx="10789">
                  <c:v>27.885999999999999</c:v>
                </c:pt>
                <c:pt idx="10790">
                  <c:v>27.89</c:v>
                </c:pt>
                <c:pt idx="10791">
                  <c:v>27.89</c:v>
                </c:pt>
                <c:pt idx="10792">
                  <c:v>27.890999999999998</c:v>
                </c:pt>
                <c:pt idx="10793">
                  <c:v>27.895</c:v>
                </c:pt>
                <c:pt idx="10794">
                  <c:v>27.895</c:v>
                </c:pt>
                <c:pt idx="10795">
                  <c:v>27.896000000000001</c:v>
                </c:pt>
                <c:pt idx="10796">
                  <c:v>27.9</c:v>
                </c:pt>
                <c:pt idx="10797">
                  <c:v>27.9</c:v>
                </c:pt>
                <c:pt idx="10798">
                  <c:v>27.9</c:v>
                </c:pt>
                <c:pt idx="10799">
                  <c:v>27.905000000000001</c:v>
                </c:pt>
                <c:pt idx="10800">
                  <c:v>27.905000000000001</c:v>
                </c:pt>
                <c:pt idx="10801">
                  <c:v>27.905000000000001</c:v>
                </c:pt>
                <c:pt idx="10802">
                  <c:v>27.91</c:v>
                </c:pt>
                <c:pt idx="10803">
                  <c:v>27.91</c:v>
                </c:pt>
                <c:pt idx="10804">
                  <c:v>27.91</c:v>
                </c:pt>
                <c:pt idx="10805">
                  <c:v>27.914999999999999</c:v>
                </c:pt>
                <c:pt idx="10806">
                  <c:v>27.914999999999999</c:v>
                </c:pt>
                <c:pt idx="10807">
                  <c:v>27.914999999999999</c:v>
                </c:pt>
                <c:pt idx="10808">
                  <c:v>27.92</c:v>
                </c:pt>
                <c:pt idx="10809">
                  <c:v>27.957000000000001</c:v>
                </c:pt>
                <c:pt idx="10810">
                  <c:v>27.957000000000001</c:v>
                </c:pt>
                <c:pt idx="10811">
                  <c:v>27.960999999999999</c:v>
                </c:pt>
                <c:pt idx="10812">
                  <c:v>27.963000000000001</c:v>
                </c:pt>
                <c:pt idx="10813">
                  <c:v>27.963000000000001</c:v>
                </c:pt>
                <c:pt idx="10814">
                  <c:v>27.968</c:v>
                </c:pt>
                <c:pt idx="10815">
                  <c:v>27.968</c:v>
                </c:pt>
                <c:pt idx="10816">
                  <c:v>27.968</c:v>
                </c:pt>
                <c:pt idx="10817">
                  <c:v>27.972999999999999</c:v>
                </c:pt>
                <c:pt idx="10818">
                  <c:v>27.972999999999999</c:v>
                </c:pt>
                <c:pt idx="10819">
                  <c:v>27.972999999999999</c:v>
                </c:pt>
                <c:pt idx="10820">
                  <c:v>27.978000000000002</c:v>
                </c:pt>
                <c:pt idx="10821">
                  <c:v>27.978000000000002</c:v>
                </c:pt>
                <c:pt idx="10822">
                  <c:v>27.978000000000002</c:v>
                </c:pt>
                <c:pt idx="10823">
                  <c:v>27.983000000000001</c:v>
                </c:pt>
                <c:pt idx="10824">
                  <c:v>27.983000000000001</c:v>
                </c:pt>
                <c:pt idx="10825">
                  <c:v>27.983000000000001</c:v>
                </c:pt>
                <c:pt idx="10826">
                  <c:v>27.988</c:v>
                </c:pt>
                <c:pt idx="10827">
                  <c:v>28.152000000000001</c:v>
                </c:pt>
                <c:pt idx="10828">
                  <c:v>28.155000000000001</c:v>
                </c:pt>
                <c:pt idx="10829">
                  <c:v>28.157</c:v>
                </c:pt>
                <c:pt idx="10830">
                  <c:v>28.164999999999999</c:v>
                </c:pt>
                <c:pt idx="10831">
                  <c:v>28.164999999999999</c:v>
                </c:pt>
                <c:pt idx="10832">
                  <c:v>28.166</c:v>
                </c:pt>
                <c:pt idx="10833">
                  <c:v>28.170999999999999</c:v>
                </c:pt>
                <c:pt idx="10834">
                  <c:v>28.170999999999999</c:v>
                </c:pt>
                <c:pt idx="10835">
                  <c:v>28.172000000000001</c:v>
                </c:pt>
                <c:pt idx="10836">
                  <c:v>28.177</c:v>
                </c:pt>
                <c:pt idx="10837">
                  <c:v>28.178000000000001</c:v>
                </c:pt>
                <c:pt idx="10838">
                  <c:v>28.178000000000001</c:v>
                </c:pt>
                <c:pt idx="10839">
                  <c:v>28.183</c:v>
                </c:pt>
                <c:pt idx="10840">
                  <c:v>28.184000000000001</c:v>
                </c:pt>
                <c:pt idx="10841">
                  <c:v>28.184000000000001</c:v>
                </c:pt>
                <c:pt idx="10842">
                  <c:v>28.189</c:v>
                </c:pt>
                <c:pt idx="10843">
                  <c:v>28.19</c:v>
                </c:pt>
                <c:pt idx="10844">
                  <c:v>28.19</c:v>
                </c:pt>
                <c:pt idx="10845">
                  <c:v>28.195</c:v>
                </c:pt>
                <c:pt idx="10846">
                  <c:v>28.196000000000002</c:v>
                </c:pt>
                <c:pt idx="10847">
                  <c:v>28.196000000000002</c:v>
                </c:pt>
                <c:pt idx="10848">
                  <c:v>28.202000000000002</c:v>
                </c:pt>
                <c:pt idx="10849">
                  <c:v>28.202000000000002</c:v>
                </c:pt>
                <c:pt idx="10850">
                  <c:v>28.202000000000002</c:v>
                </c:pt>
                <c:pt idx="10851">
                  <c:v>28.207999999999998</c:v>
                </c:pt>
                <c:pt idx="10852">
                  <c:v>28.207999999999998</c:v>
                </c:pt>
                <c:pt idx="10853">
                  <c:v>28.207999999999998</c:v>
                </c:pt>
                <c:pt idx="10854">
                  <c:v>28.213999999999999</c:v>
                </c:pt>
                <c:pt idx="10855">
                  <c:v>28.213999999999999</c:v>
                </c:pt>
                <c:pt idx="10856">
                  <c:v>28.213999999999999</c:v>
                </c:pt>
                <c:pt idx="10857">
                  <c:v>28.22</c:v>
                </c:pt>
                <c:pt idx="10858">
                  <c:v>28.22</c:v>
                </c:pt>
                <c:pt idx="10859">
                  <c:v>28.22</c:v>
                </c:pt>
                <c:pt idx="10860">
                  <c:v>28.225999999999999</c:v>
                </c:pt>
                <c:pt idx="10861">
                  <c:v>28.236999999999998</c:v>
                </c:pt>
                <c:pt idx="10862">
                  <c:v>28.236999999999998</c:v>
                </c:pt>
                <c:pt idx="10863">
                  <c:v>28.242999999999999</c:v>
                </c:pt>
                <c:pt idx="10864">
                  <c:v>28.244</c:v>
                </c:pt>
                <c:pt idx="10865">
                  <c:v>28.245000000000001</c:v>
                </c:pt>
                <c:pt idx="10866">
                  <c:v>28.25</c:v>
                </c:pt>
                <c:pt idx="10867">
                  <c:v>28.25</c:v>
                </c:pt>
                <c:pt idx="10868">
                  <c:v>28.25</c:v>
                </c:pt>
                <c:pt idx="10869">
                  <c:v>28.256</c:v>
                </c:pt>
                <c:pt idx="10870">
                  <c:v>28.256</c:v>
                </c:pt>
                <c:pt idx="10871">
                  <c:v>28.256</c:v>
                </c:pt>
                <c:pt idx="10872">
                  <c:v>28.262</c:v>
                </c:pt>
                <c:pt idx="10873">
                  <c:v>28.262</c:v>
                </c:pt>
                <c:pt idx="10874">
                  <c:v>28.262</c:v>
                </c:pt>
                <c:pt idx="10875">
                  <c:v>28.268000000000001</c:v>
                </c:pt>
                <c:pt idx="10876">
                  <c:v>28.268000000000001</c:v>
                </c:pt>
                <c:pt idx="10877">
                  <c:v>28.268000000000001</c:v>
                </c:pt>
                <c:pt idx="10878">
                  <c:v>28.273</c:v>
                </c:pt>
                <c:pt idx="10879">
                  <c:v>28.274000000000001</c:v>
                </c:pt>
                <c:pt idx="10880">
                  <c:v>28.274000000000001</c:v>
                </c:pt>
                <c:pt idx="10881">
                  <c:v>28.279</c:v>
                </c:pt>
                <c:pt idx="10882">
                  <c:v>28.28</c:v>
                </c:pt>
                <c:pt idx="10883">
                  <c:v>28.28</c:v>
                </c:pt>
                <c:pt idx="10884">
                  <c:v>28.285</c:v>
                </c:pt>
                <c:pt idx="10885">
                  <c:v>28.285</c:v>
                </c:pt>
                <c:pt idx="10886">
                  <c:v>28.286000000000001</c:v>
                </c:pt>
                <c:pt idx="10887">
                  <c:v>28.291</c:v>
                </c:pt>
                <c:pt idx="10888">
                  <c:v>28.291</c:v>
                </c:pt>
                <c:pt idx="10889">
                  <c:v>28.292000000000002</c:v>
                </c:pt>
                <c:pt idx="10890">
                  <c:v>28.297000000000001</c:v>
                </c:pt>
                <c:pt idx="10891">
                  <c:v>28.297000000000001</c:v>
                </c:pt>
                <c:pt idx="10892">
                  <c:v>28.297999999999998</c:v>
                </c:pt>
                <c:pt idx="10893">
                  <c:v>28.303000000000001</c:v>
                </c:pt>
                <c:pt idx="10894">
                  <c:v>28.331</c:v>
                </c:pt>
                <c:pt idx="10895">
                  <c:v>28.332000000000001</c:v>
                </c:pt>
                <c:pt idx="10896">
                  <c:v>28.334</c:v>
                </c:pt>
                <c:pt idx="10897">
                  <c:v>28.335999999999999</c:v>
                </c:pt>
                <c:pt idx="10898">
                  <c:v>28.335999999999999</c:v>
                </c:pt>
                <c:pt idx="10899">
                  <c:v>28.338999999999999</c:v>
                </c:pt>
                <c:pt idx="10900">
                  <c:v>28.338999999999999</c:v>
                </c:pt>
                <c:pt idx="10901">
                  <c:v>28.338999999999999</c:v>
                </c:pt>
                <c:pt idx="10902">
                  <c:v>28.341999999999999</c:v>
                </c:pt>
                <c:pt idx="10903">
                  <c:v>28.341999999999999</c:v>
                </c:pt>
                <c:pt idx="10904">
                  <c:v>28.341999999999999</c:v>
                </c:pt>
                <c:pt idx="10905">
                  <c:v>28.344999999999999</c:v>
                </c:pt>
                <c:pt idx="10906">
                  <c:v>28.344999999999999</c:v>
                </c:pt>
                <c:pt idx="10907">
                  <c:v>28.346</c:v>
                </c:pt>
                <c:pt idx="10908">
                  <c:v>28.347999999999999</c:v>
                </c:pt>
                <c:pt idx="10909">
                  <c:v>28.347999999999999</c:v>
                </c:pt>
                <c:pt idx="10910">
                  <c:v>28.349</c:v>
                </c:pt>
                <c:pt idx="10911">
                  <c:v>28.350999999999999</c:v>
                </c:pt>
                <c:pt idx="10912">
                  <c:v>28.350999999999999</c:v>
                </c:pt>
                <c:pt idx="10913">
                  <c:v>28.352</c:v>
                </c:pt>
                <c:pt idx="10914">
                  <c:v>28.353999999999999</c:v>
                </c:pt>
                <c:pt idx="10915">
                  <c:v>28.353999999999999</c:v>
                </c:pt>
                <c:pt idx="10916">
                  <c:v>28.355</c:v>
                </c:pt>
                <c:pt idx="10917">
                  <c:v>28.356999999999999</c:v>
                </c:pt>
                <c:pt idx="10918">
                  <c:v>28.356999999999999</c:v>
                </c:pt>
                <c:pt idx="10919">
                  <c:v>28.358000000000001</c:v>
                </c:pt>
                <c:pt idx="10920">
                  <c:v>28.36</c:v>
                </c:pt>
                <c:pt idx="10921">
                  <c:v>28.36</c:v>
                </c:pt>
                <c:pt idx="10922">
                  <c:v>28.361000000000001</c:v>
                </c:pt>
                <c:pt idx="10923">
                  <c:v>28.363</c:v>
                </c:pt>
                <c:pt idx="10924">
                  <c:v>28.363</c:v>
                </c:pt>
                <c:pt idx="10925">
                  <c:v>28.364000000000001</c:v>
                </c:pt>
                <c:pt idx="10926">
                  <c:v>28.366</c:v>
                </c:pt>
                <c:pt idx="10927">
                  <c:v>28.367000000000001</c:v>
                </c:pt>
                <c:pt idx="10928">
                  <c:v>28.367000000000001</c:v>
                </c:pt>
                <c:pt idx="10929">
                  <c:v>28.369</c:v>
                </c:pt>
                <c:pt idx="10930">
                  <c:v>28.37</c:v>
                </c:pt>
                <c:pt idx="10931">
                  <c:v>28.37</c:v>
                </c:pt>
                <c:pt idx="10932">
                  <c:v>28.373000000000001</c:v>
                </c:pt>
                <c:pt idx="10933">
                  <c:v>28.376000000000001</c:v>
                </c:pt>
                <c:pt idx="10934">
                  <c:v>28.376000000000001</c:v>
                </c:pt>
                <c:pt idx="10935">
                  <c:v>28.376000000000001</c:v>
                </c:pt>
                <c:pt idx="10936">
                  <c:v>28.379000000000001</c:v>
                </c:pt>
                <c:pt idx="10937">
                  <c:v>28.379000000000001</c:v>
                </c:pt>
                <c:pt idx="10938">
                  <c:v>28.379000000000001</c:v>
                </c:pt>
                <c:pt idx="10939">
                  <c:v>28.382000000000001</c:v>
                </c:pt>
                <c:pt idx="10940">
                  <c:v>28.382000000000001</c:v>
                </c:pt>
                <c:pt idx="10941">
                  <c:v>28.382999999999999</c:v>
                </c:pt>
                <c:pt idx="10942">
                  <c:v>28.385000000000002</c:v>
                </c:pt>
                <c:pt idx="10943">
                  <c:v>28.385000000000002</c:v>
                </c:pt>
                <c:pt idx="10944">
                  <c:v>28.385999999999999</c:v>
                </c:pt>
                <c:pt idx="10945">
                  <c:v>28.388000000000002</c:v>
                </c:pt>
                <c:pt idx="10946">
                  <c:v>28.388000000000002</c:v>
                </c:pt>
                <c:pt idx="10947">
                  <c:v>28.388999999999999</c:v>
                </c:pt>
                <c:pt idx="10948">
                  <c:v>28.393999999999998</c:v>
                </c:pt>
                <c:pt idx="10949">
                  <c:v>28.393999999999998</c:v>
                </c:pt>
                <c:pt idx="10950">
                  <c:v>28.395</c:v>
                </c:pt>
                <c:pt idx="10951">
                  <c:v>28.401</c:v>
                </c:pt>
                <c:pt idx="10952">
                  <c:v>28.401</c:v>
                </c:pt>
                <c:pt idx="10953">
                  <c:v>28.401</c:v>
                </c:pt>
                <c:pt idx="10954">
                  <c:v>28.407</c:v>
                </c:pt>
                <c:pt idx="10955">
                  <c:v>28.407</c:v>
                </c:pt>
                <c:pt idx="10956">
                  <c:v>28.407</c:v>
                </c:pt>
                <c:pt idx="10957">
                  <c:v>28.413</c:v>
                </c:pt>
                <c:pt idx="10958">
                  <c:v>28.413</c:v>
                </c:pt>
                <c:pt idx="10959">
                  <c:v>28.414000000000001</c:v>
                </c:pt>
                <c:pt idx="10960">
                  <c:v>28.419</c:v>
                </c:pt>
                <c:pt idx="10961">
                  <c:v>28.419</c:v>
                </c:pt>
                <c:pt idx="10962">
                  <c:v>28.42</c:v>
                </c:pt>
                <c:pt idx="10963">
                  <c:v>28.425000000000001</c:v>
                </c:pt>
                <c:pt idx="10964">
                  <c:v>28.425999999999998</c:v>
                </c:pt>
                <c:pt idx="10965">
                  <c:v>28.425999999999998</c:v>
                </c:pt>
                <c:pt idx="10966">
                  <c:v>28.431999999999999</c:v>
                </c:pt>
                <c:pt idx="10967">
                  <c:v>28.431999999999999</c:v>
                </c:pt>
                <c:pt idx="10968">
                  <c:v>28.431999999999999</c:v>
                </c:pt>
                <c:pt idx="10969">
                  <c:v>28.437999999999999</c:v>
                </c:pt>
                <c:pt idx="10970">
                  <c:v>28.452000000000002</c:v>
                </c:pt>
                <c:pt idx="10971">
                  <c:v>28.452000000000002</c:v>
                </c:pt>
                <c:pt idx="10972">
                  <c:v>28.457999999999998</c:v>
                </c:pt>
                <c:pt idx="10973">
                  <c:v>28.459</c:v>
                </c:pt>
                <c:pt idx="10974">
                  <c:v>28.459</c:v>
                </c:pt>
                <c:pt idx="10975">
                  <c:v>28.465</c:v>
                </c:pt>
                <c:pt idx="10976">
                  <c:v>28.465</c:v>
                </c:pt>
                <c:pt idx="10977">
                  <c:v>28.465</c:v>
                </c:pt>
                <c:pt idx="10978">
                  <c:v>28.471</c:v>
                </c:pt>
                <c:pt idx="10979">
                  <c:v>28.471</c:v>
                </c:pt>
                <c:pt idx="10980">
                  <c:v>28.471</c:v>
                </c:pt>
                <c:pt idx="10981">
                  <c:v>28.477</c:v>
                </c:pt>
                <c:pt idx="10982">
                  <c:v>28.477</c:v>
                </c:pt>
                <c:pt idx="10983">
                  <c:v>28.477</c:v>
                </c:pt>
                <c:pt idx="10984">
                  <c:v>28.483000000000001</c:v>
                </c:pt>
                <c:pt idx="10985">
                  <c:v>28.483000000000001</c:v>
                </c:pt>
                <c:pt idx="10986">
                  <c:v>28.483000000000001</c:v>
                </c:pt>
                <c:pt idx="10987">
                  <c:v>28.489000000000001</c:v>
                </c:pt>
                <c:pt idx="10988">
                  <c:v>28.489000000000001</c:v>
                </c:pt>
                <c:pt idx="10989">
                  <c:v>28.489000000000001</c:v>
                </c:pt>
                <c:pt idx="10990">
                  <c:v>28.495000000000001</c:v>
                </c:pt>
                <c:pt idx="10991">
                  <c:v>28.495000000000001</c:v>
                </c:pt>
                <c:pt idx="10992">
                  <c:v>28.495999999999999</c:v>
                </c:pt>
                <c:pt idx="10993">
                  <c:v>28.501000000000001</c:v>
                </c:pt>
                <c:pt idx="10994">
                  <c:v>28.501000000000001</c:v>
                </c:pt>
                <c:pt idx="10995">
                  <c:v>28.501999999999999</c:v>
                </c:pt>
                <c:pt idx="10996">
                  <c:v>28.507000000000001</c:v>
                </c:pt>
                <c:pt idx="10997">
                  <c:v>28.507000000000001</c:v>
                </c:pt>
                <c:pt idx="10998">
                  <c:v>28.507999999999999</c:v>
                </c:pt>
                <c:pt idx="10999">
                  <c:v>28.513000000000002</c:v>
                </c:pt>
                <c:pt idx="11000">
                  <c:v>28.513999999999999</c:v>
                </c:pt>
                <c:pt idx="11001">
                  <c:v>28.518999999999998</c:v>
                </c:pt>
                <c:pt idx="11002">
                  <c:v>28.518999999999998</c:v>
                </c:pt>
                <c:pt idx="11003">
                  <c:v>28.518999999999998</c:v>
                </c:pt>
                <c:pt idx="11004">
                  <c:v>28.524999999999999</c:v>
                </c:pt>
                <c:pt idx="11005">
                  <c:v>28.54</c:v>
                </c:pt>
                <c:pt idx="11006">
                  <c:v>28.542000000000002</c:v>
                </c:pt>
                <c:pt idx="11007">
                  <c:v>28.545000000000002</c:v>
                </c:pt>
                <c:pt idx="11008">
                  <c:v>28.545999999999999</c:v>
                </c:pt>
                <c:pt idx="11009">
                  <c:v>28.55</c:v>
                </c:pt>
                <c:pt idx="11010">
                  <c:v>28.55</c:v>
                </c:pt>
                <c:pt idx="11011">
                  <c:v>28.550999999999998</c:v>
                </c:pt>
                <c:pt idx="11012">
                  <c:v>28.556000000000001</c:v>
                </c:pt>
                <c:pt idx="11013">
                  <c:v>28.556999999999999</c:v>
                </c:pt>
                <c:pt idx="11014">
                  <c:v>28.556999999999999</c:v>
                </c:pt>
                <c:pt idx="11015">
                  <c:v>28.562000000000001</c:v>
                </c:pt>
                <c:pt idx="11016">
                  <c:v>28.562999999999999</c:v>
                </c:pt>
                <c:pt idx="11017">
                  <c:v>28.562999999999999</c:v>
                </c:pt>
                <c:pt idx="11018">
                  <c:v>28.568000000000001</c:v>
                </c:pt>
                <c:pt idx="11019">
                  <c:v>28.568000000000001</c:v>
                </c:pt>
                <c:pt idx="11020">
                  <c:v>28.568999999999999</c:v>
                </c:pt>
                <c:pt idx="11021">
                  <c:v>28.574000000000002</c:v>
                </c:pt>
                <c:pt idx="11022">
                  <c:v>28.574000000000002</c:v>
                </c:pt>
                <c:pt idx="11023">
                  <c:v>28.574999999999999</c:v>
                </c:pt>
                <c:pt idx="11024">
                  <c:v>28.581</c:v>
                </c:pt>
                <c:pt idx="11025">
                  <c:v>28.581</c:v>
                </c:pt>
                <c:pt idx="11026">
                  <c:v>28.585999999999999</c:v>
                </c:pt>
                <c:pt idx="11027">
                  <c:v>28.587</c:v>
                </c:pt>
                <c:pt idx="11028">
                  <c:v>28.587</c:v>
                </c:pt>
                <c:pt idx="11029">
                  <c:v>28.591999999999999</c:v>
                </c:pt>
                <c:pt idx="11030">
                  <c:v>28.593</c:v>
                </c:pt>
                <c:pt idx="11031">
                  <c:v>28.593</c:v>
                </c:pt>
                <c:pt idx="11032">
                  <c:v>28.597999999999999</c:v>
                </c:pt>
                <c:pt idx="11033">
                  <c:v>28.597999999999999</c:v>
                </c:pt>
                <c:pt idx="11034">
                  <c:v>28.599</c:v>
                </c:pt>
                <c:pt idx="11035">
                  <c:v>28.603999999999999</c:v>
                </c:pt>
                <c:pt idx="11036">
                  <c:v>28.603999999999999</c:v>
                </c:pt>
                <c:pt idx="11037">
                  <c:v>28.605</c:v>
                </c:pt>
                <c:pt idx="11038">
                  <c:v>28.61</c:v>
                </c:pt>
                <c:pt idx="11039">
                  <c:v>28.620999999999999</c:v>
                </c:pt>
                <c:pt idx="11040">
                  <c:v>28.620999999999999</c:v>
                </c:pt>
                <c:pt idx="11041">
                  <c:v>28.626000000000001</c:v>
                </c:pt>
                <c:pt idx="11042">
                  <c:v>28.628</c:v>
                </c:pt>
                <c:pt idx="11043">
                  <c:v>28.628</c:v>
                </c:pt>
                <c:pt idx="11044">
                  <c:v>28.632999999999999</c:v>
                </c:pt>
                <c:pt idx="11045">
                  <c:v>28.632999999999999</c:v>
                </c:pt>
                <c:pt idx="11046">
                  <c:v>28.634</c:v>
                </c:pt>
                <c:pt idx="11047">
                  <c:v>28.638999999999999</c:v>
                </c:pt>
                <c:pt idx="11048">
                  <c:v>28.638999999999999</c:v>
                </c:pt>
                <c:pt idx="11049">
                  <c:v>28.64</c:v>
                </c:pt>
                <c:pt idx="11050">
                  <c:v>28.645</c:v>
                </c:pt>
                <c:pt idx="11051">
                  <c:v>28.645</c:v>
                </c:pt>
                <c:pt idx="11052">
                  <c:v>28.646000000000001</c:v>
                </c:pt>
                <c:pt idx="11053">
                  <c:v>28.651</c:v>
                </c:pt>
                <c:pt idx="11054">
                  <c:v>29.603000000000002</c:v>
                </c:pt>
                <c:pt idx="11055">
                  <c:v>29.641999999999999</c:v>
                </c:pt>
                <c:pt idx="11056">
                  <c:v>29.812999999999999</c:v>
                </c:pt>
                <c:pt idx="11057">
                  <c:v>30.007999999999999</c:v>
                </c:pt>
                <c:pt idx="11058">
                  <c:v>30.327000000000002</c:v>
                </c:pt>
                <c:pt idx="11059">
                  <c:v>30.385999999999999</c:v>
                </c:pt>
                <c:pt idx="11060">
                  <c:v>30.431999999999999</c:v>
                </c:pt>
                <c:pt idx="11061">
                  <c:v>30.634</c:v>
                </c:pt>
                <c:pt idx="11062">
                  <c:v>30.655999999999999</c:v>
                </c:pt>
                <c:pt idx="11063">
                  <c:v>31.010999999999999</c:v>
                </c:pt>
                <c:pt idx="11064">
                  <c:v>31.077999999999999</c:v>
                </c:pt>
                <c:pt idx="11065">
                  <c:v>31.128</c:v>
                </c:pt>
                <c:pt idx="11066">
                  <c:v>31.35</c:v>
                </c:pt>
                <c:pt idx="11067">
                  <c:v>31.376999999999999</c:v>
                </c:pt>
                <c:pt idx="11068">
                  <c:v>31.768000000000001</c:v>
                </c:pt>
                <c:pt idx="11069">
                  <c:v>31.843</c:v>
                </c:pt>
                <c:pt idx="11070">
                  <c:v>31.896000000000001</c:v>
                </c:pt>
                <c:pt idx="11071">
                  <c:v>32.142000000000003</c:v>
                </c:pt>
                <c:pt idx="11072">
                  <c:v>32.168999999999997</c:v>
                </c:pt>
                <c:pt idx="11073">
                  <c:v>32.597000000000001</c:v>
                </c:pt>
                <c:pt idx="11074">
                  <c:v>32.670999999999999</c:v>
                </c:pt>
                <c:pt idx="11075">
                  <c:v>32.726999999999997</c:v>
                </c:pt>
                <c:pt idx="11076">
                  <c:v>32.993000000000002</c:v>
                </c:pt>
                <c:pt idx="11077">
                  <c:v>33.021999999999998</c:v>
                </c:pt>
                <c:pt idx="11078">
                  <c:v>33.472000000000001</c:v>
                </c:pt>
                <c:pt idx="11079">
                  <c:v>33.561</c:v>
                </c:pt>
                <c:pt idx="11080">
                  <c:v>33.622999999999998</c:v>
                </c:pt>
                <c:pt idx="11081">
                  <c:v>33.899000000000001</c:v>
                </c:pt>
                <c:pt idx="11082">
                  <c:v>33.935000000000002</c:v>
                </c:pt>
                <c:pt idx="11083">
                  <c:v>34.412999999999997</c:v>
                </c:pt>
                <c:pt idx="11084">
                  <c:v>34.506</c:v>
                </c:pt>
                <c:pt idx="11085">
                  <c:v>34.570999999999998</c:v>
                </c:pt>
                <c:pt idx="11086">
                  <c:v>34.866999999999997</c:v>
                </c:pt>
                <c:pt idx="11087">
                  <c:v>34.902000000000001</c:v>
                </c:pt>
                <c:pt idx="11088">
                  <c:v>35.405000000000001</c:v>
                </c:pt>
                <c:pt idx="11089">
                  <c:v>35.503</c:v>
                </c:pt>
                <c:pt idx="11090">
                  <c:v>35.57</c:v>
                </c:pt>
                <c:pt idx="11091">
                  <c:v>35.878</c:v>
                </c:pt>
                <c:pt idx="11092">
                  <c:v>37.411000000000001</c:v>
                </c:pt>
                <c:pt idx="11093">
                  <c:v>37.484999999999999</c:v>
                </c:pt>
                <c:pt idx="11094">
                  <c:v>37.819000000000003</c:v>
                </c:pt>
                <c:pt idx="11095">
                  <c:v>38.045999999999999</c:v>
                </c:pt>
                <c:pt idx="11096">
                  <c:v>38.616999999999997</c:v>
                </c:pt>
                <c:pt idx="11097">
                  <c:v>38.722000000000001</c:v>
                </c:pt>
                <c:pt idx="11098">
                  <c:v>38.795999999999999</c:v>
                </c:pt>
                <c:pt idx="11099">
                  <c:v>39.14</c:v>
                </c:pt>
                <c:pt idx="11100">
                  <c:v>39.185000000000002</c:v>
                </c:pt>
                <c:pt idx="11101">
                  <c:v>39.774999999999999</c:v>
                </c:pt>
                <c:pt idx="11102">
                  <c:v>39.881999999999998</c:v>
                </c:pt>
                <c:pt idx="11103">
                  <c:v>39.959000000000003</c:v>
                </c:pt>
                <c:pt idx="11104">
                  <c:v>40.317</c:v>
                </c:pt>
                <c:pt idx="11105">
                  <c:v>40.357999999999997</c:v>
                </c:pt>
                <c:pt idx="11106">
                  <c:v>40.960999999999999</c:v>
                </c:pt>
                <c:pt idx="11107">
                  <c:v>41.073999999999998</c:v>
                </c:pt>
                <c:pt idx="11108">
                  <c:v>41.154000000000003</c:v>
                </c:pt>
                <c:pt idx="11109">
                  <c:v>41.515999999999998</c:v>
                </c:pt>
                <c:pt idx="11110">
                  <c:v>41.564</c:v>
                </c:pt>
                <c:pt idx="11111">
                  <c:v>42.186999999999998</c:v>
                </c:pt>
                <c:pt idx="11112">
                  <c:v>42.296999999999997</c:v>
                </c:pt>
                <c:pt idx="11113">
                  <c:v>42.377000000000002</c:v>
                </c:pt>
                <c:pt idx="11114">
                  <c:v>42.756</c:v>
                </c:pt>
                <c:pt idx="11115">
                  <c:v>42.795000000000002</c:v>
                </c:pt>
                <c:pt idx="11116">
                  <c:v>43.423000000000002</c:v>
                </c:pt>
                <c:pt idx="11117">
                  <c:v>43.545999999999999</c:v>
                </c:pt>
                <c:pt idx="11118">
                  <c:v>43.628</c:v>
                </c:pt>
                <c:pt idx="11119">
                  <c:v>44.012999999999998</c:v>
                </c:pt>
                <c:pt idx="11120">
                  <c:v>44.055999999999997</c:v>
                </c:pt>
                <c:pt idx="11121">
                  <c:v>44.7</c:v>
                </c:pt>
                <c:pt idx="11122">
                  <c:v>44.819000000000003</c:v>
                </c:pt>
                <c:pt idx="11123">
                  <c:v>44.906999999999996</c:v>
                </c:pt>
                <c:pt idx="11124">
                  <c:v>45.29</c:v>
                </c:pt>
                <c:pt idx="11125">
                  <c:v>45.338999999999999</c:v>
                </c:pt>
                <c:pt idx="11126">
                  <c:v>45.991999999999997</c:v>
                </c:pt>
                <c:pt idx="11127">
                  <c:v>46.116999999999997</c:v>
                </c:pt>
                <c:pt idx="11128">
                  <c:v>46.198999999999998</c:v>
                </c:pt>
                <c:pt idx="11129">
                  <c:v>46.587000000000003</c:v>
                </c:pt>
                <c:pt idx="11130">
                  <c:v>46.645000000000003</c:v>
                </c:pt>
                <c:pt idx="11131">
                  <c:v>47.313000000000002</c:v>
                </c:pt>
                <c:pt idx="11132">
                  <c:v>47.433999999999997</c:v>
                </c:pt>
                <c:pt idx="11133">
                  <c:v>47.52</c:v>
                </c:pt>
                <c:pt idx="11134">
                  <c:v>47.914999999999999</c:v>
                </c:pt>
                <c:pt idx="11135">
                  <c:v>47.97</c:v>
                </c:pt>
                <c:pt idx="11136">
                  <c:v>48.645000000000003</c:v>
                </c:pt>
                <c:pt idx="11137">
                  <c:v>48.77</c:v>
                </c:pt>
                <c:pt idx="11138">
                  <c:v>48.863999999999997</c:v>
                </c:pt>
                <c:pt idx="11139">
                  <c:v>49.268000000000001</c:v>
                </c:pt>
                <c:pt idx="11140">
                  <c:v>49.314999999999998</c:v>
                </c:pt>
                <c:pt idx="11141">
                  <c:v>49.999000000000002</c:v>
                </c:pt>
                <c:pt idx="11142">
                  <c:v>52.171999999999997</c:v>
                </c:pt>
                <c:pt idx="11143">
                  <c:v>52.265999999999998</c:v>
                </c:pt>
                <c:pt idx="11144">
                  <c:v>52.680999999999997</c:v>
                </c:pt>
                <c:pt idx="11145">
                  <c:v>52.968000000000004</c:v>
                </c:pt>
                <c:pt idx="11146">
                  <c:v>53.673000000000002</c:v>
                </c:pt>
                <c:pt idx="11147">
                  <c:v>53.802</c:v>
                </c:pt>
                <c:pt idx="11148">
                  <c:v>53.898000000000003</c:v>
                </c:pt>
                <c:pt idx="11149">
                  <c:v>54.316000000000003</c:v>
                </c:pt>
                <c:pt idx="11150">
                  <c:v>54.366999999999997</c:v>
                </c:pt>
                <c:pt idx="11151">
                  <c:v>55.072000000000003</c:v>
                </c:pt>
                <c:pt idx="11152">
                  <c:v>55.207999999999998</c:v>
                </c:pt>
                <c:pt idx="11153">
                  <c:v>55.295999999999999</c:v>
                </c:pt>
                <c:pt idx="11154">
                  <c:v>55.716999999999999</c:v>
                </c:pt>
                <c:pt idx="11155">
                  <c:v>55.777000000000001</c:v>
                </c:pt>
                <c:pt idx="11156">
                  <c:v>56.488999999999997</c:v>
                </c:pt>
                <c:pt idx="11157">
                  <c:v>56.625999999999998</c:v>
                </c:pt>
                <c:pt idx="11158">
                  <c:v>56.716000000000001</c:v>
                </c:pt>
                <c:pt idx="11159">
                  <c:v>57.137999999999998</c:v>
                </c:pt>
                <c:pt idx="11160">
                  <c:v>57.2</c:v>
                </c:pt>
                <c:pt idx="11161">
                  <c:v>57.921999999999997</c:v>
                </c:pt>
                <c:pt idx="11162">
                  <c:v>58.058</c:v>
                </c:pt>
                <c:pt idx="11163">
                  <c:v>58.149000000000001</c:v>
                </c:pt>
                <c:pt idx="11164">
                  <c:v>58.576000000000001</c:v>
                </c:pt>
                <c:pt idx="11165">
                  <c:v>58.634999999999998</c:v>
                </c:pt>
                <c:pt idx="11166">
                  <c:v>59.357999999999997</c:v>
                </c:pt>
                <c:pt idx="11167">
                  <c:v>59.494</c:v>
                </c:pt>
                <c:pt idx="11168">
                  <c:v>59.593000000000004</c:v>
                </c:pt>
                <c:pt idx="11169">
                  <c:v>60.027000000000001</c:v>
                </c:pt>
                <c:pt idx="11170">
                  <c:v>60.076000000000001</c:v>
                </c:pt>
                <c:pt idx="11171">
                  <c:v>60.807000000000002</c:v>
                </c:pt>
                <c:pt idx="11172">
                  <c:v>60.942999999999998</c:v>
                </c:pt>
                <c:pt idx="11173">
                  <c:v>61.04</c:v>
                </c:pt>
                <c:pt idx="11174">
                  <c:v>61.472999999999999</c:v>
                </c:pt>
                <c:pt idx="11175">
                  <c:v>61.527999999999999</c:v>
                </c:pt>
                <c:pt idx="11176">
                  <c:v>62.265999999999998</c:v>
                </c:pt>
                <c:pt idx="11177">
                  <c:v>62.4</c:v>
                </c:pt>
                <c:pt idx="11178">
                  <c:v>62.497999999999998</c:v>
                </c:pt>
                <c:pt idx="11179">
                  <c:v>62.930999999999997</c:v>
                </c:pt>
                <c:pt idx="11180">
                  <c:v>62.988</c:v>
                </c:pt>
                <c:pt idx="11181">
                  <c:v>63.725000000000001</c:v>
                </c:pt>
                <c:pt idx="11182">
                  <c:v>63.865000000000002</c:v>
                </c:pt>
                <c:pt idx="11183">
                  <c:v>63.962000000000003</c:v>
                </c:pt>
                <c:pt idx="11184">
                  <c:v>64.399000000000001</c:v>
                </c:pt>
                <c:pt idx="11185">
                  <c:v>64.456000000000003</c:v>
                </c:pt>
                <c:pt idx="11186">
                  <c:v>65.197000000000003</c:v>
                </c:pt>
                <c:pt idx="11187">
                  <c:v>65.337000000000003</c:v>
                </c:pt>
                <c:pt idx="11188">
                  <c:v>65.435000000000002</c:v>
                </c:pt>
                <c:pt idx="11189">
                  <c:v>65.991</c:v>
                </c:pt>
                <c:pt idx="11190">
                  <c:v>66.734999999999999</c:v>
                </c:pt>
                <c:pt idx="11191">
                  <c:v>68.975999999999999</c:v>
                </c:pt>
                <c:pt idx="11192">
                  <c:v>69.078000000000003</c:v>
                </c:pt>
                <c:pt idx="11193">
                  <c:v>69.522999999999996</c:v>
                </c:pt>
                <c:pt idx="11194">
                  <c:v>69.828999999999994</c:v>
                </c:pt>
                <c:pt idx="11195">
                  <c:v>70.578000000000003</c:v>
                </c:pt>
                <c:pt idx="11196">
                  <c:v>70.724999999999994</c:v>
                </c:pt>
                <c:pt idx="11197">
                  <c:v>70.825999999999993</c:v>
                </c:pt>
                <c:pt idx="11198">
                  <c:v>72.099999999999994</c:v>
                </c:pt>
                <c:pt idx="11199">
                  <c:v>72.225999999999999</c:v>
                </c:pt>
                <c:pt idx="11200">
                  <c:v>72.325000000000003</c:v>
                </c:pt>
                <c:pt idx="11201">
                  <c:v>72.775999999999996</c:v>
                </c:pt>
                <c:pt idx="11202">
                  <c:v>72.828999999999994</c:v>
                </c:pt>
                <c:pt idx="11203">
                  <c:v>73.588999999999999</c:v>
                </c:pt>
                <c:pt idx="11204">
                  <c:v>73.728999999999999</c:v>
                </c:pt>
                <c:pt idx="11205">
                  <c:v>73.825999999999993</c:v>
                </c:pt>
                <c:pt idx="11206">
                  <c:v>74.278999999999996</c:v>
                </c:pt>
                <c:pt idx="11207">
                  <c:v>74.334999999999994</c:v>
                </c:pt>
                <c:pt idx="11208">
                  <c:v>75.09</c:v>
                </c:pt>
                <c:pt idx="11209">
                  <c:v>75.239000000000004</c:v>
                </c:pt>
                <c:pt idx="11210">
                  <c:v>75.338999999999999</c:v>
                </c:pt>
                <c:pt idx="11211">
                  <c:v>75.789000000000001</c:v>
                </c:pt>
                <c:pt idx="11212">
                  <c:v>75.846999999999994</c:v>
                </c:pt>
                <c:pt idx="11213">
                  <c:v>76.606999999999999</c:v>
                </c:pt>
                <c:pt idx="11214">
                  <c:v>76.751999999999995</c:v>
                </c:pt>
                <c:pt idx="11215">
                  <c:v>76.849999999999994</c:v>
                </c:pt>
                <c:pt idx="11216">
                  <c:v>77.307000000000002</c:v>
                </c:pt>
                <c:pt idx="11217">
                  <c:v>77.361999999999995</c:v>
                </c:pt>
                <c:pt idx="11218">
                  <c:v>78.125</c:v>
                </c:pt>
                <c:pt idx="11219">
                  <c:v>78.268000000000001</c:v>
                </c:pt>
                <c:pt idx="11220">
                  <c:v>78.367000000000004</c:v>
                </c:pt>
                <c:pt idx="11221">
                  <c:v>78.820999999999998</c:v>
                </c:pt>
                <c:pt idx="11222">
                  <c:v>78.881</c:v>
                </c:pt>
                <c:pt idx="11223">
                  <c:v>79.652000000000001</c:v>
                </c:pt>
                <c:pt idx="11224">
                  <c:v>79.789000000000001</c:v>
                </c:pt>
                <c:pt idx="11225">
                  <c:v>79.893000000000001</c:v>
                </c:pt>
                <c:pt idx="11226">
                  <c:v>80.347999999999999</c:v>
                </c:pt>
                <c:pt idx="11227">
                  <c:v>80.403000000000006</c:v>
                </c:pt>
                <c:pt idx="11228">
                  <c:v>81.174000000000007</c:v>
                </c:pt>
                <c:pt idx="11229">
                  <c:v>81.316000000000003</c:v>
                </c:pt>
                <c:pt idx="11230">
                  <c:v>81.417000000000002</c:v>
                </c:pt>
                <c:pt idx="11231">
                  <c:v>81.876999999999995</c:v>
                </c:pt>
                <c:pt idx="11232">
                  <c:v>81.930999999999997</c:v>
                </c:pt>
                <c:pt idx="11233">
                  <c:v>82.700999999999993</c:v>
                </c:pt>
                <c:pt idx="11234">
                  <c:v>82.843999999999994</c:v>
                </c:pt>
                <c:pt idx="11235">
                  <c:v>82.947000000000003</c:v>
                </c:pt>
                <c:pt idx="11236">
                  <c:v>83.403999999999996</c:v>
                </c:pt>
                <c:pt idx="11237">
                  <c:v>83.456999999999994</c:v>
                </c:pt>
                <c:pt idx="11238">
                  <c:v>84.225999999999999</c:v>
                </c:pt>
                <c:pt idx="11239">
                  <c:v>86.66</c:v>
                </c:pt>
                <c:pt idx="11240">
                  <c:v>86.762</c:v>
                </c:pt>
                <c:pt idx="11241">
                  <c:v>87.221000000000004</c:v>
                </c:pt>
                <c:pt idx="11242">
                  <c:v>87.540999999999997</c:v>
                </c:pt>
                <c:pt idx="11243">
                  <c:v>88.313000000000002</c:v>
                </c:pt>
                <c:pt idx="11244">
                  <c:v>88.460999999999999</c:v>
                </c:pt>
                <c:pt idx="11245">
                  <c:v>88.566999999999993</c:v>
                </c:pt>
                <c:pt idx="11246">
                  <c:v>89.025999999999996</c:v>
                </c:pt>
                <c:pt idx="11247">
                  <c:v>89.081000000000003</c:v>
                </c:pt>
                <c:pt idx="11248">
                  <c:v>89.852999999999994</c:v>
                </c:pt>
                <c:pt idx="11249">
                  <c:v>90.001000000000005</c:v>
                </c:pt>
                <c:pt idx="11250">
                  <c:v>90.1</c:v>
                </c:pt>
                <c:pt idx="11251">
                  <c:v>90.563000000000002</c:v>
                </c:pt>
                <c:pt idx="11252">
                  <c:v>90.622</c:v>
                </c:pt>
                <c:pt idx="11253">
                  <c:v>91.664000000000001</c:v>
                </c:pt>
                <c:pt idx="11254">
                  <c:v>92.125</c:v>
                </c:pt>
                <c:pt idx="11255">
                  <c:v>92.165999999999997</c:v>
                </c:pt>
                <c:pt idx="11256">
                  <c:v>92.94</c:v>
                </c:pt>
                <c:pt idx="11257">
                  <c:v>93.091999999999999</c:v>
                </c:pt>
                <c:pt idx="11258">
                  <c:v>93.192999999999998</c:v>
                </c:pt>
                <c:pt idx="11259">
                  <c:v>93.656999999999996</c:v>
                </c:pt>
                <c:pt idx="11260">
                  <c:v>93.712999999999994</c:v>
                </c:pt>
                <c:pt idx="11261">
                  <c:v>94.486999999999995</c:v>
                </c:pt>
                <c:pt idx="11262">
                  <c:v>94.638000000000005</c:v>
                </c:pt>
                <c:pt idx="11263">
                  <c:v>95.207999999999998</c:v>
                </c:pt>
                <c:pt idx="11264">
                  <c:v>95.262</c:v>
                </c:pt>
                <c:pt idx="11265">
                  <c:v>96.037000000000006</c:v>
                </c:pt>
                <c:pt idx="11266">
                  <c:v>96.188000000000002</c:v>
                </c:pt>
                <c:pt idx="11267">
                  <c:v>96.29</c:v>
                </c:pt>
                <c:pt idx="11268">
                  <c:v>96.751000000000005</c:v>
                </c:pt>
                <c:pt idx="11269">
                  <c:v>96.813000000000002</c:v>
                </c:pt>
                <c:pt idx="11270">
                  <c:v>97.587999999999994</c:v>
                </c:pt>
                <c:pt idx="11271">
                  <c:v>97.739000000000004</c:v>
                </c:pt>
                <c:pt idx="11272">
                  <c:v>97.838999999999999</c:v>
                </c:pt>
                <c:pt idx="11273">
                  <c:v>98.307000000000002</c:v>
                </c:pt>
                <c:pt idx="11274">
                  <c:v>98.364000000000004</c:v>
                </c:pt>
                <c:pt idx="11275">
                  <c:v>99.144999999999996</c:v>
                </c:pt>
                <c:pt idx="11276">
                  <c:v>99.295000000000002</c:v>
                </c:pt>
                <c:pt idx="11277">
                  <c:v>99.396000000000001</c:v>
                </c:pt>
                <c:pt idx="11278">
                  <c:v>99.858999999999995</c:v>
                </c:pt>
                <c:pt idx="11279">
                  <c:v>99.918000000000006</c:v>
                </c:pt>
                <c:pt idx="11280">
                  <c:v>100.697</c:v>
                </c:pt>
                <c:pt idx="11281">
                  <c:v>100.848</c:v>
                </c:pt>
                <c:pt idx="11282">
                  <c:v>100.94799999999999</c:v>
                </c:pt>
                <c:pt idx="11283">
                  <c:v>101.49299999999999</c:v>
                </c:pt>
                <c:pt idx="11284">
                  <c:v>102.274</c:v>
                </c:pt>
                <c:pt idx="11285">
                  <c:v>104.67</c:v>
                </c:pt>
                <c:pt idx="11286">
                  <c:v>104.77500000000001</c:v>
                </c:pt>
                <c:pt idx="11287">
                  <c:v>105.24299999999999</c:v>
                </c:pt>
                <c:pt idx="11288">
                  <c:v>105.562</c:v>
                </c:pt>
                <c:pt idx="11289">
                  <c:v>106.345</c:v>
                </c:pt>
                <c:pt idx="11290">
                  <c:v>106.494</c:v>
                </c:pt>
                <c:pt idx="11291">
                  <c:v>106.6</c:v>
                </c:pt>
                <c:pt idx="11292">
                  <c:v>107.071</c:v>
                </c:pt>
                <c:pt idx="11293">
                  <c:v>107.124</c:v>
                </c:pt>
                <c:pt idx="11294">
                  <c:v>107.907</c:v>
                </c:pt>
                <c:pt idx="11295">
                  <c:v>108.05800000000001</c:v>
                </c:pt>
                <c:pt idx="11296">
                  <c:v>108.158</c:v>
                </c:pt>
                <c:pt idx="11297">
                  <c:v>108.628</c:v>
                </c:pt>
                <c:pt idx="11298">
                  <c:v>108.688</c:v>
                </c:pt>
                <c:pt idx="11299">
                  <c:v>109.471</c:v>
                </c:pt>
                <c:pt idx="11300">
                  <c:v>109.623</c:v>
                </c:pt>
                <c:pt idx="11301">
                  <c:v>109.723</c:v>
                </c:pt>
                <c:pt idx="11302">
                  <c:v>110.19</c:v>
                </c:pt>
                <c:pt idx="11303">
                  <c:v>110.25</c:v>
                </c:pt>
                <c:pt idx="11304">
                  <c:v>111.035</c:v>
                </c:pt>
                <c:pt idx="11305">
                  <c:v>111.18600000000001</c:v>
                </c:pt>
                <c:pt idx="11306">
                  <c:v>111.29</c:v>
                </c:pt>
                <c:pt idx="11307">
                  <c:v>111.756</c:v>
                </c:pt>
                <c:pt idx="11308">
                  <c:v>111.815</c:v>
                </c:pt>
                <c:pt idx="11309">
                  <c:v>112.599</c:v>
                </c:pt>
                <c:pt idx="11310">
                  <c:v>112.75</c:v>
                </c:pt>
                <c:pt idx="11311">
                  <c:v>112.85</c:v>
                </c:pt>
                <c:pt idx="11312">
                  <c:v>113.322</c:v>
                </c:pt>
                <c:pt idx="11313">
                  <c:v>113.38</c:v>
                </c:pt>
                <c:pt idx="11314">
                  <c:v>114.16200000000001</c:v>
                </c:pt>
                <c:pt idx="11315">
                  <c:v>114.316</c:v>
                </c:pt>
                <c:pt idx="11316">
                  <c:v>114.423</c:v>
                </c:pt>
                <c:pt idx="11317">
                  <c:v>114.889</c:v>
                </c:pt>
                <c:pt idx="11318">
                  <c:v>114.947</c:v>
                </c:pt>
                <c:pt idx="11319">
                  <c:v>115.73099999999999</c:v>
                </c:pt>
                <c:pt idx="11320">
                  <c:v>115.884</c:v>
                </c:pt>
                <c:pt idx="11321">
                  <c:v>115.991</c:v>
                </c:pt>
                <c:pt idx="11322">
                  <c:v>116.46</c:v>
                </c:pt>
                <c:pt idx="11323">
                  <c:v>116.515</c:v>
                </c:pt>
                <c:pt idx="11324">
                  <c:v>117.303</c:v>
                </c:pt>
                <c:pt idx="11325">
                  <c:v>117.453</c:v>
                </c:pt>
                <c:pt idx="11326">
                  <c:v>117.554</c:v>
                </c:pt>
                <c:pt idx="11327">
                  <c:v>118.02500000000001</c:v>
                </c:pt>
                <c:pt idx="11328">
                  <c:v>118.08499999999999</c:v>
                </c:pt>
                <c:pt idx="11329">
                  <c:v>118.874</c:v>
                </c:pt>
                <c:pt idx="11330">
                  <c:v>119.023</c:v>
                </c:pt>
                <c:pt idx="11331">
                  <c:v>119.125</c:v>
                </c:pt>
                <c:pt idx="11332">
                  <c:v>119.59399999999999</c:v>
                </c:pt>
                <c:pt idx="11333">
                  <c:v>119.655</c:v>
                </c:pt>
                <c:pt idx="11334">
                  <c:v>120.44499999999999</c:v>
                </c:pt>
                <c:pt idx="11335">
                  <c:v>122.938</c:v>
                </c:pt>
                <c:pt idx="11336">
                  <c:v>123.042</c:v>
                </c:pt>
                <c:pt idx="11337">
                  <c:v>123.508</c:v>
                </c:pt>
                <c:pt idx="11338">
                  <c:v>123.834</c:v>
                </c:pt>
                <c:pt idx="11339">
                  <c:v>124.622</c:v>
                </c:pt>
                <c:pt idx="11340">
                  <c:v>124.774</c:v>
                </c:pt>
                <c:pt idx="11341">
                  <c:v>124.88</c:v>
                </c:pt>
                <c:pt idx="11342">
                  <c:v>125.348</c:v>
                </c:pt>
                <c:pt idx="11343">
                  <c:v>125.407</c:v>
                </c:pt>
                <c:pt idx="11344">
                  <c:v>126.194</c:v>
                </c:pt>
                <c:pt idx="11345">
                  <c:v>126.348</c:v>
                </c:pt>
                <c:pt idx="11346">
                  <c:v>126.45099999999999</c:v>
                </c:pt>
                <c:pt idx="11347">
                  <c:v>126.92100000000001</c:v>
                </c:pt>
                <c:pt idx="11348">
                  <c:v>126.98</c:v>
                </c:pt>
                <c:pt idx="11349">
                  <c:v>127.77500000000001</c:v>
                </c:pt>
                <c:pt idx="11350">
                  <c:v>127.923</c:v>
                </c:pt>
                <c:pt idx="11351">
                  <c:v>128.024</c:v>
                </c:pt>
                <c:pt idx="11352">
                  <c:v>128.494</c:v>
                </c:pt>
                <c:pt idx="11353">
                  <c:v>128.55699999999999</c:v>
                </c:pt>
                <c:pt idx="11354">
                  <c:v>129.346</c:v>
                </c:pt>
                <c:pt idx="11355">
                  <c:v>129.49600000000001</c:v>
                </c:pt>
                <c:pt idx="11356">
                  <c:v>129.59899999999999</c:v>
                </c:pt>
                <c:pt idx="11357">
                  <c:v>130.06899999999999</c:v>
                </c:pt>
                <c:pt idx="11358">
                  <c:v>130.13200000000001</c:v>
                </c:pt>
                <c:pt idx="11359">
                  <c:v>130.928</c:v>
                </c:pt>
                <c:pt idx="11360">
                  <c:v>131.07300000000001</c:v>
                </c:pt>
                <c:pt idx="11361">
                  <c:v>131.17400000000001</c:v>
                </c:pt>
                <c:pt idx="11362">
                  <c:v>131.64699999999999</c:v>
                </c:pt>
                <c:pt idx="11363">
                  <c:v>131.708</c:v>
                </c:pt>
                <c:pt idx="11364">
                  <c:v>132.49799999999999</c:v>
                </c:pt>
                <c:pt idx="11365">
                  <c:v>132.649</c:v>
                </c:pt>
                <c:pt idx="11366">
                  <c:v>132.75</c:v>
                </c:pt>
                <c:pt idx="11367">
                  <c:v>133.22399999999999</c:v>
                </c:pt>
                <c:pt idx="11368">
                  <c:v>133.28100000000001</c:v>
                </c:pt>
                <c:pt idx="11369">
                  <c:v>134.084</c:v>
                </c:pt>
                <c:pt idx="11370">
                  <c:v>134.22300000000001</c:v>
                </c:pt>
                <c:pt idx="11371">
                  <c:v>134.32400000000001</c:v>
                </c:pt>
                <c:pt idx="11372">
                  <c:v>134.79599999999999</c:v>
                </c:pt>
                <c:pt idx="11373">
                  <c:v>134.858</c:v>
                </c:pt>
                <c:pt idx="11374">
                  <c:v>135.67099999999999</c:v>
                </c:pt>
                <c:pt idx="11375">
                  <c:v>135.79900000000001</c:v>
                </c:pt>
                <c:pt idx="11376">
                  <c:v>135.90100000000001</c:v>
                </c:pt>
                <c:pt idx="11377">
                  <c:v>136.37799999999999</c:v>
                </c:pt>
                <c:pt idx="11378">
                  <c:v>136.43600000000001</c:v>
                </c:pt>
                <c:pt idx="11379">
                  <c:v>137.398</c:v>
                </c:pt>
                <c:pt idx="11380">
                  <c:v>137.499</c:v>
                </c:pt>
                <c:pt idx="11381">
                  <c:v>137.97499999999999</c:v>
                </c:pt>
                <c:pt idx="11382">
                  <c:v>138.017</c:v>
                </c:pt>
                <c:pt idx="11383">
                  <c:v>138.81299999999999</c:v>
                </c:pt>
                <c:pt idx="11384">
                  <c:v>101.812</c:v>
                </c:pt>
                <c:pt idx="11385">
                  <c:v>101.744</c:v>
                </c:pt>
                <c:pt idx="11386">
                  <c:v>101.465</c:v>
                </c:pt>
                <c:pt idx="11387">
                  <c:v>101.16800000000001</c:v>
                </c:pt>
                <c:pt idx="11388">
                  <c:v>101.1</c:v>
                </c:pt>
                <c:pt idx="11389">
                  <c:v>100.819</c:v>
                </c:pt>
                <c:pt idx="11390">
                  <c:v>100.795</c:v>
                </c:pt>
                <c:pt idx="11391">
                  <c:v>100.733</c:v>
                </c:pt>
                <c:pt idx="11392">
                  <c:v>100.45699999999999</c:v>
                </c:pt>
                <c:pt idx="11393">
                  <c:v>100.42700000000001</c:v>
                </c:pt>
                <c:pt idx="11394">
                  <c:v>100.364</c:v>
                </c:pt>
                <c:pt idx="11395">
                  <c:v>100.092</c:v>
                </c:pt>
                <c:pt idx="11396">
                  <c:v>100.056</c:v>
                </c:pt>
                <c:pt idx="11397">
                  <c:v>99.994</c:v>
                </c:pt>
                <c:pt idx="11398">
                  <c:v>99.715999999999994</c:v>
                </c:pt>
                <c:pt idx="11399">
                  <c:v>99.685000000000002</c:v>
                </c:pt>
                <c:pt idx="11400">
                  <c:v>99.622</c:v>
                </c:pt>
                <c:pt idx="11401">
                  <c:v>99.346000000000004</c:v>
                </c:pt>
                <c:pt idx="11402">
                  <c:v>99.316999999999993</c:v>
                </c:pt>
                <c:pt idx="11403">
                  <c:v>99.254999999999995</c:v>
                </c:pt>
                <c:pt idx="11404">
                  <c:v>98.977999999999994</c:v>
                </c:pt>
                <c:pt idx="11405">
                  <c:v>98.947999999999993</c:v>
                </c:pt>
                <c:pt idx="11406">
                  <c:v>98.884</c:v>
                </c:pt>
                <c:pt idx="11407">
                  <c:v>98.61</c:v>
                </c:pt>
                <c:pt idx="11408">
                  <c:v>98.578999999999994</c:v>
                </c:pt>
                <c:pt idx="11409">
                  <c:v>98.516000000000005</c:v>
                </c:pt>
                <c:pt idx="11410">
                  <c:v>98.242999999999995</c:v>
                </c:pt>
                <c:pt idx="11411">
                  <c:v>98.15</c:v>
                </c:pt>
                <c:pt idx="11412">
                  <c:v>97.876000000000005</c:v>
                </c:pt>
                <c:pt idx="11413">
                  <c:v>97.843999999999994</c:v>
                </c:pt>
                <c:pt idx="11414">
                  <c:v>97.784000000000006</c:v>
                </c:pt>
                <c:pt idx="11415">
                  <c:v>97.513000000000005</c:v>
                </c:pt>
                <c:pt idx="11416">
                  <c:v>97.475999999999999</c:v>
                </c:pt>
                <c:pt idx="11417">
                  <c:v>97.414000000000001</c:v>
                </c:pt>
                <c:pt idx="11418">
                  <c:v>97.141999999999996</c:v>
                </c:pt>
                <c:pt idx="11419">
                  <c:v>97.108999999999995</c:v>
                </c:pt>
                <c:pt idx="11420">
                  <c:v>97.048000000000002</c:v>
                </c:pt>
                <c:pt idx="11421">
                  <c:v>96.777000000000001</c:v>
                </c:pt>
                <c:pt idx="11422">
                  <c:v>96.744</c:v>
                </c:pt>
                <c:pt idx="11423">
                  <c:v>96.683999999999997</c:v>
                </c:pt>
                <c:pt idx="11424">
                  <c:v>96.409000000000006</c:v>
                </c:pt>
                <c:pt idx="11425">
                  <c:v>96.376999999999995</c:v>
                </c:pt>
                <c:pt idx="11426">
                  <c:v>96.316999999999993</c:v>
                </c:pt>
                <c:pt idx="11427">
                  <c:v>96.042000000000002</c:v>
                </c:pt>
                <c:pt idx="11428">
                  <c:v>96.013000000000005</c:v>
                </c:pt>
                <c:pt idx="11429">
                  <c:v>95.950999999999993</c:v>
                </c:pt>
                <c:pt idx="11430">
                  <c:v>95.68</c:v>
                </c:pt>
                <c:pt idx="11431">
                  <c:v>95.647999999999996</c:v>
                </c:pt>
                <c:pt idx="11432">
                  <c:v>95.587999999999994</c:v>
                </c:pt>
                <c:pt idx="11433">
                  <c:v>95.31</c:v>
                </c:pt>
                <c:pt idx="11434">
                  <c:v>95.284000000000006</c:v>
                </c:pt>
                <c:pt idx="11435">
                  <c:v>95.224000000000004</c:v>
                </c:pt>
                <c:pt idx="11436">
                  <c:v>94.950999999999993</c:v>
                </c:pt>
                <c:pt idx="11437">
                  <c:v>93.588999999999999</c:v>
                </c:pt>
                <c:pt idx="11438">
                  <c:v>93.528999999999996</c:v>
                </c:pt>
                <c:pt idx="11439">
                  <c:v>92.879000000000005</c:v>
                </c:pt>
                <c:pt idx="11440">
                  <c:v>92.710999999999999</c:v>
                </c:pt>
                <c:pt idx="11441">
                  <c:v>92.644999999999996</c:v>
                </c:pt>
                <c:pt idx="11442">
                  <c:v>91.994</c:v>
                </c:pt>
                <c:pt idx="11443">
                  <c:v>91.980999999999995</c:v>
                </c:pt>
                <c:pt idx="11444">
                  <c:v>91.921000000000006</c:v>
                </c:pt>
                <c:pt idx="11445">
                  <c:v>91.278999999999996</c:v>
                </c:pt>
                <c:pt idx="11446">
                  <c:v>91.263999999999996</c:v>
                </c:pt>
                <c:pt idx="11447">
                  <c:v>91.204999999999998</c:v>
                </c:pt>
                <c:pt idx="11448">
                  <c:v>90.564999999999998</c:v>
                </c:pt>
                <c:pt idx="11449">
                  <c:v>90.543999999999997</c:v>
                </c:pt>
                <c:pt idx="11450">
                  <c:v>90.484999999999999</c:v>
                </c:pt>
                <c:pt idx="11451">
                  <c:v>89.85</c:v>
                </c:pt>
                <c:pt idx="11452">
                  <c:v>89.826999999999998</c:v>
                </c:pt>
                <c:pt idx="11453">
                  <c:v>89.766000000000005</c:v>
                </c:pt>
                <c:pt idx="11454">
                  <c:v>89.13</c:v>
                </c:pt>
                <c:pt idx="11455">
                  <c:v>89.111999999999995</c:v>
                </c:pt>
                <c:pt idx="11456">
                  <c:v>89.055000000000007</c:v>
                </c:pt>
                <c:pt idx="11457">
                  <c:v>88.421000000000006</c:v>
                </c:pt>
                <c:pt idx="11458">
                  <c:v>88.399000000000001</c:v>
                </c:pt>
                <c:pt idx="11459">
                  <c:v>88.340999999999994</c:v>
                </c:pt>
                <c:pt idx="11460">
                  <c:v>87.712000000000003</c:v>
                </c:pt>
                <c:pt idx="11461">
                  <c:v>87.69</c:v>
                </c:pt>
                <c:pt idx="11462">
                  <c:v>87.63</c:v>
                </c:pt>
                <c:pt idx="11463">
                  <c:v>86.998000000000005</c:v>
                </c:pt>
                <c:pt idx="11464">
                  <c:v>86.980999999999995</c:v>
                </c:pt>
                <c:pt idx="11465">
                  <c:v>86.924000000000007</c:v>
                </c:pt>
                <c:pt idx="11466">
                  <c:v>86.296000000000006</c:v>
                </c:pt>
                <c:pt idx="11467">
                  <c:v>86.278000000000006</c:v>
                </c:pt>
                <c:pt idx="11468">
                  <c:v>86.221000000000004</c:v>
                </c:pt>
                <c:pt idx="11469">
                  <c:v>85.591999999999999</c:v>
                </c:pt>
                <c:pt idx="11470">
                  <c:v>85.575999999999993</c:v>
                </c:pt>
                <c:pt idx="11471">
                  <c:v>85.519000000000005</c:v>
                </c:pt>
                <c:pt idx="11472">
                  <c:v>84.897000000000006</c:v>
                </c:pt>
                <c:pt idx="11473">
                  <c:v>83.393000000000001</c:v>
                </c:pt>
                <c:pt idx="11474">
                  <c:v>83.334999999999994</c:v>
                </c:pt>
                <c:pt idx="11475">
                  <c:v>82.722999999999999</c:v>
                </c:pt>
                <c:pt idx="11476">
                  <c:v>82.56</c:v>
                </c:pt>
                <c:pt idx="11477">
                  <c:v>82.501999999999995</c:v>
                </c:pt>
                <c:pt idx="11478">
                  <c:v>81.896000000000001</c:v>
                </c:pt>
                <c:pt idx="11479">
                  <c:v>81.876999999999995</c:v>
                </c:pt>
                <c:pt idx="11480">
                  <c:v>81.823999999999998</c:v>
                </c:pt>
                <c:pt idx="11481">
                  <c:v>81.22</c:v>
                </c:pt>
                <c:pt idx="11482">
                  <c:v>81.195999999999998</c:v>
                </c:pt>
                <c:pt idx="11483">
                  <c:v>81.14</c:v>
                </c:pt>
                <c:pt idx="11484">
                  <c:v>80.540000000000006</c:v>
                </c:pt>
                <c:pt idx="11485">
                  <c:v>80.518000000000001</c:v>
                </c:pt>
                <c:pt idx="11486">
                  <c:v>80.465000000000003</c:v>
                </c:pt>
                <c:pt idx="11487">
                  <c:v>79.864000000000004</c:v>
                </c:pt>
                <c:pt idx="11488">
                  <c:v>79.843000000000004</c:v>
                </c:pt>
                <c:pt idx="11489">
                  <c:v>79.787999999999997</c:v>
                </c:pt>
                <c:pt idx="11490">
                  <c:v>79.19</c:v>
                </c:pt>
                <c:pt idx="11491">
                  <c:v>79.171999999999997</c:v>
                </c:pt>
                <c:pt idx="11492">
                  <c:v>79.117999999999995</c:v>
                </c:pt>
                <c:pt idx="11493">
                  <c:v>78.522000000000006</c:v>
                </c:pt>
                <c:pt idx="11494">
                  <c:v>78.504999999999995</c:v>
                </c:pt>
                <c:pt idx="11495">
                  <c:v>78.451999999999998</c:v>
                </c:pt>
                <c:pt idx="11496">
                  <c:v>77.861000000000004</c:v>
                </c:pt>
                <c:pt idx="11497">
                  <c:v>77.841999999999999</c:v>
                </c:pt>
                <c:pt idx="11498">
                  <c:v>77.787000000000006</c:v>
                </c:pt>
                <c:pt idx="11499">
                  <c:v>77.191000000000003</c:v>
                </c:pt>
                <c:pt idx="11500">
                  <c:v>77.180999999999997</c:v>
                </c:pt>
                <c:pt idx="11501">
                  <c:v>77.126999999999995</c:v>
                </c:pt>
                <c:pt idx="11502">
                  <c:v>76.536000000000001</c:v>
                </c:pt>
                <c:pt idx="11503">
                  <c:v>76.525999999999996</c:v>
                </c:pt>
                <c:pt idx="11504">
                  <c:v>76.471999999999994</c:v>
                </c:pt>
                <c:pt idx="11505">
                  <c:v>75.89</c:v>
                </c:pt>
                <c:pt idx="11506">
                  <c:v>75.878</c:v>
                </c:pt>
                <c:pt idx="11507">
                  <c:v>75.825000000000003</c:v>
                </c:pt>
                <c:pt idx="11508">
                  <c:v>75.242999999999995</c:v>
                </c:pt>
                <c:pt idx="11509">
                  <c:v>73.861999999999995</c:v>
                </c:pt>
                <c:pt idx="11510">
                  <c:v>73.808000000000007</c:v>
                </c:pt>
                <c:pt idx="11511">
                  <c:v>73.244</c:v>
                </c:pt>
                <c:pt idx="11512">
                  <c:v>73.099000000000004</c:v>
                </c:pt>
                <c:pt idx="11513">
                  <c:v>73.046999999999997</c:v>
                </c:pt>
                <c:pt idx="11514">
                  <c:v>72.489000000000004</c:v>
                </c:pt>
                <c:pt idx="11515">
                  <c:v>72.471999999999994</c:v>
                </c:pt>
                <c:pt idx="11516">
                  <c:v>72.421999999999997</c:v>
                </c:pt>
                <c:pt idx="11517">
                  <c:v>71.863</c:v>
                </c:pt>
                <c:pt idx="11518">
                  <c:v>71.850999999999999</c:v>
                </c:pt>
                <c:pt idx="11519">
                  <c:v>71.799000000000007</c:v>
                </c:pt>
                <c:pt idx="11520">
                  <c:v>71.245999999999995</c:v>
                </c:pt>
                <c:pt idx="11521">
                  <c:v>71.233999999999995</c:v>
                </c:pt>
                <c:pt idx="11522">
                  <c:v>71.185000000000002</c:v>
                </c:pt>
                <c:pt idx="11523">
                  <c:v>70.638999999999996</c:v>
                </c:pt>
                <c:pt idx="11524">
                  <c:v>70.622</c:v>
                </c:pt>
                <c:pt idx="11525">
                  <c:v>70.572000000000003</c:v>
                </c:pt>
                <c:pt idx="11526">
                  <c:v>69.962000000000003</c:v>
                </c:pt>
                <c:pt idx="11527">
                  <c:v>69.427000000000007</c:v>
                </c:pt>
                <c:pt idx="11528">
                  <c:v>69.417000000000002</c:v>
                </c:pt>
                <c:pt idx="11529">
                  <c:v>69.367000000000004</c:v>
                </c:pt>
                <c:pt idx="11530">
                  <c:v>68.834000000000003</c:v>
                </c:pt>
                <c:pt idx="11531">
                  <c:v>68.775999999999996</c:v>
                </c:pt>
                <c:pt idx="11532">
                  <c:v>68.253</c:v>
                </c:pt>
                <c:pt idx="11533">
                  <c:v>68.233999999999995</c:v>
                </c:pt>
                <c:pt idx="11534">
                  <c:v>68.188000000000002</c:v>
                </c:pt>
                <c:pt idx="11535">
                  <c:v>67.665000000000006</c:v>
                </c:pt>
                <c:pt idx="11536">
                  <c:v>67.652000000000001</c:v>
                </c:pt>
                <c:pt idx="11537">
                  <c:v>67.605999999999995</c:v>
                </c:pt>
                <c:pt idx="11538">
                  <c:v>67.091999999999999</c:v>
                </c:pt>
                <c:pt idx="11539">
                  <c:v>67.075999999999993</c:v>
                </c:pt>
                <c:pt idx="11540">
                  <c:v>67.028999999999996</c:v>
                </c:pt>
                <c:pt idx="11541">
                  <c:v>66.518000000000001</c:v>
                </c:pt>
                <c:pt idx="11542">
                  <c:v>65.308000000000007</c:v>
                </c:pt>
                <c:pt idx="11543">
                  <c:v>65.262</c:v>
                </c:pt>
                <c:pt idx="11544">
                  <c:v>64.772000000000006</c:v>
                </c:pt>
                <c:pt idx="11545">
                  <c:v>64.644999999999996</c:v>
                </c:pt>
                <c:pt idx="11546">
                  <c:v>64.599999999999994</c:v>
                </c:pt>
                <c:pt idx="11547">
                  <c:v>64.117999999999995</c:v>
                </c:pt>
                <c:pt idx="11548">
                  <c:v>64.105000000000004</c:v>
                </c:pt>
                <c:pt idx="11549">
                  <c:v>64.061000000000007</c:v>
                </c:pt>
                <c:pt idx="11550">
                  <c:v>63.584000000000003</c:v>
                </c:pt>
                <c:pt idx="11551">
                  <c:v>63.572000000000003</c:v>
                </c:pt>
                <c:pt idx="11552">
                  <c:v>63.527999999999999</c:v>
                </c:pt>
                <c:pt idx="11553">
                  <c:v>63.055999999999997</c:v>
                </c:pt>
                <c:pt idx="11554">
                  <c:v>63.046999999999997</c:v>
                </c:pt>
                <c:pt idx="11555">
                  <c:v>63.005000000000003</c:v>
                </c:pt>
                <c:pt idx="11556">
                  <c:v>62.54</c:v>
                </c:pt>
                <c:pt idx="11557">
                  <c:v>62.529000000000003</c:v>
                </c:pt>
                <c:pt idx="11558">
                  <c:v>62.488</c:v>
                </c:pt>
                <c:pt idx="11559">
                  <c:v>62.031999999999996</c:v>
                </c:pt>
                <c:pt idx="11560">
                  <c:v>62.018999999999998</c:v>
                </c:pt>
                <c:pt idx="11561">
                  <c:v>61.975999999999999</c:v>
                </c:pt>
                <c:pt idx="11562">
                  <c:v>61.526000000000003</c:v>
                </c:pt>
                <c:pt idx="11563">
                  <c:v>61.518000000000001</c:v>
                </c:pt>
                <c:pt idx="11564">
                  <c:v>61.478000000000002</c:v>
                </c:pt>
                <c:pt idx="11565">
                  <c:v>61.036999999999999</c:v>
                </c:pt>
                <c:pt idx="11566">
                  <c:v>61.024000000000001</c:v>
                </c:pt>
                <c:pt idx="11567">
                  <c:v>60.984000000000002</c:v>
                </c:pt>
                <c:pt idx="11568">
                  <c:v>60.55</c:v>
                </c:pt>
                <c:pt idx="11569">
                  <c:v>60.54</c:v>
                </c:pt>
                <c:pt idx="11570">
                  <c:v>60.500999999999998</c:v>
                </c:pt>
                <c:pt idx="11571">
                  <c:v>60.076000000000001</c:v>
                </c:pt>
                <c:pt idx="11572">
                  <c:v>60.064</c:v>
                </c:pt>
                <c:pt idx="11573">
                  <c:v>60.024999999999999</c:v>
                </c:pt>
                <c:pt idx="11574">
                  <c:v>59.607999999999997</c:v>
                </c:pt>
                <c:pt idx="11575">
                  <c:v>59.595999999999997</c:v>
                </c:pt>
                <c:pt idx="11576">
                  <c:v>59.558999999999997</c:v>
                </c:pt>
                <c:pt idx="11577">
                  <c:v>59.148000000000003</c:v>
                </c:pt>
                <c:pt idx="11578">
                  <c:v>58.191000000000003</c:v>
                </c:pt>
                <c:pt idx="11579">
                  <c:v>58.155000000000001</c:v>
                </c:pt>
                <c:pt idx="11580">
                  <c:v>57.771999999999998</c:v>
                </c:pt>
                <c:pt idx="11581">
                  <c:v>57.765999999999998</c:v>
                </c:pt>
                <c:pt idx="11582">
                  <c:v>57.731000000000002</c:v>
                </c:pt>
                <c:pt idx="11583">
                  <c:v>57.356000000000002</c:v>
                </c:pt>
                <c:pt idx="11584">
                  <c:v>57.35</c:v>
                </c:pt>
                <c:pt idx="11585">
                  <c:v>57.316000000000003</c:v>
                </c:pt>
                <c:pt idx="11586">
                  <c:v>56.953000000000003</c:v>
                </c:pt>
                <c:pt idx="11587">
                  <c:v>56.947000000000003</c:v>
                </c:pt>
                <c:pt idx="11588">
                  <c:v>56.914000000000001</c:v>
                </c:pt>
                <c:pt idx="11589">
                  <c:v>56.567</c:v>
                </c:pt>
                <c:pt idx="11590">
                  <c:v>56.534999999999997</c:v>
                </c:pt>
                <c:pt idx="11591">
                  <c:v>56.191000000000003</c:v>
                </c:pt>
                <c:pt idx="11592">
                  <c:v>56.183999999999997</c:v>
                </c:pt>
                <c:pt idx="11593">
                  <c:v>56.152999999999999</c:v>
                </c:pt>
                <c:pt idx="11594">
                  <c:v>55.813000000000002</c:v>
                </c:pt>
                <c:pt idx="11595">
                  <c:v>55.783000000000001</c:v>
                </c:pt>
                <c:pt idx="11596">
                  <c:v>55.459000000000003</c:v>
                </c:pt>
                <c:pt idx="11597">
                  <c:v>55.448999999999998</c:v>
                </c:pt>
                <c:pt idx="11598">
                  <c:v>55.417999999999999</c:v>
                </c:pt>
                <c:pt idx="11599">
                  <c:v>55.103000000000002</c:v>
                </c:pt>
                <c:pt idx="11600">
                  <c:v>55.097999999999999</c:v>
                </c:pt>
                <c:pt idx="11601">
                  <c:v>55.069000000000003</c:v>
                </c:pt>
                <c:pt idx="11602">
                  <c:v>54.765000000000001</c:v>
                </c:pt>
                <c:pt idx="11603">
                  <c:v>54.758000000000003</c:v>
                </c:pt>
                <c:pt idx="11604">
                  <c:v>54.731000000000002</c:v>
                </c:pt>
                <c:pt idx="11605">
                  <c:v>54.438000000000002</c:v>
                </c:pt>
                <c:pt idx="11606">
                  <c:v>54.429000000000002</c:v>
                </c:pt>
                <c:pt idx="11607">
                  <c:v>54.404000000000003</c:v>
                </c:pt>
                <c:pt idx="11608">
                  <c:v>54.124000000000002</c:v>
                </c:pt>
                <c:pt idx="11609">
                  <c:v>54.115000000000002</c:v>
                </c:pt>
                <c:pt idx="11610">
                  <c:v>54.09</c:v>
                </c:pt>
                <c:pt idx="11611">
                  <c:v>53.819000000000003</c:v>
                </c:pt>
                <c:pt idx="11612">
                  <c:v>53.131</c:v>
                </c:pt>
                <c:pt idx="11613">
                  <c:v>53.109000000000002</c:v>
                </c:pt>
                <c:pt idx="11614">
                  <c:v>52.88</c:v>
                </c:pt>
                <c:pt idx="11615">
                  <c:v>52.82</c:v>
                </c:pt>
                <c:pt idx="11616">
                  <c:v>52.798999999999999</c:v>
                </c:pt>
                <c:pt idx="11617">
                  <c:v>52.584000000000003</c:v>
                </c:pt>
                <c:pt idx="11618">
                  <c:v>52.578000000000003</c:v>
                </c:pt>
                <c:pt idx="11619">
                  <c:v>52.558999999999997</c:v>
                </c:pt>
                <c:pt idx="11620">
                  <c:v>52.356000000000002</c:v>
                </c:pt>
                <c:pt idx="11621">
                  <c:v>52.348999999999997</c:v>
                </c:pt>
                <c:pt idx="11622">
                  <c:v>52.331000000000003</c:v>
                </c:pt>
                <c:pt idx="11623">
                  <c:v>52.139000000000003</c:v>
                </c:pt>
                <c:pt idx="11624">
                  <c:v>52.134</c:v>
                </c:pt>
                <c:pt idx="11625">
                  <c:v>52.116</c:v>
                </c:pt>
                <c:pt idx="11626">
                  <c:v>51.936999999999998</c:v>
                </c:pt>
                <c:pt idx="11627">
                  <c:v>51.932000000000002</c:v>
                </c:pt>
                <c:pt idx="11628">
                  <c:v>51.917000000000002</c:v>
                </c:pt>
                <c:pt idx="11629">
                  <c:v>51.750999999999998</c:v>
                </c:pt>
                <c:pt idx="11630">
                  <c:v>51.746000000000002</c:v>
                </c:pt>
                <c:pt idx="11631">
                  <c:v>51.731000000000002</c:v>
                </c:pt>
                <c:pt idx="11632">
                  <c:v>51.578000000000003</c:v>
                </c:pt>
                <c:pt idx="11633">
                  <c:v>51.573</c:v>
                </c:pt>
                <c:pt idx="11634">
                  <c:v>51.558999999999997</c:v>
                </c:pt>
                <c:pt idx="11635">
                  <c:v>51.417999999999999</c:v>
                </c:pt>
                <c:pt idx="11636">
                  <c:v>51.414999999999999</c:v>
                </c:pt>
                <c:pt idx="11637">
                  <c:v>51.402999999999999</c:v>
                </c:pt>
                <c:pt idx="11638">
                  <c:v>51.276000000000003</c:v>
                </c:pt>
                <c:pt idx="11639">
                  <c:v>51.271999999999998</c:v>
                </c:pt>
                <c:pt idx="11640">
                  <c:v>51.26</c:v>
                </c:pt>
                <c:pt idx="11641">
                  <c:v>51.146000000000001</c:v>
                </c:pt>
                <c:pt idx="11642">
                  <c:v>51.143000000000001</c:v>
                </c:pt>
                <c:pt idx="11643">
                  <c:v>51.133000000000003</c:v>
                </c:pt>
                <c:pt idx="11644">
                  <c:v>51.031999999999996</c:v>
                </c:pt>
                <c:pt idx="11645">
                  <c:v>51.029000000000003</c:v>
                </c:pt>
                <c:pt idx="11646">
                  <c:v>51.021000000000001</c:v>
                </c:pt>
                <c:pt idx="11647">
                  <c:v>43.642000000000003</c:v>
                </c:pt>
                <c:pt idx="11648">
                  <c:v>43.389000000000003</c:v>
                </c:pt>
                <c:pt idx="11649">
                  <c:v>12.032999999999999</c:v>
                </c:pt>
                <c:pt idx="11650">
                  <c:v>10.112</c:v>
                </c:pt>
                <c:pt idx="11651">
                  <c:v>10.082000000000001</c:v>
                </c:pt>
                <c:pt idx="11652">
                  <c:v>9.923</c:v>
                </c:pt>
                <c:pt idx="11653">
                  <c:v>9.2799999999999994</c:v>
                </c:pt>
                <c:pt idx="11654">
                  <c:v>9.2550000000000008</c:v>
                </c:pt>
                <c:pt idx="11655">
                  <c:v>8.4320000000000004</c:v>
                </c:pt>
                <c:pt idx="11656">
                  <c:v>8.4160000000000004</c:v>
                </c:pt>
                <c:pt idx="11657">
                  <c:v>8.3320000000000007</c:v>
                </c:pt>
                <c:pt idx="11658">
                  <c:v>8.0630000000000006</c:v>
                </c:pt>
                <c:pt idx="11659">
                  <c:v>8.0559999999999992</c:v>
                </c:pt>
                <c:pt idx="11660">
                  <c:v>7.9889999999999999</c:v>
                </c:pt>
                <c:pt idx="11661">
                  <c:v>7.9930000000000003</c:v>
                </c:pt>
                <c:pt idx="11662">
                  <c:v>8.0229999999999997</c:v>
                </c:pt>
                <c:pt idx="11663">
                  <c:v>8.2569999999999997</c:v>
                </c:pt>
                <c:pt idx="11664">
                  <c:v>8.2690000000000001</c:v>
                </c:pt>
                <c:pt idx="11665">
                  <c:v>8.3480000000000008</c:v>
                </c:pt>
                <c:pt idx="11666">
                  <c:v>8.7739999999999991</c:v>
                </c:pt>
                <c:pt idx="11667">
                  <c:v>8.7940000000000005</c:v>
                </c:pt>
                <c:pt idx="11668">
                  <c:v>13.755000000000001</c:v>
                </c:pt>
                <c:pt idx="11669">
                  <c:v>16.116</c:v>
                </c:pt>
                <c:pt idx="11670">
                  <c:v>16.716000000000001</c:v>
                </c:pt>
                <c:pt idx="11671">
                  <c:v>16.940999999999999</c:v>
                </c:pt>
                <c:pt idx="11672">
                  <c:v>19.437000000000001</c:v>
                </c:pt>
                <c:pt idx="11673">
                  <c:v>19.491</c:v>
                </c:pt>
                <c:pt idx="11674">
                  <c:v>19.731999999999999</c:v>
                </c:pt>
                <c:pt idx="11675">
                  <c:v>22.28</c:v>
                </c:pt>
                <c:pt idx="11676">
                  <c:v>22.347000000000001</c:v>
                </c:pt>
                <c:pt idx="11677">
                  <c:v>22.588999999999999</c:v>
                </c:pt>
                <c:pt idx="11678">
                  <c:v>25.181000000000001</c:v>
                </c:pt>
                <c:pt idx="11679">
                  <c:v>25.253</c:v>
                </c:pt>
                <c:pt idx="11680">
                  <c:v>25.492999999999999</c:v>
                </c:pt>
                <c:pt idx="11681">
                  <c:v>28.137</c:v>
                </c:pt>
                <c:pt idx="11682">
                  <c:v>28.192</c:v>
                </c:pt>
                <c:pt idx="11683">
                  <c:v>28.434000000000001</c:v>
                </c:pt>
                <c:pt idx="11684">
                  <c:v>29.518999999999998</c:v>
                </c:pt>
                <c:pt idx="11685">
                  <c:v>35.323</c:v>
                </c:pt>
                <c:pt idx="11686">
                  <c:v>35.58</c:v>
                </c:pt>
                <c:pt idx="11687">
                  <c:v>38.249000000000002</c:v>
                </c:pt>
                <c:pt idx="11688">
                  <c:v>38.950000000000003</c:v>
                </c:pt>
                <c:pt idx="11689">
                  <c:v>39.198999999999998</c:v>
                </c:pt>
                <c:pt idx="11690">
                  <c:v>41.872999999999998</c:v>
                </c:pt>
                <c:pt idx="11691">
                  <c:v>41.963999999999999</c:v>
                </c:pt>
                <c:pt idx="11692">
                  <c:v>42.213999999999999</c:v>
                </c:pt>
                <c:pt idx="11693">
                  <c:v>44.893999999999998</c:v>
                </c:pt>
                <c:pt idx="11694">
                  <c:v>44.975999999999999</c:v>
                </c:pt>
                <c:pt idx="11695">
                  <c:v>45.216999999999999</c:v>
                </c:pt>
                <c:pt idx="11696">
                  <c:v>47.905999999999999</c:v>
                </c:pt>
                <c:pt idx="11697">
                  <c:v>47.994999999999997</c:v>
                </c:pt>
                <c:pt idx="11698">
                  <c:v>48.241</c:v>
                </c:pt>
                <c:pt idx="11699">
                  <c:v>50.948</c:v>
                </c:pt>
                <c:pt idx="11700">
                  <c:v>51.012999999999998</c:v>
                </c:pt>
                <c:pt idx="11701">
                  <c:v>51.255000000000003</c:v>
                </c:pt>
                <c:pt idx="11702">
                  <c:v>53.957999999999998</c:v>
                </c:pt>
                <c:pt idx="11703">
                  <c:v>54.046999999999997</c:v>
                </c:pt>
                <c:pt idx="11704">
                  <c:v>54.292999999999999</c:v>
                </c:pt>
                <c:pt idx="11705">
                  <c:v>57.01</c:v>
                </c:pt>
                <c:pt idx="11706">
                  <c:v>57.073</c:v>
                </c:pt>
                <c:pt idx="11707">
                  <c:v>57.314999999999998</c:v>
                </c:pt>
                <c:pt idx="11708">
                  <c:v>60.036000000000001</c:v>
                </c:pt>
                <c:pt idx="11709">
                  <c:v>60.104999999999997</c:v>
                </c:pt>
                <c:pt idx="11710">
                  <c:v>60.351999999999997</c:v>
                </c:pt>
                <c:pt idx="11711">
                  <c:v>63.06</c:v>
                </c:pt>
                <c:pt idx="11712">
                  <c:v>63.14</c:v>
                </c:pt>
                <c:pt idx="11713">
                  <c:v>63.381999999999998</c:v>
                </c:pt>
                <c:pt idx="11714">
                  <c:v>66.105999999999995</c:v>
                </c:pt>
                <c:pt idx="11715">
                  <c:v>66.174000000000007</c:v>
                </c:pt>
                <c:pt idx="11716">
                  <c:v>66.417000000000002</c:v>
                </c:pt>
                <c:pt idx="11717">
                  <c:v>69.14</c:v>
                </c:pt>
                <c:pt idx="11718">
                  <c:v>69.212999999999994</c:v>
                </c:pt>
                <c:pt idx="11719">
                  <c:v>69.454999999999998</c:v>
                </c:pt>
                <c:pt idx="11720">
                  <c:v>72.183999999999997</c:v>
                </c:pt>
                <c:pt idx="11721">
                  <c:v>77.974000000000004</c:v>
                </c:pt>
                <c:pt idx="11722">
                  <c:v>78.215999999999994</c:v>
                </c:pt>
                <c:pt idx="11723">
                  <c:v>80.94</c:v>
                </c:pt>
                <c:pt idx="11724">
                  <c:v>80.986999999999995</c:v>
                </c:pt>
                <c:pt idx="11725">
                  <c:v>81.236999999999995</c:v>
                </c:pt>
                <c:pt idx="11726">
                  <c:v>83.94</c:v>
                </c:pt>
                <c:pt idx="11727">
                  <c:v>83.986999999999995</c:v>
                </c:pt>
                <c:pt idx="11728">
                  <c:v>84.236000000000004</c:v>
                </c:pt>
                <c:pt idx="11729">
                  <c:v>86.957999999999998</c:v>
                </c:pt>
                <c:pt idx="11730">
                  <c:v>87.004999999999995</c:v>
                </c:pt>
                <c:pt idx="11731">
                  <c:v>87.25</c:v>
                </c:pt>
                <c:pt idx="11732">
                  <c:v>90.23</c:v>
                </c:pt>
                <c:pt idx="11733">
                  <c:v>92.986000000000004</c:v>
                </c:pt>
                <c:pt idx="11734">
                  <c:v>93.033000000000001</c:v>
                </c:pt>
                <c:pt idx="11735">
                  <c:v>93.274000000000001</c:v>
                </c:pt>
                <c:pt idx="11736">
                  <c:v>96.013000000000005</c:v>
                </c:pt>
                <c:pt idx="11737">
                  <c:v>96.061000000000007</c:v>
                </c:pt>
                <c:pt idx="11738">
                  <c:v>96.317999999999998</c:v>
                </c:pt>
                <c:pt idx="11739">
                  <c:v>99.061999999999998</c:v>
                </c:pt>
                <c:pt idx="11740">
                  <c:v>99.114000000000004</c:v>
                </c:pt>
                <c:pt idx="11741">
                  <c:v>99.373999999999995</c:v>
                </c:pt>
                <c:pt idx="11742">
                  <c:v>102.11199999999999</c:v>
                </c:pt>
                <c:pt idx="11743">
                  <c:v>102.16500000000001</c:v>
                </c:pt>
                <c:pt idx="11744">
                  <c:v>102.41200000000001</c:v>
                </c:pt>
                <c:pt idx="11745">
                  <c:v>105.169</c:v>
                </c:pt>
                <c:pt idx="11746">
                  <c:v>105.21599999999999</c:v>
                </c:pt>
                <c:pt idx="11747">
                  <c:v>105.45699999999999</c:v>
                </c:pt>
                <c:pt idx="11748">
                  <c:v>108.19499999999999</c:v>
                </c:pt>
                <c:pt idx="11749">
                  <c:v>108.242</c:v>
                </c:pt>
                <c:pt idx="11750">
                  <c:v>108.488</c:v>
                </c:pt>
                <c:pt idx="11751">
                  <c:v>111.223</c:v>
                </c:pt>
                <c:pt idx="11752">
                  <c:v>111.27</c:v>
                </c:pt>
                <c:pt idx="11753">
                  <c:v>111.51300000000001</c:v>
                </c:pt>
                <c:pt idx="11754">
                  <c:v>114.23</c:v>
                </c:pt>
                <c:pt idx="11755">
                  <c:v>120.938</c:v>
                </c:pt>
                <c:pt idx="11756">
                  <c:v>121.205</c:v>
                </c:pt>
                <c:pt idx="11757">
                  <c:v>123.926</c:v>
                </c:pt>
                <c:pt idx="11758">
                  <c:v>124.617</c:v>
                </c:pt>
                <c:pt idx="11759">
                  <c:v>124.858</c:v>
                </c:pt>
                <c:pt idx="11760">
                  <c:v>127.583</c:v>
                </c:pt>
                <c:pt idx="11761">
                  <c:v>127.65900000000001</c:v>
                </c:pt>
                <c:pt idx="11762">
                  <c:v>127.899</c:v>
                </c:pt>
                <c:pt idx="11763">
                  <c:v>130.60300000000001</c:v>
                </c:pt>
                <c:pt idx="11764">
                  <c:v>130.70400000000001</c:v>
                </c:pt>
                <c:pt idx="11765">
                  <c:v>130.94999999999999</c:v>
                </c:pt>
                <c:pt idx="11766">
                  <c:v>133.67500000000001</c:v>
                </c:pt>
                <c:pt idx="11767">
                  <c:v>133.74799999999999</c:v>
                </c:pt>
                <c:pt idx="11768">
                  <c:v>133.989</c:v>
                </c:pt>
                <c:pt idx="11769">
                  <c:v>136.71100000000001</c:v>
                </c:pt>
                <c:pt idx="11770">
                  <c:v>136.792</c:v>
                </c:pt>
                <c:pt idx="11771">
                  <c:v>137.03700000000001</c:v>
                </c:pt>
                <c:pt idx="11772">
                  <c:v>139.762</c:v>
                </c:pt>
                <c:pt idx="11773">
                  <c:v>139.83799999999999</c:v>
                </c:pt>
                <c:pt idx="11774">
                  <c:v>140.083</c:v>
                </c:pt>
                <c:pt idx="11775">
                  <c:v>142.80799999999999</c:v>
                </c:pt>
                <c:pt idx="11776">
                  <c:v>142.88800000000001</c:v>
                </c:pt>
                <c:pt idx="11777">
                  <c:v>143.12899999999999</c:v>
                </c:pt>
                <c:pt idx="11778">
                  <c:v>145.85400000000001</c:v>
                </c:pt>
                <c:pt idx="11779">
                  <c:v>145.92699999999999</c:v>
                </c:pt>
                <c:pt idx="11780">
                  <c:v>146.16800000000001</c:v>
                </c:pt>
                <c:pt idx="11781">
                  <c:v>148.9</c:v>
                </c:pt>
                <c:pt idx="11782">
                  <c:v>148.976</c:v>
                </c:pt>
                <c:pt idx="11783">
                  <c:v>149.22399999999999</c:v>
                </c:pt>
                <c:pt idx="11784">
                  <c:v>151.947</c:v>
                </c:pt>
                <c:pt idx="11785">
                  <c:v>152.017</c:v>
                </c:pt>
                <c:pt idx="11786">
                  <c:v>152.26</c:v>
                </c:pt>
                <c:pt idx="11787">
                  <c:v>154.99600000000001</c:v>
                </c:pt>
                <c:pt idx="11788">
                  <c:v>155.06800000000001</c:v>
                </c:pt>
                <c:pt idx="11789">
                  <c:v>155.316</c:v>
                </c:pt>
                <c:pt idx="11790">
                  <c:v>158.023</c:v>
                </c:pt>
                <c:pt idx="11791">
                  <c:v>163.84800000000001</c:v>
                </c:pt>
                <c:pt idx="11792">
                  <c:v>164.10400000000001</c:v>
                </c:pt>
                <c:pt idx="11793">
                  <c:v>166.81899999999999</c:v>
                </c:pt>
                <c:pt idx="11794">
                  <c:v>167.52500000000001</c:v>
                </c:pt>
                <c:pt idx="11795">
                  <c:v>167.76499999999999</c:v>
                </c:pt>
                <c:pt idx="11796">
                  <c:v>170.98599999999999</c:v>
                </c:pt>
                <c:pt idx="11797">
                  <c:v>173.70500000000001</c:v>
                </c:pt>
                <c:pt idx="11798">
                  <c:v>173.756</c:v>
                </c:pt>
                <c:pt idx="11799">
                  <c:v>174.00200000000001</c:v>
                </c:pt>
                <c:pt idx="11800">
                  <c:v>176.73599999999999</c:v>
                </c:pt>
                <c:pt idx="11801">
                  <c:v>176.78700000000001</c:v>
                </c:pt>
                <c:pt idx="11802">
                  <c:v>177.03299999999999</c:v>
                </c:pt>
                <c:pt idx="11803">
                  <c:v>180.03700000000001</c:v>
                </c:pt>
                <c:pt idx="11804">
                  <c:v>182.75700000000001</c:v>
                </c:pt>
                <c:pt idx="11805">
                  <c:v>182.81399999999999</c:v>
                </c:pt>
                <c:pt idx="11806">
                  <c:v>183.05500000000001</c:v>
                </c:pt>
                <c:pt idx="11807">
                  <c:v>185.786</c:v>
                </c:pt>
                <c:pt idx="11808">
                  <c:v>185.83799999999999</c:v>
                </c:pt>
                <c:pt idx="11809">
                  <c:v>186.083</c:v>
                </c:pt>
                <c:pt idx="11810">
                  <c:v>188.816</c:v>
                </c:pt>
                <c:pt idx="11811">
                  <c:v>188.87200000000001</c:v>
                </c:pt>
                <c:pt idx="11812">
                  <c:v>189.125</c:v>
                </c:pt>
                <c:pt idx="11813">
                  <c:v>191.85400000000001</c:v>
                </c:pt>
                <c:pt idx="11814">
                  <c:v>191.90600000000001</c:v>
                </c:pt>
                <c:pt idx="11815">
                  <c:v>192.154</c:v>
                </c:pt>
                <c:pt idx="11816">
                  <c:v>194.89099999999999</c:v>
                </c:pt>
                <c:pt idx="11817">
                  <c:v>194.94300000000001</c:v>
                </c:pt>
                <c:pt idx="11818">
                  <c:v>195.19</c:v>
                </c:pt>
                <c:pt idx="11819">
                  <c:v>197.93</c:v>
                </c:pt>
                <c:pt idx="11820">
                  <c:v>197.98599999999999</c:v>
                </c:pt>
                <c:pt idx="11821">
                  <c:v>198.239</c:v>
                </c:pt>
                <c:pt idx="11822">
                  <c:v>200.958</c:v>
                </c:pt>
                <c:pt idx="11823">
                  <c:v>206.75700000000001</c:v>
                </c:pt>
                <c:pt idx="11824">
                  <c:v>206.999</c:v>
                </c:pt>
                <c:pt idx="11825">
                  <c:v>209.715</c:v>
                </c:pt>
                <c:pt idx="11826">
                  <c:v>210.44200000000001</c:v>
                </c:pt>
                <c:pt idx="11827">
                  <c:v>210.68299999999999</c:v>
                </c:pt>
                <c:pt idx="11828">
                  <c:v>213.40100000000001</c:v>
                </c:pt>
                <c:pt idx="11829">
                  <c:v>213.48599999999999</c:v>
                </c:pt>
                <c:pt idx="11830">
                  <c:v>213.726</c:v>
                </c:pt>
                <c:pt idx="11831">
                  <c:v>216.44300000000001</c:v>
                </c:pt>
                <c:pt idx="11832">
                  <c:v>216.53100000000001</c:v>
                </c:pt>
                <c:pt idx="11833">
                  <c:v>216.77600000000001</c:v>
                </c:pt>
                <c:pt idx="11834">
                  <c:v>219.523</c:v>
                </c:pt>
                <c:pt idx="11835">
                  <c:v>219.577</c:v>
                </c:pt>
                <c:pt idx="11836">
                  <c:v>219.81800000000001</c:v>
                </c:pt>
                <c:pt idx="11837">
                  <c:v>222.55500000000001</c:v>
                </c:pt>
                <c:pt idx="11838">
                  <c:v>222.62100000000001</c:v>
                </c:pt>
                <c:pt idx="11839">
                  <c:v>222.87</c:v>
                </c:pt>
                <c:pt idx="11840">
                  <c:v>225.58799999999999</c:v>
                </c:pt>
                <c:pt idx="11841">
                  <c:v>225.67099999999999</c:v>
                </c:pt>
                <c:pt idx="11842">
                  <c:v>225.92099999999999</c:v>
                </c:pt>
                <c:pt idx="11843">
                  <c:v>228.66</c:v>
                </c:pt>
                <c:pt idx="11844">
                  <c:v>228.71199999999999</c:v>
                </c:pt>
                <c:pt idx="11845">
                  <c:v>228.953</c:v>
                </c:pt>
                <c:pt idx="11846">
                  <c:v>232.04</c:v>
                </c:pt>
                <c:pt idx="11847">
                  <c:v>234.76300000000001</c:v>
                </c:pt>
                <c:pt idx="11848">
                  <c:v>234.82</c:v>
                </c:pt>
                <c:pt idx="11849">
                  <c:v>235.06100000000001</c:v>
                </c:pt>
                <c:pt idx="11850">
                  <c:v>237.78800000000001</c:v>
                </c:pt>
                <c:pt idx="11851">
                  <c:v>237.845</c:v>
                </c:pt>
                <c:pt idx="11852">
                  <c:v>238.08600000000001</c:v>
                </c:pt>
                <c:pt idx="11853">
                  <c:v>240.83799999999999</c:v>
                </c:pt>
                <c:pt idx="11854">
                  <c:v>240.89500000000001</c:v>
                </c:pt>
                <c:pt idx="11855">
                  <c:v>241.13499999999999</c:v>
                </c:pt>
                <c:pt idx="11856">
                  <c:v>243.87700000000001</c:v>
                </c:pt>
                <c:pt idx="11857">
                  <c:v>243.93600000000001</c:v>
                </c:pt>
                <c:pt idx="11858">
                  <c:v>244.17699999999999</c:v>
                </c:pt>
                <c:pt idx="11859">
                  <c:v>246.899</c:v>
                </c:pt>
                <c:pt idx="11860">
                  <c:v>257.142</c:v>
                </c:pt>
                <c:pt idx="11861">
                  <c:v>257.12200000000001</c:v>
                </c:pt>
                <c:pt idx="11862">
                  <c:v>256.91399999999999</c:v>
                </c:pt>
                <c:pt idx="11863">
                  <c:v>256.85899999999998</c:v>
                </c:pt>
                <c:pt idx="11864">
                  <c:v>256.83999999999997</c:v>
                </c:pt>
                <c:pt idx="11865">
                  <c:v>256.63099999999997</c:v>
                </c:pt>
                <c:pt idx="11866">
                  <c:v>256.62700000000001</c:v>
                </c:pt>
                <c:pt idx="11867">
                  <c:v>256.60899999999998</c:v>
                </c:pt>
                <c:pt idx="11868">
                  <c:v>256.40300000000002</c:v>
                </c:pt>
                <c:pt idx="11869">
                  <c:v>256.39600000000002</c:v>
                </c:pt>
                <c:pt idx="11870">
                  <c:v>256.37900000000002</c:v>
                </c:pt>
                <c:pt idx="11871">
                  <c:v>256.17500000000001</c:v>
                </c:pt>
                <c:pt idx="11872">
                  <c:v>256.16800000000001</c:v>
                </c:pt>
                <c:pt idx="11873">
                  <c:v>256.14999999999998</c:v>
                </c:pt>
                <c:pt idx="11874">
                  <c:v>255.947</c:v>
                </c:pt>
                <c:pt idx="11875">
                  <c:v>255.94</c:v>
                </c:pt>
                <c:pt idx="11876">
                  <c:v>255.922</c:v>
                </c:pt>
                <c:pt idx="11877">
                  <c:v>255.72200000000001</c:v>
                </c:pt>
                <c:pt idx="11878">
                  <c:v>255.715</c:v>
                </c:pt>
                <c:pt idx="11879">
                  <c:v>255.697</c:v>
                </c:pt>
                <c:pt idx="11880">
                  <c:v>255.499</c:v>
                </c:pt>
                <c:pt idx="11881">
                  <c:v>255.49100000000001</c:v>
                </c:pt>
                <c:pt idx="11882">
                  <c:v>255.47300000000001</c:v>
                </c:pt>
                <c:pt idx="11883">
                  <c:v>255.27699999999999</c:v>
                </c:pt>
                <c:pt idx="11884">
                  <c:v>255.26900000000001</c:v>
                </c:pt>
                <c:pt idx="11885">
                  <c:v>255.251</c:v>
                </c:pt>
                <c:pt idx="11886">
                  <c:v>255.05500000000001</c:v>
                </c:pt>
                <c:pt idx="11887">
                  <c:v>255.048</c:v>
                </c:pt>
                <c:pt idx="11888">
                  <c:v>255.03100000000001</c:v>
                </c:pt>
                <c:pt idx="11889">
                  <c:v>254.83799999999999</c:v>
                </c:pt>
                <c:pt idx="11890">
                  <c:v>254.82900000000001</c:v>
                </c:pt>
                <c:pt idx="11891">
                  <c:v>254.81200000000001</c:v>
                </c:pt>
                <c:pt idx="11892">
                  <c:v>254.62</c:v>
                </c:pt>
                <c:pt idx="11893">
                  <c:v>254.61199999999999</c:v>
                </c:pt>
                <c:pt idx="11894">
                  <c:v>254.596</c:v>
                </c:pt>
                <c:pt idx="11895">
                  <c:v>254.39400000000001</c:v>
                </c:pt>
                <c:pt idx="11896">
                  <c:v>254.37700000000001</c:v>
                </c:pt>
                <c:pt idx="11897">
                  <c:v>254.18700000000001</c:v>
                </c:pt>
                <c:pt idx="11898">
                  <c:v>254.166</c:v>
                </c:pt>
                <c:pt idx="11899">
                  <c:v>253.977</c:v>
                </c:pt>
                <c:pt idx="11900">
                  <c:v>253.547</c:v>
                </c:pt>
                <c:pt idx="11901">
                  <c:v>253.53</c:v>
                </c:pt>
                <c:pt idx="11902">
                  <c:v>253.345</c:v>
                </c:pt>
                <c:pt idx="11903">
                  <c:v>253.298</c:v>
                </c:pt>
                <c:pt idx="11904">
                  <c:v>253.28100000000001</c:v>
                </c:pt>
                <c:pt idx="11905">
                  <c:v>253.1</c:v>
                </c:pt>
                <c:pt idx="11906">
                  <c:v>253.09299999999999</c:v>
                </c:pt>
                <c:pt idx="11907">
                  <c:v>253.077</c:v>
                </c:pt>
                <c:pt idx="11908">
                  <c:v>252.89599999999999</c:v>
                </c:pt>
                <c:pt idx="11909">
                  <c:v>252.89</c:v>
                </c:pt>
                <c:pt idx="11910">
                  <c:v>252.87299999999999</c:v>
                </c:pt>
                <c:pt idx="11911">
                  <c:v>252.69200000000001</c:v>
                </c:pt>
                <c:pt idx="11912">
                  <c:v>252.68799999999999</c:v>
                </c:pt>
                <c:pt idx="11913">
                  <c:v>252.673</c:v>
                </c:pt>
                <c:pt idx="11914">
                  <c:v>252.494</c:v>
                </c:pt>
                <c:pt idx="11915">
                  <c:v>252.488</c:v>
                </c:pt>
                <c:pt idx="11916">
                  <c:v>252.47200000000001</c:v>
                </c:pt>
                <c:pt idx="11917">
                  <c:v>252.29599999999999</c:v>
                </c:pt>
                <c:pt idx="11918">
                  <c:v>252.29</c:v>
                </c:pt>
                <c:pt idx="11919">
                  <c:v>252.27500000000001</c:v>
                </c:pt>
                <c:pt idx="11920">
                  <c:v>252.101</c:v>
                </c:pt>
                <c:pt idx="11921">
                  <c:v>252.09399999999999</c:v>
                </c:pt>
                <c:pt idx="11922">
                  <c:v>252.07900000000001</c:v>
                </c:pt>
                <c:pt idx="11923">
                  <c:v>251.905</c:v>
                </c:pt>
                <c:pt idx="11924">
                  <c:v>251.899</c:v>
                </c:pt>
                <c:pt idx="11925">
                  <c:v>251.88399999999999</c:v>
                </c:pt>
                <c:pt idx="11926">
                  <c:v>251.71199999999999</c:v>
                </c:pt>
                <c:pt idx="11927">
                  <c:v>251.70699999999999</c:v>
                </c:pt>
                <c:pt idx="11928">
                  <c:v>251.69200000000001</c:v>
                </c:pt>
                <c:pt idx="11929">
                  <c:v>251.52</c:v>
                </c:pt>
                <c:pt idx="11930">
                  <c:v>251.51599999999999</c:v>
                </c:pt>
                <c:pt idx="11931">
                  <c:v>251.501</c:v>
                </c:pt>
                <c:pt idx="11932">
                  <c:v>251.33199999999999</c:v>
                </c:pt>
                <c:pt idx="11933">
                  <c:v>251.32599999999999</c:v>
                </c:pt>
                <c:pt idx="11934">
                  <c:v>251.31200000000001</c:v>
                </c:pt>
                <c:pt idx="11935">
                  <c:v>251.14400000000001</c:v>
                </c:pt>
                <c:pt idx="11936">
                  <c:v>242.155</c:v>
                </c:pt>
                <c:pt idx="11937">
                  <c:v>241.999</c:v>
                </c:pt>
                <c:pt idx="11938">
                  <c:v>240.374</c:v>
                </c:pt>
                <c:pt idx="11939">
                  <c:v>239.32</c:v>
                </c:pt>
                <c:pt idx="11940">
                  <c:v>239.167</c:v>
                </c:pt>
                <c:pt idx="11941">
                  <c:v>237.54400000000001</c:v>
                </c:pt>
                <c:pt idx="11942">
                  <c:v>237.50800000000001</c:v>
                </c:pt>
                <c:pt idx="11943">
                  <c:v>237.363</c:v>
                </c:pt>
                <c:pt idx="11944">
                  <c:v>235.75800000000001</c:v>
                </c:pt>
                <c:pt idx="11945">
                  <c:v>235.69399999999999</c:v>
                </c:pt>
                <c:pt idx="11946">
                  <c:v>235.54599999999999</c:v>
                </c:pt>
                <c:pt idx="11947">
                  <c:v>233.911</c:v>
                </c:pt>
                <c:pt idx="11948">
                  <c:v>233.87799999999999</c:v>
                </c:pt>
                <c:pt idx="11949">
                  <c:v>233.73</c:v>
                </c:pt>
                <c:pt idx="11950">
                  <c:v>232.11699999999999</c:v>
                </c:pt>
                <c:pt idx="11951">
                  <c:v>232.06200000000001</c:v>
                </c:pt>
                <c:pt idx="11952">
                  <c:v>231.91499999999999</c:v>
                </c:pt>
                <c:pt idx="11953">
                  <c:v>230.297</c:v>
                </c:pt>
                <c:pt idx="11954">
                  <c:v>226.03899999999999</c:v>
                </c:pt>
                <c:pt idx="11955">
                  <c:v>225.88900000000001</c:v>
                </c:pt>
                <c:pt idx="11956">
                  <c:v>224.27699999999999</c:v>
                </c:pt>
                <c:pt idx="11957">
                  <c:v>223.851</c:v>
                </c:pt>
                <c:pt idx="11958">
                  <c:v>223.70099999999999</c:v>
                </c:pt>
                <c:pt idx="11959">
                  <c:v>222.07599999999999</c:v>
                </c:pt>
                <c:pt idx="11960">
                  <c:v>200.14400000000001</c:v>
                </c:pt>
                <c:pt idx="11961">
                  <c:v>200.00200000000001</c:v>
                </c:pt>
                <c:pt idx="11962">
                  <c:v>198.41</c:v>
                </c:pt>
                <c:pt idx="11963">
                  <c:v>197.98099999999999</c:v>
                </c:pt>
                <c:pt idx="11964">
                  <c:v>197.834</c:v>
                </c:pt>
                <c:pt idx="11965">
                  <c:v>196.24299999999999</c:v>
                </c:pt>
                <c:pt idx="11966">
                  <c:v>196.19</c:v>
                </c:pt>
                <c:pt idx="11967">
                  <c:v>196.04900000000001</c:v>
                </c:pt>
                <c:pt idx="11968">
                  <c:v>194.46299999999999</c:v>
                </c:pt>
                <c:pt idx="11969">
                  <c:v>125.151</c:v>
                </c:pt>
                <c:pt idx="11970">
                  <c:v>125.01300000000001</c:v>
                </c:pt>
                <c:pt idx="11971">
                  <c:v>123.52500000000001</c:v>
                </c:pt>
                <c:pt idx="11972">
                  <c:v>123.152</c:v>
                </c:pt>
                <c:pt idx="11973">
                  <c:v>123.015</c:v>
                </c:pt>
                <c:pt idx="11974">
                  <c:v>121.535</c:v>
                </c:pt>
                <c:pt idx="11975">
                  <c:v>121.503</c:v>
                </c:pt>
                <c:pt idx="11976">
                  <c:v>121.373</c:v>
                </c:pt>
                <c:pt idx="11977">
                  <c:v>119.892</c:v>
                </c:pt>
                <c:pt idx="11978">
                  <c:v>119.86</c:v>
                </c:pt>
                <c:pt idx="11979">
                  <c:v>119.73099999999999</c:v>
                </c:pt>
                <c:pt idx="11980">
                  <c:v>118.264</c:v>
                </c:pt>
                <c:pt idx="11981">
                  <c:v>118.22499999999999</c:v>
                </c:pt>
                <c:pt idx="11982">
                  <c:v>118.096</c:v>
                </c:pt>
                <c:pt idx="11983">
                  <c:v>116.646</c:v>
                </c:pt>
                <c:pt idx="11984">
                  <c:v>116.59699999999999</c:v>
                </c:pt>
                <c:pt idx="11985">
                  <c:v>116.468</c:v>
                </c:pt>
                <c:pt idx="11986">
                  <c:v>115.011</c:v>
                </c:pt>
                <c:pt idx="11987">
                  <c:v>114.976</c:v>
                </c:pt>
                <c:pt idx="11988">
                  <c:v>114.848</c:v>
                </c:pt>
                <c:pt idx="11989">
                  <c:v>113.39700000000001</c:v>
                </c:pt>
                <c:pt idx="11990">
                  <c:v>113.363</c:v>
                </c:pt>
                <c:pt idx="11991">
                  <c:v>113.23399999999999</c:v>
                </c:pt>
                <c:pt idx="11992">
                  <c:v>111.789</c:v>
                </c:pt>
                <c:pt idx="11993">
                  <c:v>111.759</c:v>
                </c:pt>
                <c:pt idx="11994">
                  <c:v>111.63</c:v>
                </c:pt>
                <c:pt idx="11995">
                  <c:v>110.19799999999999</c:v>
                </c:pt>
                <c:pt idx="11996">
                  <c:v>110.164</c:v>
                </c:pt>
                <c:pt idx="11997">
                  <c:v>110.036</c:v>
                </c:pt>
                <c:pt idx="11998">
                  <c:v>108.611</c:v>
                </c:pt>
                <c:pt idx="11999">
                  <c:v>108.574</c:v>
                </c:pt>
                <c:pt idx="12000">
                  <c:v>108.449</c:v>
                </c:pt>
                <c:pt idx="12001">
                  <c:v>107.042</c:v>
                </c:pt>
                <c:pt idx="12002">
                  <c:v>77.474999999999994</c:v>
                </c:pt>
                <c:pt idx="12003">
                  <c:v>77.418999999999997</c:v>
                </c:pt>
                <c:pt idx="12004">
                  <c:v>76.856999999999999</c:v>
                </c:pt>
                <c:pt idx="12005">
                  <c:v>76.718999999999994</c:v>
                </c:pt>
                <c:pt idx="12006">
                  <c:v>76.664000000000001</c:v>
                </c:pt>
                <c:pt idx="12007">
                  <c:v>76.111000000000004</c:v>
                </c:pt>
                <c:pt idx="12008">
                  <c:v>76.097999999999999</c:v>
                </c:pt>
                <c:pt idx="12009">
                  <c:v>76.046000000000006</c:v>
                </c:pt>
                <c:pt idx="12010">
                  <c:v>75.495999999999995</c:v>
                </c:pt>
                <c:pt idx="12011">
                  <c:v>75.481999999999999</c:v>
                </c:pt>
                <c:pt idx="12012">
                  <c:v>75.432000000000002</c:v>
                </c:pt>
                <c:pt idx="12013">
                  <c:v>74.885000000000005</c:v>
                </c:pt>
                <c:pt idx="12014">
                  <c:v>74.872</c:v>
                </c:pt>
                <c:pt idx="12015">
                  <c:v>74.819000000000003</c:v>
                </c:pt>
                <c:pt idx="12016">
                  <c:v>74.28</c:v>
                </c:pt>
                <c:pt idx="12017">
                  <c:v>74.266000000000005</c:v>
                </c:pt>
                <c:pt idx="12018">
                  <c:v>74.216999999999999</c:v>
                </c:pt>
                <c:pt idx="12019">
                  <c:v>73.992000000000004</c:v>
                </c:pt>
                <c:pt idx="12020">
                  <c:v>73.966999999999999</c:v>
                </c:pt>
                <c:pt idx="12021">
                  <c:v>73.915000000000006</c:v>
                </c:pt>
                <c:pt idx="12022">
                  <c:v>73.694000000000003</c:v>
                </c:pt>
                <c:pt idx="12023">
                  <c:v>73.67</c:v>
                </c:pt>
                <c:pt idx="12024">
                  <c:v>73.619</c:v>
                </c:pt>
                <c:pt idx="12025">
                  <c:v>73.400000000000006</c:v>
                </c:pt>
                <c:pt idx="12026">
                  <c:v>72.234999999999999</c:v>
                </c:pt>
                <c:pt idx="12027">
                  <c:v>72.185000000000002</c:v>
                </c:pt>
                <c:pt idx="12028">
                  <c:v>71.668999999999997</c:v>
                </c:pt>
                <c:pt idx="12029">
                  <c:v>71.534000000000006</c:v>
                </c:pt>
                <c:pt idx="12030">
                  <c:v>71.483999999999995</c:v>
                </c:pt>
                <c:pt idx="12031">
                  <c:v>70.968999999999994</c:v>
                </c:pt>
                <c:pt idx="12032">
                  <c:v>70.960999999999999</c:v>
                </c:pt>
                <c:pt idx="12033">
                  <c:v>70.914000000000001</c:v>
                </c:pt>
                <c:pt idx="12034">
                  <c:v>70.408000000000001</c:v>
                </c:pt>
                <c:pt idx="12035">
                  <c:v>70.393000000000001</c:v>
                </c:pt>
                <c:pt idx="12036">
                  <c:v>70.346000000000004</c:v>
                </c:pt>
                <c:pt idx="12037">
                  <c:v>69.841999999999999</c:v>
                </c:pt>
                <c:pt idx="12038">
                  <c:v>69.831000000000003</c:v>
                </c:pt>
                <c:pt idx="12039">
                  <c:v>69.784999999999997</c:v>
                </c:pt>
                <c:pt idx="12040">
                  <c:v>69.287000000000006</c:v>
                </c:pt>
                <c:pt idx="12041">
                  <c:v>69.275000000000006</c:v>
                </c:pt>
                <c:pt idx="12042">
                  <c:v>69.23</c:v>
                </c:pt>
                <c:pt idx="12043">
                  <c:v>68.739999999999995</c:v>
                </c:pt>
                <c:pt idx="12044">
                  <c:v>68.727000000000004</c:v>
                </c:pt>
                <c:pt idx="12045">
                  <c:v>68.682000000000002</c:v>
                </c:pt>
                <c:pt idx="12046">
                  <c:v>68.197999999999993</c:v>
                </c:pt>
                <c:pt idx="12047">
                  <c:v>68.185000000000002</c:v>
                </c:pt>
                <c:pt idx="12048">
                  <c:v>68.14</c:v>
                </c:pt>
                <c:pt idx="12049">
                  <c:v>67.664000000000001</c:v>
                </c:pt>
                <c:pt idx="12050">
                  <c:v>67.650000000000006</c:v>
                </c:pt>
                <c:pt idx="12051">
                  <c:v>67.605999999999995</c:v>
                </c:pt>
                <c:pt idx="12052">
                  <c:v>67.41</c:v>
                </c:pt>
                <c:pt idx="12053">
                  <c:v>67.387</c:v>
                </c:pt>
                <c:pt idx="12054">
                  <c:v>67.343000000000004</c:v>
                </c:pt>
                <c:pt idx="12055">
                  <c:v>67.147000000000006</c:v>
                </c:pt>
                <c:pt idx="12056">
                  <c:v>67.126000000000005</c:v>
                </c:pt>
                <c:pt idx="12057">
                  <c:v>67.081000000000003</c:v>
                </c:pt>
                <c:pt idx="12058">
                  <c:v>66.887</c:v>
                </c:pt>
                <c:pt idx="12059">
                  <c:v>66.867000000000004</c:v>
                </c:pt>
                <c:pt idx="12060">
                  <c:v>66.822999999999993</c:v>
                </c:pt>
                <c:pt idx="12061">
                  <c:v>66.63</c:v>
                </c:pt>
                <c:pt idx="12062">
                  <c:v>66.608999999999995</c:v>
                </c:pt>
                <c:pt idx="12063">
                  <c:v>66.566999999999993</c:v>
                </c:pt>
                <c:pt idx="12064">
                  <c:v>66.375</c:v>
                </c:pt>
                <c:pt idx="12065">
                  <c:v>66.353999999999999</c:v>
                </c:pt>
                <c:pt idx="12066">
                  <c:v>66.31</c:v>
                </c:pt>
                <c:pt idx="12067">
                  <c:v>66.122</c:v>
                </c:pt>
                <c:pt idx="12068">
                  <c:v>66.099999999999994</c:v>
                </c:pt>
                <c:pt idx="12069">
                  <c:v>66.057000000000002</c:v>
                </c:pt>
                <c:pt idx="12070">
                  <c:v>65.869</c:v>
                </c:pt>
                <c:pt idx="12071">
                  <c:v>65.847999999999999</c:v>
                </c:pt>
                <c:pt idx="12072">
                  <c:v>65.805999999999997</c:v>
                </c:pt>
                <c:pt idx="12073">
                  <c:v>65.617999999999995</c:v>
                </c:pt>
                <c:pt idx="12074">
                  <c:v>63.524000000000001</c:v>
                </c:pt>
                <c:pt idx="12075">
                  <c:v>63.109000000000002</c:v>
                </c:pt>
                <c:pt idx="12076">
                  <c:v>63.101999999999997</c:v>
                </c:pt>
                <c:pt idx="12077">
                  <c:v>63.064</c:v>
                </c:pt>
                <c:pt idx="12078">
                  <c:v>62.655999999999999</c:v>
                </c:pt>
                <c:pt idx="12079">
                  <c:v>62.649000000000001</c:v>
                </c:pt>
                <c:pt idx="12080">
                  <c:v>62.610999999999997</c:v>
                </c:pt>
                <c:pt idx="12081">
                  <c:v>62.212000000000003</c:v>
                </c:pt>
                <c:pt idx="12082">
                  <c:v>62.204000000000001</c:v>
                </c:pt>
                <c:pt idx="12083">
                  <c:v>62.167999999999999</c:v>
                </c:pt>
                <c:pt idx="12084">
                  <c:v>61.777000000000001</c:v>
                </c:pt>
                <c:pt idx="12085">
                  <c:v>61.771000000000001</c:v>
                </c:pt>
                <c:pt idx="12086">
                  <c:v>61.732999999999997</c:v>
                </c:pt>
                <c:pt idx="12087">
                  <c:v>61.35</c:v>
                </c:pt>
                <c:pt idx="12088">
                  <c:v>61.343000000000004</c:v>
                </c:pt>
                <c:pt idx="12089">
                  <c:v>61.308999999999997</c:v>
                </c:pt>
                <c:pt idx="12090">
                  <c:v>60.930999999999997</c:v>
                </c:pt>
                <c:pt idx="12091">
                  <c:v>60.924999999999997</c:v>
                </c:pt>
                <c:pt idx="12092">
                  <c:v>60.890999999999998</c:v>
                </c:pt>
                <c:pt idx="12093">
                  <c:v>60.524000000000001</c:v>
                </c:pt>
                <c:pt idx="12094">
                  <c:v>60.517000000000003</c:v>
                </c:pt>
                <c:pt idx="12095">
                  <c:v>60.482999999999997</c:v>
                </c:pt>
                <c:pt idx="12096">
                  <c:v>60.128</c:v>
                </c:pt>
                <c:pt idx="12097">
                  <c:v>60.118000000000002</c:v>
                </c:pt>
                <c:pt idx="12098">
                  <c:v>60.084000000000003</c:v>
                </c:pt>
                <c:pt idx="12099">
                  <c:v>59.94</c:v>
                </c:pt>
                <c:pt idx="12100">
                  <c:v>59.923999999999999</c:v>
                </c:pt>
                <c:pt idx="12101">
                  <c:v>59.892000000000003</c:v>
                </c:pt>
                <c:pt idx="12102">
                  <c:v>59.75</c:v>
                </c:pt>
                <c:pt idx="12103">
                  <c:v>59.732999999999997</c:v>
                </c:pt>
                <c:pt idx="12104">
                  <c:v>59.701000000000001</c:v>
                </c:pt>
                <c:pt idx="12105">
                  <c:v>59.561999999999998</c:v>
                </c:pt>
                <c:pt idx="12106">
                  <c:v>59.543999999999997</c:v>
                </c:pt>
                <c:pt idx="12107">
                  <c:v>59.512999999999998</c:v>
                </c:pt>
                <c:pt idx="12108">
                  <c:v>59.372999999999998</c:v>
                </c:pt>
                <c:pt idx="12109">
                  <c:v>58.652999999999999</c:v>
                </c:pt>
                <c:pt idx="12110">
                  <c:v>58.341999999999999</c:v>
                </c:pt>
                <c:pt idx="12111">
                  <c:v>58.265999999999998</c:v>
                </c:pt>
                <c:pt idx="12112">
                  <c:v>58.238</c:v>
                </c:pt>
                <c:pt idx="12113">
                  <c:v>57.941000000000003</c:v>
                </c:pt>
                <c:pt idx="12114">
                  <c:v>57.932000000000002</c:v>
                </c:pt>
                <c:pt idx="12115">
                  <c:v>57.905000000000001</c:v>
                </c:pt>
                <c:pt idx="12116">
                  <c:v>57.616</c:v>
                </c:pt>
                <c:pt idx="12117">
                  <c:v>57.609000000000002</c:v>
                </c:pt>
                <c:pt idx="12118">
                  <c:v>57.582999999999998</c:v>
                </c:pt>
                <c:pt idx="12119">
                  <c:v>57.304000000000002</c:v>
                </c:pt>
                <c:pt idx="12120">
                  <c:v>57.298999999999999</c:v>
                </c:pt>
                <c:pt idx="12121">
                  <c:v>57.273000000000003</c:v>
                </c:pt>
                <c:pt idx="12122">
                  <c:v>57.005000000000003</c:v>
                </c:pt>
                <c:pt idx="12123">
                  <c:v>57</c:v>
                </c:pt>
                <c:pt idx="12124">
                  <c:v>56.975000000000001</c:v>
                </c:pt>
                <c:pt idx="12125">
                  <c:v>56.72</c:v>
                </c:pt>
                <c:pt idx="12126">
                  <c:v>56.713000000000001</c:v>
                </c:pt>
                <c:pt idx="12127">
                  <c:v>56.69</c:v>
                </c:pt>
                <c:pt idx="12128">
                  <c:v>56.445999999999998</c:v>
                </c:pt>
                <c:pt idx="12129">
                  <c:v>56.438000000000002</c:v>
                </c:pt>
                <c:pt idx="12130">
                  <c:v>56.415999999999997</c:v>
                </c:pt>
                <c:pt idx="12131">
                  <c:v>56.182000000000002</c:v>
                </c:pt>
                <c:pt idx="12132">
                  <c:v>56.176000000000002</c:v>
                </c:pt>
                <c:pt idx="12133">
                  <c:v>56.154000000000003</c:v>
                </c:pt>
                <c:pt idx="12134">
                  <c:v>55.930999999999997</c:v>
                </c:pt>
                <c:pt idx="12135">
                  <c:v>55.926000000000002</c:v>
                </c:pt>
                <c:pt idx="12136">
                  <c:v>55.905999999999999</c:v>
                </c:pt>
                <c:pt idx="12137">
                  <c:v>55.816000000000003</c:v>
                </c:pt>
                <c:pt idx="12138">
                  <c:v>55.807000000000002</c:v>
                </c:pt>
                <c:pt idx="12139">
                  <c:v>55.787999999999997</c:v>
                </c:pt>
                <c:pt idx="12140">
                  <c:v>55.701999999999998</c:v>
                </c:pt>
                <c:pt idx="12141">
                  <c:v>55.691000000000003</c:v>
                </c:pt>
                <c:pt idx="12142">
                  <c:v>55.671999999999997</c:v>
                </c:pt>
                <c:pt idx="12143">
                  <c:v>55.588000000000001</c:v>
                </c:pt>
                <c:pt idx="12144">
                  <c:v>55.578000000000003</c:v>
                </c:pt>
                <c:pt idx="12145">
                  <c:v>55.56</c:v>
                </c:pt>
                <c:pt idx="12146">
                  <c:v>55.478999999999999</c:v>
                </c:pt>
                <c:pt idx="12147">
                  <c:v>55.469000000000001</c:v>
                </c:pt>
                <c:pt idx="12148">
                  <c:v>55.451000000000001</c:v>
                </c:pt>
                <c:pt idx="12149">
                  <c:v>55.371000000000002</c:v>
                </c:pt>
                <c:pt idx="12150">
                  <c:v>55.362000000000002</c:v>
                </c:pt>
                <c:pt idx="12151">
                  <c:v>55.344000000000001</c:v>
                </c:pt>
                <c:pt idx="12152">
                  <c:v>55.265999999999998</c:v>
                </c:pt>
                <c:pt idx="12153">
                  <c:v>55.259</c:v>
                </c:pt>
                <c:pt idx="12154">
                  <c:v>55.241999999999997</c:v>
                </c:pt>
                <c:pt idx="12155">
                  <c:v>55.167999999999999</c:v>
                </c:pt>
                <c:pt idx="12156">
                  <c:v>55.158999999999999</c:v>
                </c:pt>
                <c:pt idx="12157">
                  <c:v>55.143000000000001</c:v>
                </c:pt>
                <c:pt idx="12158">
                  <c:v>55.070999999999998</c:v>
                </c:pt>
                <c:pt idx="12159">
                  <c:v>55.061999999999998</c:v>
                </c:pt>
                <c:pt idx="12160">
                  <c:v>55.045999999999999</c:v>
                </c:pt>
                <c:pt idx="12161">
                  <c:v>54.976999999999997</c:v>
                </c:pt>
                <c:pt idx="12162">
                  <c:v>54.969000000000001</c:v>
                </c:pt>
                <c:pt idx="12163">
                  <c:v>54.954000000000001</c:v>
                </c:pt>
                <c:pt idx="12164">
                  <c:v>54.793999999999997</c:v>
                </c:pt>
                <c:pt idx="12165">
                  <c:v>54.792000000000002</c:v>
                </c:pt>
                <c:pt idx="12166">
                  <c:v>54.777999999999999</c:v>
                </c:pt>
                <c:pt idx="12167">
                  <c:v>54.631</c:v>
                </c:pt>
                <c:pt idx="12168">
                  <c:v>54.627000000000002</c:v>
                </c:pt>
                <c:pt idx="12169">
                  <c:v>54.613999999999997</c:v>
                </c:pt>
                <c:pt idx="12170">
                  <c:v>54.478999999999999</c:v>
                </c:pt>
                <c:pt idx="12171">
                  <c:v>54.476999999999997</c:v>
                </c:pt>
                <c:pt idx="12172">
                  <c:v>54.465000000000003</c:v>
                </c:pt>
                <c:pt idx="12173">
                  <c:v>54.343000000000004</c:v>
                </c:pt>
                <c:pt idx="12174">
                  <c:v>54.34</c:v>
                </c:pt>
                <c:pt idx="12175">
                  <c:v>54.329000000000001</c:v>
                </c:pt>
                <c:pt idx="12176">
                  <c:v>54.22</c:v>
                </c:pt>
                <c:pt idx="12177">
                  <c:v>54.218000000000004</c:v>
                </c:pt>
                <c:pt idx="12178">
                  <c:v>54.207999999999998</c:v>
                </c:pt>
                <c:pt idx="12179">
                  <c:v>54.167000000000002</c:v>
                </c:pt>
                <c:pt idx="12180">
                  <c:v>54.161999999999999</c:v>
                </c:pt>
                <c:pt idx="12181">
                  <c:v>54.152999999999999</c:v>
                </c:pt>
                <c:pt idx="12182">
                  <c:v>54.113999999999997</c:v>
                </c:pt>
                <c:pt idx="12183">
                  <c:v>54.11</c:v>
                </c:pt>
                <c:pt idx="12184">
                  <c:v>54.101999999999997</c:v>
                </c:pt>
                <c:pt idx="12185">
                  <c:v>54.066000000000003</c:v>
                </c:pt>
                <c:pt idx="12186">
                  <c:v>54.061</c:v>
                </c:pt>
                <c:pt idx="12187">
                  <c:v>54.054000000000002</c:v>
                </c:pt>
                <c:pt idx="12188">
                  <c:v>54.02</c:v>
                </c:pt>
                <c:pt idx="12189">
                  <c:v>54.015999999999998</c:v>
                </c:pt>
                <c:pt idx="12190">
                  <c:v>54.009</c:v>
                </c:pt>
                <c:pt idx="12191">
                  <c:v>53.978000000000002</c:v>
                </c:pt>
                <c:pt idx="12192">
                  <c:v>53.973999999999997</c:v>
                </c:pt>
                <c:pt idx="12193">
                  <c:v>53.968000000000004</c:v>
                </c:pt>
                <c:pt idx="12194">
                  <c:v>53.939</c:v>
                </c:pt>
                <c:pt idx="12195">
                  <c:v>53.936</c:v>
                </c:pt>
                <c:pt idx="12196">
                  <c:v>53.93</c:v>
                </c:pt>
                <c:pt idx="12197">
                  <c:v>53.904000000000003</c:v>
                </c:pt>
                <c:pt idx="12198">
                  <c:v>53.798000000000002</c:v>
                </c:pt>
                <c:pt idx="12199">
                  <c:v>53.795000000000002</c:v>
                </c:pt>
                <c:pt idx="12200">
                  <c:v>53.768000000000001</c:v>
                </c:pt>
                <c:pt idx="12201">
                  <c:v>53.762999999999998</c:v>
                </c:pt>
                <c:pt idx="12202">
                  <c:v>53.761000000000003</c:v>
                </c:pt>
                <c:pt idx="12203">
                  <c:v>53.75</c:v>
                </c:pt>
                <c:pt idx="12204">
                  <c:v>53.75</c:v>
                </c:pt>
                <c:pt idx="12205">
                  <c:v>53.75</c:v>
                </c:pt>
                <c:pt idx="12206">
                  <c:v>53.752000000000002</c:v>
                </c:pt>
                <c:pt idx="12207">
                  <c:v>53.752000000000002</c:v>
                </c:pt>
                <c:pt idx="12208">
                  <c:v>53.753</c:v>
                </c:pt>
                <c:pt idx="12209">
                  <c:v>53.767000000000003</c:v>
                </c:pt>
                <c:pt idx="12210">
                  <c:v>53.768000000000001</c:v>
                </c:pt>
                <c:pt idx="12211">
                  <c:v>53.77</c:v>
                </c:pt>
                <c:pt idx="12212">
                  <c:v>53.796999999999997</c:v>
                </c:pt>
                <c:pt idx="12213">
                  <c:v>53.798000000000002</c:v>
                </c:pt>
                <c:pt idx="12214">
                  <c:v>53.801000000000002</c:v>
                </c:pt>
                <c:pt idx="12215">
                  <c:v>53.817</c:v>
                </c:pt>
                <c:pt idx="12216">
                  <c:v>53.819000000000003</c:v>
                </c:pt>
                <c:pt idx="12217">
                  <c:v>53.823</c:v>
                </c:pt>
                <c:pt idx="12218">
                  <c:v>53.841000000000001</c:v>
                </c:pt>
                <c:pt idx="12219">
                  <c:v>53.843000000000004</c:v>
                </c:pt>
                <c:pt idx="12220">
                  <c:v>53.847000000000001</c:v>
                </c:pt>
                <c:pt idx="12221">
                  <c:v>53.868000000000002</c:v>
                </c:pt>
                <c:pt idx="12222">
                  <c:v>53.87</c:v>
                </c:pt>
                <c:pt idx="12223">
                  <c:v>53.875</c:v>
                </c:pt>
                <c:pt idx="12224">
                  <c:v>53.899000000000001</c:v>
                </c:pt>
                <c:pt idx="12225">
                  <c:v>53.902000000000001</c:v>
                </c:pt>
                <c:pt idx="12226">
                  <c:v>53.906999999999996</c:v>
                </c:pt>
                <c:pt idx="12227">
                  <c:v>53.933</c:v>
                </c:pt>
                <c:pt idx="12228">
                  <c:v>53.936</c:v>
                </c:pt>
                <c:pt idx="12229">
                  <c:v>53.942</c:v>
                </c:pt>
                <c:pt idx="12230">
                  <c:v>53.970999999999997</c:v>
                </c:pt>
                <c:pt idx="12231">
                  <c:v>53.975000000000001</c:v>
                </c:pt>
                <c:pt idx="12232">
                  <c:v>53.981000000000002</c:v>
                </c:pt>
                <c:pt idx="12233">
                  <c:v>54.012</c:v>
                </c:pt>
                <c:pt idx="12234">
                  <c:v>54.017000000000003</c:v>
                </c:pt>
                <c:pt idx="12235">
                  <c:v>54.024000000000001</c:v>
                </c:pt>
                <c:pt idx="12236">
                  <c:v>54.109000000000002</c:v>
                </c:pt>
                <c:pt idx="12237">
                  <c:v>54.112000000000002</c:v>
                </c:pt>
                <c:pt idx="12238">
                  <c:v>54.12</c:v>
                </c:pt>
                <c:pt idx="12239">
                  <c:v>54.218000000000004</c:v>
                </c:pt>
                <c:pt idx="12240">
                  <c:v>54.220999999999997</c:v>
                </c:pt>
                <c:pt idx="12241">
                  <c:v>54.231000000000002</c:v>
                </c:pt>
                <c:pt idx="12242">
                  <c:v>54.341000000000001</c:v>
                </c:pt>
                <c:pt idx="12243">
                  <c:v>54.344000000000001</c:v>
                </c:pt>
                <c:pt idx="12244">
                  <c:v>54.354999999999997</c:v>
                </c:pt>
                <c:pt idx="12245">
                  <c:v>54.478000000000002</c:v>
                </c:pt>
                <c:pt idx="12246">
                  <c:v>54.481000000000002</c:v>
                </c:pt>
                <c:pt idx="12247">
                  <c:v>54.493000000000002</c:v>
                </c:pt>
                <c:pt idx="12248">
                  <c:v>54.628</c:v>
                </c:pt>
                <c:pt idx="12249">
                  <c:v>54.631999999999998</c:v>
                </c:pt>
                <c:pt idx="12250">
                  <c:v>54.645000000000003</c:v>
                </c:pt>
                <c:pt idx="12251">
                  <c:v>54.792000000000002</c:v>
                </c:pt>
                <c:pt idx="12252">
                  <c:v>55.174999999999997</c:v>
                </c:pt>
                <c:pt idx="12253">
                  <c:v>55.191000000000003</c:v>
                </c:pt>
                <c:pt idx="12254">
                  <c:v>55.265999999999998</c:v>
                </c:pt>
                <c:pt idx="12255">
                  <c:v>55.319000000000003</c:v>
                </c:pt>
                <c:pt idx="12256">
                  <c:v>55.335000000000001</c:v>
                </c:pt>
                <c:pt idx="12257">
                  <c:v>55.414000000000001</c:v>
                </c:pt>
                <c:pt idx="12258">
                  <c:v>55.423999999999999</c:v>
                </c:pt>
                <c:pt idx="12259">
                  <c:v>55.441000000000003</c:v>
                </c:pt>
                <c:pt idx="12260">
                  <c:v>55.523000000000003</c:v>
                </c:pt>
                <c:pt idx="12261">
                  <c:v>55.531999999999996</c:v>
                </c:pt>
                <c:pt idx="12262">
                  <c:v>55.552</c:v>
                </c:pt>
                <c:pt idx="12263">
                  <c:v>55.755000000000003</c:v>
                </c:pt>
                <c:pt idx="12264">
                  <c:v>55.76</c:v>
                </c:pt>
                <c:pt idx="12265">
                  <c:v>55.78</c:v>
                </c:pt>
                <c:pt idx="12266">
                  <c:v>55.997999999999998</c:v>
                </c:pt>
                <c:pt idx="12267">
                  <c:v>56.002000000000002</c:v>
                </c:pt>
                <c:pt idx="12268">
                  <c:v>56.021999999999998</c:v>
                </c:pt>
                <c:pt idx="12269">
                  <c:v>56.258000000000003</c:v>
                </c:pt>
                <c:pt idx="12270">
                  <c:v>56.279000000000003</c:v>
                </c:pt>
                <c:pt idx="12271">
                  <c:v>56.517000000000003</c:v>
                </c:pt>
                <c:pt idx="12272">
                  <c:v>56.521999999999998</c:v>
                </c:pt>
                <c:pt idx="12273">
                  <c:v>56.543999999999997</c:v>
                </c:pt>
                <c:pt idx="12274">
                  <c:v>56.795000000000002</c:v>
                </c:pt>
                <c:pt idx="12275">
                  <c:v>56.798999999999999</c:v>
                </c:pt>
                <c:pt idx="12276">
                  <c:v>56.823</c:v>
                </c:pt>
                <c:pt idx="12277">
                  <c:v>57.082000000000001</c:v>
                </c:pt>
                <c:pt idx="12278">
                  <c:v>57.09</c:v>
                </c:pt>
                <c:pt idx="12279">
                  <c:v>57.115000000000002</c:v>
                </c:pt>
                <c:pt idx="12280">
                  <c:v>57.386000000000003</c:v>
                </c:pt>
                <c:pt idx="12281">
                  <c:v>57.393000000000001</c:v>
                </c:pt>
                <c:pt idx="12282">
                  <c:v>57.418999999999997</c:v>
                </c:pt>
                <c:pt idx="12283">
                  <c:v>57.701999999999998</c:v>
                </c:pt>
                <c:pt idx="12284">
                  <c:v>57.707999999999998</c:v>
                </c:pt>
                <c:pt idx="12285">
                  <c:v>57.734999999999999</c:v>
                </c:pt>
                <c:pt idx="12286">
                  <c:v>58.027999999999999</c:v>
                </c:pt>
                <c:pt idx="12287">
                  <c:v>58.033999999999999</c:v>
                </c:pt>
                <c:pt idx="12288">
                  <c:v>58.061</c:v>
                </c:pt>
                <c:pt idx="12289">
                  <c:v>58.363999999999997</c:v>
                </c:pt>
                <c:pt idx="12290">
                  <c:v>58.371000000000002</c:v>
                </c:pt>
                <c:pt idx="12291">
                  <c:v>58.4</c:v>
                </c:pt>
                <c:pt idx="12292">
                  <c:v>58.715000000000003</c:v>
                </c:pt>
                <c:pt idx="12293">
                  <c:v>58.72</c:v>
                </c:pt>
                <c:pt idx="12294">
                  <c:v>58.75</c:v>
                </c:pt>
                <c:pt idx="12295">
                  <c:v>59.072000000000003</c:v>
                </c:pt>
                <c:pt idx="12296">
                  <c:v>59.08</c:v>
                </c:pt>
                <c:pt idx="12297">
                  <c:v>59.110999999999997</c:v>
                </c:pt>
                <c:pt idx="12298">
                  <c:v>59.442</c:v>
                </c:pt>
                <c:pt idx="12299">
                  <c:v>59.451000000000001</c:v>
                </c:pt>
                <c:pt idx="12300">
                  <c:v>59.481999999999999</c:v>
                </c:pt>
                <c:pt idx="12301">
                  <c:v>59.823</c:v>
                </c:pt>
                <c:pt idx="12302">
                  <c:v>59.831000000000003</c:v>
                </c:pt>
                <c:pt idx="12303">
                  <c:v>59.863</c:v>
                </c:pt>
                <c:pt idx="12304">
                  <c:v>60.21</c:v>
                </c:pt>
                <c:pt idx="12305">
                  <c:v>60.222000000000001</c:v>
                </c:pt>
                <c:pt idx="12306">
                  <c:v>60.255000000000003</c:v>
                </c:pt>
                <c:pt idx="12307">
                  <c:v>60.612000000000002</c:v>
                </c:pt>
                <c:pt idx="12308">
                  <c:v>60.624000000000002</c:v>
                </c:pt>
                <c:pt idx="12309">
                  <c:v>60.658000000000001</c:v>
                </c:pt>
                <c:pt idx="12310">
                  <c:v>61.024999999999999</c:v>
                </c:pt>
                <c:pt idx="12311">
                  <c:v>61.034999999999997</c:v>
                </c:pt>
                <c:pt idx="12312">
                  <c:v>61.069000000000003</c:v>
                </c:pt>
                <c:pt idx="12313">
                  <c:v>61.447000000000003</c:v>
                </c:pt>
                <c:pt idx="12314">
                  <c:v>61.457000000000001</c:v>
                </c:pt>
                <c:pt idx="12315">
                  <c:v>61.491</c:v>
                </c:pt>
                <c:pt idx="12316">
                  <c:v>61.878</c:v>
                </c:pt>
                <c:pt idx="12317">
                  <c:v>63.148000000000003</c:v>
                </c:pt>
                <c:pt idx="12318">
                  <c:v>63.189</c:v>
                </c:pt>
                <c:pt idx="12319">
                  <c:v>63.606999999999999</c:v>
                </c:pt>
                <c:pt idx="12320">
                  <c:v>63.613999999999997</c:v>
                </c:pt>
                <c:pt idx="12321">
                  <c:v>63.652000000000001</c:v>
                </c:pt>
                <c:pt idx="12322">
                  <c:v>64.078999999999994</c:v>
                </c:pt>
                <c:pt idx="12323">
                  <c:v>64.087000000000003</c:v>
                </c:pt>
                <c:pt idx="12324">
                  <c:v>64.126999999999995</c:v>
                </c:pt>
                <c:pt idx="12325">
                  <c:v>64.56</c:v>
                </c:pt>
                <c:pt idx="12326">
                  <c:v>64.569000000000003</c:v>
                </c:pt>
                <c:pt idx="12327">
                  <c:v>64.61</c:v>
                </c:pt>
                <c:pt idx="12328">
                  <c:v>65.049000000000007</c:v>
                </c:pt>
                <c:pt idx="12329">
                  <c:v>65.06</c:v>
                </c:pt>
                <c:pt idx="12330">
                  <c:v>65.100999999999999</c:v>
                </c:pt>
                <c:pt idx="12331">
                  <c:v>65.546000000000006</c:v>
                </c:pt>
                <c:pt idx="12332">
                  <c:v>65.558000000000007</c:v>
                </c:pt>
                <c:pt idx="12333">
                  <c:v>65.599999999999994</c:v>
                </c:pt>
                <c:pt idx="12334">
                  <c:v>66.051000000000002</c:v>
                </c:pt>
                <c:pt idx="12335">
                  <c:v>66.063000000000002</c:v>
                </c:pt>
                <c:pt idx="12336">
                  <c:v>66.106999999999999</c:v>
                </c:pt>
                <c:pt idx="12337">
                  <c:v>66.564999999999998</c:v>
                </c:pt>
                <c:pt idx="12338">
                  <c:v>66.578000000000003</c:v>
                </c:pt>
                <c:pt idx="12339">
                  <c:v>66.620999999999995</c:v>
                </c:pt>
                <c:pt idx="12340">
                  <c:v>67.087999999999994</c:v>
                </c:pt>
                <c:pt idx="12341">
                  <c:v>67.099000000000004</c:v>
                </c:pt>
                <c:pt idx="12342">
                  <c:v>67.144000000000005</c:v>
                </c:pt>
                <c:pt idx="12343">
                  <c:v>67.616</c:v>
                </c:pt>
                <c:pt idx="12344">
                  <c:v>67.626999999999995</c:v>
                </c:pt>
                <c:pt idx="12345">
                  <c:v>67.671000000000006</c:v>
                </c:pt>
                <c:pt idx="12346">
                  <c:v>68.150999999999996</c:v>
                </c:pt>
                <c:pt idx="12347">
                  <c:v>68.162000000000006</c:v>
                </c:pt>
                <c:pt idx="12348">
                  <c:v>68.206999999999994</c:v>
                </c:pt>
                <c:pt idx="12349">
                  <c:v>68.694000000000003</c:v>
                </c:pt>
                <c:pt idx="12350">
                  <c:v>68.704999999999998</c:v>
                </c:pt>
                <c:pt idx="12351">
                  <c:v>68.75</c:v>
                </c:pt>
                <c:pt idx="12352">
                  <c:v>68.953000000000003</c:v>
                </c:pt>
                <c:pt idx="12353">
                  <c:v>69.915999999999997</c:v>
                </c:pt>
                <c:pt idx="12354">
                  <c:v>69.962000000000003</c:v>
                </c:pt>
                <c:pt idx="12355">
                  <c:v>70.168000000000006</c:v>
                </c:pt>
                <c:pt idx="12356">
                  <c:v>70.313000000000002</c:v>
                </c:pt>
                <c:pt idx="12357">
                  <c:v>70.358999999999995</c:v>
                </c:pt>
                <c:pt idx="12358">
                  <c:v>70.567999999999998</c:v>
                </c:pt>
                <c:pt idx="12359">
                  <c:v>70.593999999999994</c:v>
                </c:pt>
                <c:pt idx="12360">
                  <c:v>70.64</c:v>
                </c:pt>
                <c:pt idx="12361">
                  <c:v>70.850999999999999</c:v>
                </c:pt>
                <c:pt idx="12362">
                  <c:v>70.876999999999995</c:v>
                </c:pt>
                <c:pt idx="12363">
                  <c:v>70.924000000000007</c:v>
                </c:pt>
                <c:pt idx="12364">
                  <c:v>71.135999999999996</c:v>
                </c:pt>
                <c:pt idx="12365">
                  <c:v>71.161000000000001</c:v>
                </c:pt>
                <c:pt idx="12366">
                  <c:v>71.209000000000003</c:v>
                </c:pt>
                <c:pt idx="12367">
                  <c:v>71.421000000000006</c:v>
                </c:pt>
                <c:pt idx="12368">
                  <c:v>71.445999999999998</c:v>
                </c:pt>
                <c:pt idx="12369">
                  <c:v>71.494</c:v>
                </c:pt>
                <c:pt idx="12370">
                  <c:v>72.018000000000001</c:v>
                </c:pt>
                <c:pt idx="12371">
                  <c:v>72.027000000000001</c:v>
                </c:pt>
                <c:pt idx="12372">
                  <c:v>72.075000000000003</c:v>
                </c:pt>
                <c:pt idx="12373">
                  <c:v>72.597999999999999</c:v>
                </c:pt>
                <c:pt idx="12374">
                  <c:v>72.611999999999995</c:v>
                </c:pt>
                <c:pt idx="12375">
                  <c:v>72.661000000000001</c:v>
                </c:pt>
                <c:pt idx="12376">
                  <c:v>73.19</c:v>
                </c:pt>
                <c:pt idx="12377">
                  <c:v>73.203000000000003</c:v>
                </c:pt>
                <c:pt idx="12378">
                  <c:v>73.253</c:v>
                </c:pt>
                <c:pt idx="12379">
                  <c:v>73.789000000000001</c:v>
                </c:pt>
                <c:pt idx="12380">
                  <c:v>73.799000000000007</c:v>
                </c:pt>
                <c:pt idx="12381">
                  <c:v>73.847999999999999</c:v>
                </c:pt>
                <c:pt idx="12382">
                  <c:v>74.388000000000005</c:v>
                </c:pt>
                <c:pt idx="12383">
                  <c:v>74.400999999999996</c:v>
                </c:pt>
                <c:pt idx="12384">
                  <c:v>74.453999999999994</c:v>
                </c:pt>
                <c:pt idx="12385">
                  <c:v>74.998999999999995</c:v>
                </c:pt>
                <c:pt idx="12386">
                  <c:v>75.009</c:v>
                </c:pt>
                <c:pt idx="12387">
                  <c:v>75.06</c:v>
                </c:pt>
                <c:pt idx="12388">
                  <c:v>75.608999999999995</c:v>
                </c:pt>
                <c:pt idx="12389">
                  <c:v>75.62</c:v>
                </c:pt>
                <c:pt idx="12390">
                  <c:v>75.671000000000006</c:v>
                </c:pt>
                <c:pt idx="12391">
                  <c:v>76.224000000000004</c:v>
                </c:pt>
                <c:pt idx="12392">
                  <c:v>76.239000000000004</c:v>
                </c:pt>
                <c:pt idx="12393">
                  <c:v>76.292000000000002</c:v>
                </c:pt>
                <c:pt idx="12394">
                  <c:v>76.849000000000004</c:v>
                </c:pt>
                <c:pt idx="12395">
                  <c:v>79.308000000000007</c:v>
                </c:pt>
                <c:pt idx="12396">
                  <c:v>79.313999999999993</c:v>
                </c:pt>
                <c:pt idx="12397">
                  <c:v>79.384</c:v>
                </c:pt>
                <c:pt idx="12398">
                  <c:v>79.432000000000002</c:v>
                </c:pt>
                <c:pt idx="12399">
                  <c:v>79.438999999999993</c:v>
                </c:pt>
                <c:pt idx="12400">
                  <c:v>79.471999999999994</c:v>
                </c:pt>
                <c:pt idx="12401">
                  <c:v>79.474999999999994</c:v>
                </c:pt>
                <c:pt idx="12402">
                  <c:v>79.481999999999999</c:v>
                </c:pt>
                <c:pt idx="12403">
                  <c:v>79.564999999999998</c:v>
                </c:pt>
                <c:pt idx="12404">
                  <c:v>79.566999999999993</c:v>
                </c:pt>
                <c:pt idx="12405">
                  <c:v>79.575000000000003</c:v>
                </c:pt>
                <c:pt idx="12406">
                  <c:v>79.611000000000004</c:v>
                </c:pt>
                <c:pt idx="12407">
                  <c:v>79.614999999999995</c:v>
                </c:pt>
                <c:pt idx="12408">
                  <c:v>79.623999999999995</c:v>
                </c:pt>
                <c:pt idx="12409">
                  <c:v>79.715999999999994</c:v>
                </c:pt>
                <c:pt idx="12410">
                  <c:v>79.718000000000004</c:v>
                </c:pt>
                <c:pt idx="12411">
                  <c:v>79.727000000000004</c:v>
                </c:pt>
                <c:pt idx="12412">
                  <c:v>79.766999999999996</c:v>
                </c:pt>
                <c:pt idx="12413">
                  <c:v>79.772000000000006</c:v>
                </c:pt>
                <c:pt idx="12414">
                  <c:v>79.781000000000006</c:v>
                </c:pt>
                <c:pt idx="12415">
                  <c:v>79.882000000000005</c:v>
                </c:pt>
                <c:pt idx="12416">
                  <c:v>79.885000000000005</c:v>
                </c:pt>
                <c:pt idx="12417">
                  <c:v>79.894999999999996</c:v>
                </c:pt>
                <c:pt idx="12418">
                  <c:v>80.003</c:v>
                </c:pt>
                <c:pt idx="12419">
                  <c:v>80.247</c:v>
                </c:pt>
                <c:pt idx="12420">
                  <c:v>80.257999999999996</c:v>
                </c:pt>
                <c:pt idx="12421">
                  <c:v>80.382999999999996</c:v>
                </c:pt>
                <c:pt idx="12422">
                  <c:v>80.417000000000002</c:v>
                </c:pt>
                <c:pt idx="12423">
                  <c:v>80.429000000000002</c:v>
                </c:pt>
                <c:pt idx="12424">
                  <c:v>80.483000000000004</c:v>
                </c:pt>
                <c:pt idx="12425">
                  <c:v>80.489999999999995</c:v>
                </c:pt>
                <c:pt idx="12426">
                  <c:v>80.501999999999995</c:v>
                </c:pt>
                <c:pt idx="12427">
                  <c:v>80.638000000000005</c:v>
                </c:pt>
                <c:pt idx="12428">
                  <c:v>80.641000000000005</c:v>
                </c:pt>
                <c:pt idx="12429">
                  <c:v>80.653000000000006</c:v>
                </c:pt>
                <c:pt idx="12430">
                  <c:v>80.710999999999999</c:v>
                </c:pt>
                <c:pt idx="12431">
                  <c:v>80.718000000000004</c:v>
                </c:pt>
                <c:pt idx="12432">
                  <c:v>80.730999999999995</c:v>
                </c:pt>
                <c:pt idx="12433">
                  <c:v>80.876000000000005</c:v>
                </c:pt>
                <c:pt idx="12434">
                  <c:v>80.88</c:v>
                </c:pt>
                <c:pt idx="12435">
                  <c:v>80.893000000000001</c:v>
                </c:pt>
                <c:pt idx="12436">
                  <c:v>80.954999999999998</c:v>
                </c:pt>
                <c:pt idx="12437">
                  <c:v>80.962000000000003</c:v>
                </c:pt>
                <c:pt idx="12438">
                  <c:v>80.975999999999999</c:v>
                </c:pt>
                <c:pt idx="12439">
                  <c:v>81.13</c:v>
                </c:pt>
                <c:pt idx="12440">
                  <c:v>81.132999999999996</c:v>
                </c:pt>
                <c:pt idx="12441">
                  <c:v>81.147999999999996</c:v>
                </c:pt>
                <c:pt idx="12442">
                  <c:v>81.213999999999999</c:v>
                </c:pt>
                <c:pt idx="12443">
                  <c:v>81.221000000000004</c:v>
                </c:pt>
                <c:pt idx="12444">
                  <c:v>81.236000000000004</c:v>
                </c:pt>
                <c:pt idx="12445">
                  <c:v>81.397999999999996</c:v>
                </c:pt>
                <c:pt idx="12446">
                  <c:v>81.402000000000001</c:v>
                </c:pt>
                <c:pt idx="12447">
                  <c:v>81.418000000000006</c:v>
                </c:pt>
                <c:pt idx="12448">
                  <c:v>81.486000000000004</c:v>
                </c:pt>
                <c:pt idx="12449">
                  <c:v>81.495000000000005</c:v>
                </c:pt>
                <c:pt idx="12450">
                  <c:v>81.510000000000005</c:v>
                </c:pt>
                <c:pt idx="12451">
                  <c:v>81.682000000000002</c:v>
                </c:pt>
                <c:pt idx="12452">
                  <c:v>81.685000000000002</c:v>
                </c:pt>
                <c:pt idx="12453">
                  <c:v>81.700999999999993</c:v>
                </c:pt>
                <c:pt idx="12454">
                  <c:v>81.774000000000001</c:v>
                </c:pt>
                <c:pt idx="12455">
                  <c:v>81.783000000000001</c:v>
                </c:pt>
                <c:pt idx="12456">
                  <c:v>81.799000000000007</c:v>
                </c:pt>
                <c:pt idx="12457">
                  <c:v>81.980999999999995</c:v>
                </c:pt>
                <c:pt idx="12458">
                  <c:v>81.983999999999995</c:v>
                </c:pt>
                <c:pt idx="12459">
                  <c:v>82.001000000000005</c:v>
                </c:pt>
                <c:pt idx="12460">
                  <c:v>82.075999999999993</c:v>
                </c:pt>
                <c:pt idx="12461">
                  <c:v>82.084999999999994</c:v>
                </c:pt>
                <c:pt idx="12462">
                  <c:v>82.102000000000004</c:v>
                </c:pt>
                <c:pt idx="12463">
                  <c:v>82.29</c:v>
                </c:pt>
                <c:pt idx="12464">
                  <c:v>82.296000000000006</c:v>
                </c:pt>
                <c:pt idx="12465">
                  <c:v>82.313999999999993</c:v>
                </c:pt>
                <c:pt idx="12466">
                  <c:v>82.507000000000005</c:v>
                </c:pt>
                <c:pt idx="12467">
                  <c:v>82.887</c:v>
                </c:pt>
                <c:pt idx="12468">
                  <c:v>82.906000000000006</c:v>
                </c:pt>
                <c:pt idx="12469">
                  <c:v>83.117999999999995</c:v>
                </c:pt>
                <c:pt idx="12470">
                  <c:v>83.168999999999997</c:v>
                </c:pt>
                <c:pt idx="12471">
                  <c:v>83.188999999999993</c:v>
                </c:pt>
                <c:pt idx="12472">
                  <c:v>83.278999999999996</c:v>
                </c:pt>
                <c:pt idx="12473">
                  <c:v>83.287999999999997</c:v>
                </c:pt>
                <c:pt idx="12474">
                  <c:v>83.308000000000007</c:v>
                </c:pt>
                <c:pt idx="12475">
                  <c:v>83.525999999999996</c:v>
                </c:pt>
                <c:pt idx="12476">
                  <c:v>83.531000000000006</c:v>
                </c:pt>
                <c:pt idx="12477">
                  <c:v>83.552000000000007</c:v>
                </c:pt>
                <c:pt idx="12478">
                  <c:v>83.643000000000001</c:v>
                </c:pt>
                <c:pt idx="12479">
                  <c:v>83.655000000000001</c:v>
                </c:pt>
                <c:pt idx="12480">
                  <c:v>83.676000000000002</c:v>
                </c:pt>
                <c:pt idx="12481">
                  <c:v>83.900999999999996</c:v>
                </c:pt>
                <c:pt idx="12482">
                  <c:v>83.906999999999996</c:v>
                </c:pt>
                <c:pt idx="12483">
                  <c:v>83.929000000000002</c:v>
                </c:pt>
                <c:pt idx="12484">
                  <c:v>84.024000000000001</c:v>
                </c:pt>
                <c:pt idx="12485">
                  <c:v>84.034999999999997</c:v>
                </c:pt>
                <c:pt idx="12486">
                  <c:v>84.055999999999997</c:v>
                </c:pt>
                <c:pt idx="12487">
                  <c:v>84.289000000000001</c:v>
                </c:pt>
                <c:pt idx="12488">
                  <c:v>84.296000000000006</c:v>
                </c:pt>
                <c:pt idx="12489">
                  <c:v>84.317999999999998</c:v>
                </c:pt>
                <c:pt idx="12490">
                  <c:v>84.415999999999997</c:v>
                </c:pt>
                <c:pt idx="12491">
                  <c:v>84.427999999999997</c:v>
                </c:pt>
                <c:pt idx="12492">
                  <c:v>84.45</c:v>
                </c:pt>
                <c:pt idx="12493">
                  <c:v>84.688999999999993</c:v>
                </c:pt>
                <c:pt idx="12494">
                  <c:v>84.697999999999993</c:v>
                </c:pt>
                <c:pt idx="12495">
                  <c:v>84.72</c:v>
                </c:pt>
                <c:pt idx="12496">
                  <c:v>84.820999999999998</c:v>
                </c:pt>
                <c:pt idx="12497">
                  <c:v>84.834000000000003</c:v>
                </c:pt>
                <c:pt idx="12498">
                  <c:v>84.856999999999999</c:v>
                </c:pt>
                <c:pt idx="12499">
                  <c:v>85.105000000000004</c:v>
                </c:pt>
                <c:pt idx="12500">
                  <c:v>85.113</c:v>
                </c:pt>
                <c:pt idx="12501">
                  <c:v>85.135000000000005</c:v>
                </c:pt>
                <c:pt idx="12502">
                  <c:v>85.239000000000004</c:v>
                </c:pt>
                <c:pt idx="12503">
                  <c:v>85.253</c:v>
                </c:pt>
                <c:pt idx="12504">
                  <c:v>85.277000000000001</c:v>
                </c:pt>
                <c:pt idx="12505">
                  <c:v>85.533000000000001</c:v>
                </c:pt>
                <c:pt idx="12506">
                  <c:v>85.54</c:v>
                </c:pt>
                <c:pt idx="12507">
                  <c:v>85.563000000000002</c:v>
                </c:pt>
                <c:pt idx="12508">
                  <c:v>85.671000000000006</c:v>
                </c:pt>
                <c:pt idx="12509">
                  <c:v>85.685000000000002</c:v>
                </c:pt>
                <c:pt idx="12510">
                  <c:v>85.709000000000003</c:v>
                </c:pt>
                <c:pt idx="12511">
                  <c:v>85.971000000000004</c:v>
                </c:pt>
                <c:pt idx="12512">
                  <c:v>85.98</c:v>
                </c:pt>
                <c:pt idx="12513">
                  <c:v>86.004000000000005</c:v>
                </c:pt>
                <c:pt idx="12514">
                  <c:v>86.795000000000002</c:v>
                </c:pt>
                <c:pt idx="12515">
                  <c:v>86.82</c:v>
                </c:pt>
                <c:pt idx="12516">
                  <c:v>87.102999999999994</c:v>
                </c:pt>
                <c:pt idx="12517">
                  <c:v>87.177000000000007</c:v>
                </c:pt>
                <c:pt idx="12518">
                  <c:v>87.203999999999994</c:v>
                </c:pt>
                <c:pt idx="12519">
                  <c:v>87.322000000000003</c:v>
                </c:pt>
                <c:pt idx="12520">
                  <c:v>87.335999999999999</c:v>
                </c:pt>
                <c:pt idx="12521">
                  <c:v>87.363</c:v>
                </c:pt>
                <c:pt idx="12522">
                  <c:v>87.653999999999996</c:v>
                </c:pt>
                <c:pt idx="12523">
                  <c:v>87.66</c:v>
                </c:pt>
                <c:pt idx="12524">
                  <c:v>87.686999999999998</c:v>
                </c:pt>
                <c:pt idx="12525">
                  <c:v>87.808000000000007</c:v>
                </c:pt>
                <c:pt idx="12526">
                  <c:v>87.822999999999993</c:v>
                </c:pt>
                <c:pt idx="12527">
                  <c:v>87.850999999999999</c:v>
                </c:pt>
                <c:pt idx="12528">
                  <c:v>88.149000000000001</c:v>
                </c:pt>
                <c:pt idx="12529">
                  <c:v>88.155000000000001</c:v>
                </c:pt>
                <c:pt idx="12530">
                  <c:v>88.183000000000007</c:v>
                </c:pt>
                <c:pt idx="12531">
                  <c:v>88.308000000000007</c:v>
                </c:pt>
                <c:pt idx="12532">
                  <c:v>88.322000000000003</c:v>
                </c:pt>
                <c:pt idx="12533">
                  <c:v>88.35</c:v>
                </c:pt>
                <c:pt idx="12534">
                  <c:v>88.655000000000001</c:v>
                </c:pt>
                <c:pt idx="12535">
                  <c:v>88.662000000000006</c:v>
                </c:pt>
                <c:pt idx="12536">
                  <c:v>88.69</c:v>
                </c:pt>
                <c:pt idx="12537">
                  <c:v>88.816999999999993</c:v>
                </c:pt>
                <c:pt idx="12538">
                  <c:v>88.831999999999994</c:v>
                </c:pt>
                <c:pt idx="12539">
                  <c:v>88.861000000000004</c:v>
                </c:pt>
                <c:pt idx="12540">
                  <c:v>89.171999999999997</c:v>
                </c:pt>
                <c:pt idx="12541">
                  <c:v>89.18</c:v>
                </c:pt>
                <c:pt idx="12542">
                  <c:v>89.209000000000003</c:v>
                </c:pt>
                <c:pt idx="12543">
                  <c:v>89.34</c:v>
                </c:pt>
                <c:pt idx="12544">
                  <c:v>89.352999999999994</c:v>
                </c:pt>
                <c:pt idx="12545">
                  <c:v>89.382999999999996</c:v>
                </c:pt>
                <c:pt idx="12546">
                  <c:v>89.698999999999998</c:v>
                </c:pt>
                <c:pt idx="12547">
                  <c:v>89.707999999999998</c:v>
                </c:pt>
                <c:pt idx="12548">
                  <c:v>89.736999999999995</c:v>
                </c:pt>
                <c:pt idx="12549">
                  <c:v>89.87</c:v>
                </c:pt>
                <c:pt idx="12550">
                  <c:v>89.885999999999996</c:v>
                </c:pt>
                <c:pt idx="12551">
                  <c:v>89.915000000000006</c:v>
                </c:pt>
                <c:pt idx="12552">
                  <c:v>90.239000000000004</c:v>
                </c:pt>
                <c:pt idx="12553">
                  <c:v>90.247</c:v>
                </c:pt>
                <c:pt idx="12554">
                  <c:v>90.277000000000001</c:v>
                </c:pt>
                <c:pt idx="12555">
                  <c:v>90.412000000000006</c:v>
                </c:pt>
                <c:pt idx="12556">
                  <c:v>90.427999999999997</c:v>
                </c:pt>
                <c:pt idx="12557">
                  <c:v>90.457999999999998</c:v>
                </c:pt>
                <c:pt idx="12558">
                  <c:v>90.787000000000006</c:v>
                </c:pt>
                <c:pt idx="12559">
                  <c:v>90.796999999999997</c:v>
                </c:pt>
                <c:pt idx="12560">
                  <c:v>90.826999999999998</c:v>
                </c:pt>
                <c:pt idx="12561">
                  <c:v>91.162000000000006</c:v>
                </c:pt>
                <c:pt idx="12562">
                  <c:v>91.802999999999997</c:v>
                </c:pt>
                <c:pt idx="12563">
                  <c:v>91.834999999999994</c:v>
                </c:pt>
                <c:pt idx="12564">
                  <c:v>92.179000000000002</c:v>
                </c:pt>
                <c:pt idx="12565">
                  <c:v>92.27</c:v>
                </c:pt>
                <c:pt idx="12566">
                  <c:v>92.302999999999997</c:v>
                </c:pt>
                <c:pt idx="12567">
                  <c:v>92.447000000000003</c:v>
                </c:pt>
                <c:pt idx="12568">
                  <c:v>92.462000000000003</c:v>
                </c:pt>
                <c:pt idx="12569">
                  <c:v>92.495000000000005</c:v>
                </c:pt>
                <c:pt idx="12570">
                  <c:v>92.850999999999999</c:v>
                </c:pt>
                <c:pt idx="12571">
                  <c:v>92.856999999999999</c:v>
                </c:pt>
                <c:pt idx="12572">
                  <c:v>92.888999999999996</c:v>
                </c:pt>
                <c:pt idx="12573">
                  <c:v>93.036000000000001</c:v>
                </c:pt>
                <c:pt idx="12574">
                  <c:v>93.052000000000007</c:v>
                </c:pt>
                <c:pt idx="12575">
                  <c:v>93.084999999999994</c:v>
                </c:pt>
                <c:pt idx="12576">
                  <c:v>93.441000000000003</c:v>
                </c:pt>
                <c:pt idx="12577">
                  <c:v>93.450999999999993</c:v>
                </c:pt>
                <c:pt idx="12578">
                  <c:v>93.483999999999995</c:v>
                </c:pt>
                <c:pt idx="12579">
                  <c:v>93.634</c:v>
                </c:pt>
                <c:pt idx="12580">
                  <c:v>93.650999999999996</c:v>
                </c:pt>
                <c:pt idx="12581">
                  <c:v>93.685000000000002</c:v>
                </c:pt>
                <c:pt idx="12582">
                  <c:v>94.051000000000002</c:v>
                </c:pt>
                <c:pt idx="12583">
                  <c:v>94.057000000000002</c:v>
                </c:pt>
                <c:pt idx="12584">
                  <c:v>94.090999999999994</c:v>
                </c:pt>
                <c:pt idx="12585">
                  <c:v>94.242000000000004</c:v>
                </c:pt>
                <c:pt idx="12586">
                  <c:v>94.26</c:v>
                </c:pt>
                <c:pt idx="12587">
                  <c:v>94.293999999999997</c:v>
                </c:pt>
                <c:pt idx="12588">
                  <c:v>94.662999999999997</c:v>
                </c:pt>
                <c:pt idx="12589">
                  <c:v>94.671999999999997</c:v>
                </c:pt>
                <c:pt idx="12590">
                  <c:v>94.706000000000003</c:v>
                </c:pt>
                <c:pt idx="12591">
                  <c:v>94.858000000000004</c:v>
                </c:pt>
                <c:pt idx="12592">
                  <c:v>94.878</c:v>
                </c:pt>
                <c:pt idx="12593">
                  <c:v>94.912000000000006</c:v>
                </c:pt>
                <c:pt idx="12594">
                  <c:v>95.287999999999997</c:v>
                </c:pt>
                <c:pt idx="12595">
                  <c:v>95.296000000000006</c:v>
                </c:pt>
                <c:pt idx="12596">
                  <c:v>95.331000000000003</c:v>
                </c:pt>
                <c:pt idx="12597">
                  <c:v>95.488</c:v>
                </c:pt>
                <c:pt idx="12598">
                  <c:v>95.504999999999995</c:v>
                </c:pt>
                <c:pt idx="12599">
                  <c:v>95.54</c:v>
                </c:pt>
                <c:pt idx="12600">
                  <c:v>95.935000000000002</c:v>
                </c:pt>
                <c:pt idx="12601">
                  <c:v>95.971000000000004</c:v>
                </c:pt>
                <c:pt idx="12602">
                  <c:v>96.129000000000005</c:v>
                </c:pt>
                <c:pt idx="12603">
                  <c:v>96.141000000000005</c:v>
                </c:pt>
                <c:pt idx="12604">
                  <c:v>96.176000000000002</c:v>
                </c:pt>
                <c:pt idx="12605">
                  <c:v>96.564999999999998</c:v>
                </c:pt>
                <c:pt idx="12606">
                  <c:v>96.570999999999998</c:v>
                </c:pt>
                <c:pt idx="12607">
                  <c:v>96.606999999999999</c:v>
                </c:pt>
                <c:pt idx="12608">
                  <c:v>96.998000000000005</c:v>
                </c:pt>
                <c:pt idx="12609">
                  <c:v>97.736000000000004</c:v>
                </c:pt>
                <c:pt idx="12610">
                  <c:v>98.177999999999997</c:v>
                </c:pt>
                <c:pt idx="12611">
                  <c:v>98.272999999999996</c:v>
                </c:pt>
                <c:pt idx="12612">
                  <c:v>98.31</c:v>
                </c:pt>
                <c:pt idx="12613">
                  <c:v>98.475999999999999</c:v>
                </c:pt>
                <c:pt idx="12614">
                  <c:v>98.495999999999995</c:v>
                </c:pt>
                <c:pt idx="12615">
                  <c:v>98.533000000000001</c:v>
                </c:pt>
                <c:pt idx="12616">
                  <c:v>98.936999999999998</c:v>
                </c:pt>
                <c:pt idx="12617">
                  <c:v>98.944999999999993</c:v>
                </c:pt>
                <c:pt idx="12618">
                  <c:v>98.983999999999995</c:v>
                </c:pt>
                <c:pt idx="12619">
                  <c:v>99.153999999999996</c:v>
                </c:pt>
                <c:pt idx="12620">
                  <c:v>99.17</c:v>
                </c:pt>
                <c:pt idx="12621">
                  <c:v>99.207999999999998</c:v>
                </c:pt>
                <c:pt idx="12622">
                  <c:v>99.616</c:v>
                </c:pt>
                <c:pt idx="12623">
                  <c:v>99.623999999999995</c:v>
                </c:pt>
                <c:pt idx="12624">
                  <c:v>99.662000000000006</c:v>
                </c:pt>
                <c:pt idx="12625">
                  <c:v>99.834999999999994</c:v>
                </c:pt>
                <c:pt idx="12626">
                  <c:v>99.852999999999994</c:v>
                </c:pt>
                <c:pt idx="12627">
                  <c:v>99.891000000000005</c:v>
                </c:pt>
                <c:pt idx="12628">
                  <c:v>100.30500000000001</c:v>
                </c:pt>
                <c:pt idx="12629">
                  <c:v>100.312</c:v>
                </c:pt>
                <c:pt idx="12630">
                  <c:v>100.351</c:v>
                </c:pt>
                <c:pt idx="12631">
                  <c:v>100.527</c:v>
                </c:pt>
                <c:pt idx="12632">
                  <c:v>100.541</c:v>
                </c:pt>
                <c:pt idx="12633">
                  <c:v>100.58</c:v>
                </c:pt>
                <c:pt idx="12634">
                  <c:v>100.998</c:v>
                </c:pt>
                <c:pt idx="12635">
                  <c:v>101.00700000000001</c:v>
                </c:pt>
                <c:pt idx="12636">
                  <c:v>101.04600000000001</c:v>
                </c:pt>
                <c:pt idx="12637">
                  <c:v>101.21899999999999</c:v>
                </c:pt>
                <c:pt idx="12638">
                  <c:v>101.239</c:v>
                </c:pt>
                <c:pt idx="12639">
                  <c:v>101.277</c:v>
                </c:pt>
                <c:pt idx="12640">
                  <c:v>101.70099999999999</c:v>
                </c:pt>
                <c:pt idx="12641">
                  <c:v>101.709</c:v>
                </c:pt>
                <c:pt idx="12642">
                  <c:v>101.748</c:v>
                </c:pt>
                <c:pt idx="12643">
                  <c:v>101.92400000000001</c:v>
                </c:pt>
                <c:pt idx="12644">
                  <c:v>101.94499999999999</c:v>
                </c:pt>
                <c:pt idx="12645">
                  <c:v>101.98399999999999</c:v>
                </c:pt>
                <c:pt idx="12646">
                  <c:v>102.41200000000001</c:v>
                </c:pt>
                <c:pt idx="12647">
                  <c:v>102.42</c:v>
                </c:pt>
                <c:pt idx="12648">
                  <c:v>102.46</c:v>
                </c:pt>
                <c:pt idx="12649">
                  <c:v>102.636</c:v>
                </c:pt>
                <c:pt idx="12650">
                  <c:v>102.65600000000001</c:v>
                </c:pt>
                <c:pt idx="12651">
                  <c:v>102.696</c:v>
                </c:pt>
                <c:pt idx="12652">
                  <c:v>103.128</c:v>
                </c:pt>
                <c:pt idx="12653">
                  <c:v>103.137</c:v>
                </c:pt>
                <c:pt idx="12654">
                  <c:v>103.17700000000001</c:v>
                </c:pt>
                <c:pt idx="12655">
                  <c:v>103.614</c:v>
                </c:pt>
                <c:pt idx="12656">
                  <c:v>109.221</c:v>
                </c:pt>
                <c:pt idx="12657">
                  <c:v>109.167</c:v>
                </c:pt>
                <c:pt idx="12658">
                  <c:v>108.61499999999999</c:v>
                </c:pt>
                <c:pt idx="12659">
                  <c:v>108.48</c:v>
                </c:pt>
                <c:pt idx="12660">
                  <c:v>108.42400000000001</c:v>
                </c:pt>
                <c:pt idx="12661">
                  <c:v>108.197</c:v>
                </c:pt>
                <c:pt idx="12662">
                  <c:v>108.17700000000001</c:v>
                </c:pt>
                <c:pt idx="12663">
                  <c:v>108.127</c:v>
                </c:pt>
                <c:pt idx="12664">
                  <c:v>107.58499999999999</c:v>
                </c:pt>
                <c:pt idx="12665">
                  <c:v>107.57</c:v>
                </c:pt>
                <c:pt idx="12666">
                  <c:v>107.51900000000001</c:v>
                </c:pt>
                <c:pt idx="12667">
                  <c:v>107.295</c:v>
                </c:pt>
                <c:pt idx="12668">
                  <c:v>107.268</c:v>
                </c:pt>
                <c:pt idx="12669">
                  <c:v>107.217</c:v>
                </c:pt>
                <c:pt idx="12670">
                  <c:v>106.681</c:v>
                </c:pt>
                <c:pt idx="12671">
                  <c:v>106.66800000000001</c:v>
                </c:pt>
                <c:pt idx="12672">
                  <c:v>106.61799999999999</c:v>
                </c:pt>
                <c:pt idx="12673">
                  <c:v>106.396</c:v>
                </c:pt>
                <c:pt idx="12674">
                  <c:v>106.371</c:v>
                </c:pt>
                <c:pt idx="12675">
                  <c:v>106.321</c:v>
                </c:pt>
                <c:pt idx="12676">
                  <c:v>105.69799999999999</c:v>
                </c:pt>
                <c:pt idx="12677">
                  <c:v>105.479</c:v>
                </c:pt>
                <c:pt idx="12678">
                  <c:v>105.47</c:v>
                </c:pt>
                <c:pt idx="12679">
                  <c:v>105.42</c:v>
                </c:pt>
                <c:pt idx="12680">
                  <c:v>105.203</c:v>
                </c:pt>
                <c:pt idx="12681">
                  <c:v>96.364999999999995</c:v>
                </c:pt>
                <c:pt idx="12682">
                  <c:v>96.322000000000003</c:v>
                </c:pt>
                <c:pt idx="12683">
                  <c:v>95.87</c:v>
                </c:pt>
                <c:pt idx="12684">
                  <c:v>95.756</c:v>
                </c:pt>
                <c:pt idx="12685">
                  <c:v>95.712999999999994</c:v>
                </c:pt>
                <c:pt idx="12686">
                  <c:v>95.528000000000006</c:v>
                </c:pt>
                <c:pt idx="12687">
                  <c:v>95.507999999999996</c:v>
                </c:pt>
                <c:pt idx="12688">
                  <c:v>95.468000000000004</c:v>
                </c:pt>
                <c:pt idx="12689">
                  <c:v>95.028000000000006</c:v>
                </c:pt>
                <c:pt idx="12690">
                  <c:v>95.013999999999996</c:v>
                </c:pt>
                <c:pt idx="12691">
                  <c:v>94.972999999999999</c:v>
                </c:pt>
                <c:pt idx="12692">
                  <c:v>94.793000000000006</c:v>
                </c:pt>
                <c:pt idx="12693">
                  <c:v>94.771000000000001</c:v>
                </c:pt>
                <c:pt idx="12694">
                  <c:v>94.730999999999995</c:v>
                </c:pt>
                <c:pt idx="12695">
                  <c:v>94.296999999999997</c:v>
                </c:pt>
                <c:pt idx="12696">
                  <c:v>94.284999999999997</c:v>
                </c:pt>
                <c:pt idx="12697">
                  <c:v>94.245999999999995</c:v>
                </c:pt>
                <c:pt idx="12698">
                  <c:v>94.069000000000003</c:v>
                </c:pt>
                <c:pt idx="12699">
                  <c:v>94.046000000000006</c:v>
                </c:pt>
                <c:pt idx="12700">
                  <c:v>94.007000000000005</c:v>
                </c:pt>
                <c:pt idx="12701">
                  <c:v>93.578999999999994</c:v>
                </c:pt>
                <c:pt idx="12702">
                  <c:v>93.570999999999998</c:v>
                </c:pt>
                <c:pt idx="12703">
                  <c:v>93.531999999999996</c:v>
                </c:pt>
                <c:pt idx="12704">
                  <c:v>93.358000000000004</c:v>
                </c:pt>
                <c:pt idx="12705">
                  <c:v>93.337000000000003</c:v>
                </c:pt>
                <c:pt idx="12706">
                  <c:v>93.298000000000002</c:v>
                </c:pt>
                <c:pt idx="12707">
                  <c:v>92.879000000000005</c:v>
                </c:pt>
                <c:pt idx="12708">
                  <c:v>92.87</c:v>
                </c:pt>
                <c:pt idx="12709">
                  <c:v>92.831000000000003</c:v>
                </c:pt>
                <c:pt idx="12710">
                  <c:v>92.66</c:v>
                </c:pt>
                <c:pt idx="12711">
                  <c:v>92.64</c:v>
                </c:pt>
                <c:pt idx="12712">
                  <c:v>92.600999999999999</c:v>
                </c:pt>
                <c:pt idx="12713">
                  <c:v>92.191000000000003</c:v>
                </c:pt>
                <c:pt idx="12714">
                  <c:v>92.183000000000007</c:v>
                </c:pt>
                <c:pt idx="12715">
                  <c:v>91.951999999999998</c:v>
                </c:pt>
                <c:pt idx="12716">
                  <c:v>91.912000000000006</c:v>
                </c:pt>
                <c:pt idx="12717">
                  <c:v>91.510999999999996</c:v>
                </c:pt>
                <c:pt idx="12718">
                  <c:v>91.503</c:v>
                </c:pt>
                <c:pt idx="12719">
                  <c:v>91.463999999999999</c:v>
                </c:pt>
                <c:pt idx="12720">
                  <c:v>91.299000000000007</c:v>
                </c:pt>
                <c:pt idx="12721">
                  <c:v>91.292000000000002</c:v>
                </c:pt>
                <c:pt idx="12722">
                  <c:v>91.254000000000005</c:v>
                </c:pt>
                <c:pt idx="12723">
                  <c:v>90.864000000000004</c:v>
                </c:pt>
                <c:pt idx="12724">
                  <c:v>90.855000000000004</c:v>
                </c:pt>
                <c:pt idx="12725">
                  <c:v>90.819000000000003</c:v>
                </c:pt>
                <c:pt idx="12726">
                  <c:v>90.661000000000001</c:v>
                </c:pt>
                <c:pt idx="12727">
                  <c:v>89.83</c:v>
                </c:pt>
                <c:pt idx="12728">
                  <c:v>89.796000000000006</c:v>
                </c:pt>
                <c:pt idx="12729">
                  <c:v>89.424000000000007</c:v>
                </c:pt>
                <c:pt idx="12730">
                  <c:v>89.331000000000003</c:v>
                </c:pt>
                <c:pt idx="12731">
                  <c:v>89.296999999999997</c:v>
                </c:pt>
                <c:pt idx="12732">
                  <c:v>89.146000000000001</c:v>
                </c:pt>
                <c:pt idx="12733">
                  <c:v>89.13</c:v>
                </c:pt>
                <c:pt idx="12734">
                  <c:v>89.094999999999999</c:v>
                </c:pt>
                <c:pt idx="12735">
                  <c:v>88.734999999999999</c:v>
                </c:pt>
                <c:pt idx="12736">
                  <c:v>88.728999999999999</c:v>
                </c:pt>
                <c:pt idx="12737">
                  <c:v>88.695999999999998</c:v>
                </c:pt>
                <c:pt idx="12738">
                  <c:v>88.551000000000002</c:v>
                </c:pt>
                <c:pt idx="12739">
                  <c:v>88.534000000000006</c:v>
                </c:pt>
                <c:pt idx="12740">
                  <c:v>88.5</c:v>
                </c:pt>
                <c:pt idx="12741">
                  <c:v>88.149000000000001</c:v>
                </c:pt>
                <c:pt idx="12742">
                  <c:v>88.143000000000001</c:v>
                </c:pt>
                <c:pt idx="12743">
                  <c:v>88.111000000000004</c:v>
                </c:pt>
                <c:pt idx="12744">
                  <c:v>87.966999999999999</c:v>
                </c:pt>
                <c:pt idx="12745">
                  <c:v>87.953000000000003</c:v>
                </c:pt>
                <c:pt idx="12746">
                  <c:v>87.921999999999997</c:v>
                </c:pt>
                <c:pt idx="12747">
                  <c:v>87.584000000000003</c:v>
                </c:pt>
                <c:pt idx="12748">
                  <c:v>87.575000000000003</c:v>
                </c:pt>
                <c:pt idx="12749">
                  <c:v>87.545000000000002</c:v>
                </c:pt>
                <c:pt idx="12750">
                  <c:v>87.406999999999996</c:v>
                </c:pt>
                <c:pt idx="12751">
                  <c:v>87.391000000000005</c:v>
                </c:pt>
                <c:pt idx="12752">
                  <c:v>87.36</c:v>
                </c:pt>
                <c:pt idx="12753">
                  <c:v>87.031000000000006</c:v>
                </c:pt>
                <c:pt idx="12754">
                  <c:v>87.025000000000006</c:v>
                </c:pt>
                <c:pt idx="12755">
                  <c:v>86.995000000000005</c:v>
                </c:pt>
                <c:pt idx="12756">
                  <c:v>86.86</c:v>
                </c:pt>
                <c:pt idx="12757">
                  <c:v>86.846000000000004</c:v>
                </c:pt>
                <c:pt idx="12758">
                  <c:v>86.816999999999993</c:v>
                </c:pt>
                <c:pt idx="12759">
                  <c:v>86.5</c:v>
                </c:pt>
                <c:pt idx="12760">
                  <c:v>86.491</c:v>
                </c:pt>
                <c:pt idx="12761">
                  <c:v>86.462000000000003</c:v>
                </c:pt>
                <c:pt idx="12762">
                  <c:v>86.332999999999998</c:v>
                </c:pt>
                <c:pt idx="12763">
                  <c:v>86.317999999999998</c:v>
                </c:pt>
                <c:pt idx="12764">
                  <c:v>86.289000000000001</c:v>
                </c:pt>
                <c:pt idx="12765">
                  <c:v>85.983999999999995</c:v>
                </c:pt>
                <c:pt idx="12766">
                  <c:v>85.974999999999994</c:v>
                </c:pt>
                <c:pt idx="12767">
                  <c:v>85.945999999999998</c:v>
                </c:pt>
                <c:pt idx="12768">
                  <c:v>85.820999999999998</c:v>
                </c:pt>
                <c:pt idx="12769">
                  <c:v>85.808999999999997</c:v>
                </c:pt>
                <c:pt idx="12770">
                  <c:v>85.78</c:v>
                </c:pt>
                <c:pt idx="12771">
                  <c:v>85.484999999999999</c:v>
                </c:pt>
                <c:pt idx="12772">
                  <c:v>85.478999999999999</c:v>
                </c:pt>
                <c:pt idx="12773">
                  <c:v>85.451999999999998</c:v>
                </c:pt>
                <c:pt idx="12774">
                  <c:v>85.331000000000003</c:v>
                </c:pt>
                <c:pt idx="12775">
                  <c:v>84.709000000000003</c:v>
                </c:pt>
                <c:pt idx="12776">
                  <c:v>84.683999999999997</c:v>
                </c:pt>
                <c:pt idx="12777">
                  <c:v>84.414000000000001</c:v>
                </c:pt>
                <c:pt idx="12778">
                  <c:v>84.346000000000004</c:v>
                </c:pt>
                <c:pt idx="12779">
                  <c:v>84.322000000000003</c:v>
                </c:pt>
                <c:pt idx="12780">
                  <c:v>84.213999999999999</c:v>
                </c:pt>
                <c:pt idx="12781">
                  <c:v>84.200999999999993</c:v>
                </c:pt>
                <c:pt idx="12782">
                  <c:v>84.177000000000007</c:v>
                </c:pt>
                <c:pt idx="12783">
                  <c:v>83.918000000000006</c:v>
                </c:pt>
                <c:pt idx="12784">
                  <c:v>83.914000000000001</c:v>
                </c:pt>
                <c:pt idx="12785">
                  <c:v>83.89</c:v>
                </c:pt>
                <c:pt idx="12786">
                  <c:v>83.787000000000006</c:v>
                </c:pt>
                <c:pt idx="12787">
                  <c:v>83.775000000000006</c:v>
                </c:pt>
                <c:pt idx="12788">
                  <c:v>83.751999999999995</c:v>
                </c:pt>
                <c:pt idx="12789">
                  <c:v>83.509</c:v>
                </c:pt>
                <c:pt idx="12790">
                  <c:v>83.501999999999995</c:v>
                </c:pt>
                <c:pt idx="12791">
                  <c:v>83.478999999999999</c:v>
                </c:pt>
                <c:pt idx="12792">
                  <c:v>83.381</c:v>
                </c:pt>
                <c:pt idx="12793">
                  <c:v>83.369</c:v>
                </c:pt>
                <c:pt idx="12794">
                  <c:v>83.346999999999994</c:v>
                </c:pt>
                <c:pt idx="12795">
                  <c:v>83.114999999999995</c:v>
                </c:pt>
                <c:pt idx="12796">
                  <c:v>83.108999999999995</c:v>
                </c:pt>
                <c:pt idx="12797">
                  <c:v>83.087000000000003</c:v>
                </c:pt>
                <c:pt idx="12798">
                  <c:v>82.994</c:v>
                </c:pt>
                <c:pt idx="12799">
                  <c:v>82.983000000000004</c:v>
                </c:pt>
                <c:pt idx="12800">
                  <c:v>82.962999999999994</c:v>
                </c:pt>
                <c:pt idx="12801">
                  <c:v>82.742000000000004</c:v>
                </c:pt>
                <c:pt idx="12802">
                  <c:v>82.736999999999995</c:v>
                </c:pt>
                <c:pt idx="12803">
                  <c:v>82.716999999999999</c:v>
                </c:pt>
                <c:pt idx="12804">
                  <c:v>82.628</c:v>
                </c:pt>
                <c:pt idx="12805">
                  <c:v>82.617999999999995</c:v>
                </c:pt>
                <c:pt idx="12806">
                  <c:v>82.597999999999999</c:v>
                </c:pt>
                <c:pt idx="12807">
                  <c:v>82.39</c:v>
                </c:pt>
                <c:pt idx="12808">
                  <c:v>82.385000000000005</c:v>
                </c:pt>
                <c:pt idx="12809">
                  <c:v>82.366</c:v>
                </c:pt>
                <c:pt idx="12810">
                  <c:v>82.284000000000006</c:v>
                </c:pt>
                <c:pt idx="12811">
                  <c:v>82.274000000000001</c:v>
                </c:pt>
                <c:pt idx="12812">
                  <c:v>82.254999999999995</c:v>
                </c:pt>
                <c:pt idx="12813">
                  <c:v>82.061000000000007</c:v>
                </c:pt>
                <c:pt idx="12814">
                  <c:v>82.055000000000007</c:v>
                </c:pt>
                <c:pt idx="12815">
                  <c:v>82.037000000000006</c:v>
                </c:pt>
                <c:pt idx="12816">
                  <c:v>81.959000000000003</c:v>
                </c:pt>
                <c:pt idx="12817">
                  <c:v>81.95</c:v>
                </c:pt>
                <c:pt idx="12818">
                  <c:v>81.933000000000007</c:v>
                </c:pt>
                <c:pt idx="12819">
                  <c:v>81.75</c:v>
                </c:pt>
                <c:pt idx="12820">
                  <c:v>81.745999999999995</c:v>
                </c:pt>
                <c:pt idx="12821">
                  <c:v>81.728999999999999</c:v>
                </c:pt>
                <c:pt idx="12822">
                  <c:v>81.656000000000006</c:v>
                </c:pt>
                <c:pt idx="12823">
                  <c:v>81.292000000000002</c:v>
                </c:pt>
                <c:pt idx="12824">
                  <c:v>81.278000000000006</c:v>
                </c:pt>
                <c:pt idx="12825">
                  <c:v>81.123999999999995</c:v>
                </c:pt>
                <c:pt idx="12826">
                  <c:v>81.066999999999993</c:v>
                </c:pt>
                <c:pt idx="12827">
                  <c:v>81.052999999999997</c:v>
                </c:pt>
                <c:pt idx="12828">
                  <c:v>80.912000000000006</c:v>
                </c:pt>
                <c:pt idx="12829">
                  <c:v>80.891000000000005</c:v>
                </c:pt>
                <c:pt idx="12830">
                  <c:v>80.878</c:v>
                </c:pt>
                <c:pt idx="12831">
                  <c:v>80.745999999999995</c:v>
                </c:pt>
                <c:pt idx="12832">
                  <c:v>80.725999999999999</c:v>
                </c:pt>
                <c:pt idx="12833">
                  <c:v>80.715000000000003</c:v>
                </c:pt>
                <c:pt idx="12834">
                  <c:v>80.593000000000004</c:v>
                </c:pt>
                <c:pt idx="12835">
                  <c:v>80.575000000000003</c:v>
                </c:pt>
                <c:pt idx="12836">
                  <c:v>80.563999999999993</c:v>
                </c:pt>
                <c:pt idx="12837">
                  <c:v>80.450999999999993</c:v>
                </c:pt>
                <c:pt idx="12838">
                  <c:v>80.436000000000007</c:v>
                </c:pt>
                <c:pt idx="12839">
                  <c:v>80.426000000000002</c:v>
                </c:pt>
                <c:pt idx="12840">
                  <c:v>80.322999999999993</c:v>
                </c:pt>
                <c:pt idx="12841">
                  <c:v>80.308999999999997</c:v>
                </c:pt>
                <c:pt idx="12842">
                  <c:v>80.3</c:v>
                </c:pt>
                <c:pt idx="12843">
                  <c:v>80.207999999999998</c:v>
                </c:pt>
                <c:pt idx="12844">
                  <c:v>80.194999999999993</c:v>
                </c:pt>
                <c:pt idx="12845">
                  <c:v>80.186999999999998</c:v>
                </c:pt>
                <c:pt idx="12846">
                  <c:v>80.105000000000004</c:v>
                </c:pt>
                <c:pt idx="12847">
                  <c:v>80.093000000000004</c:v>
                </c:pt>
                <c:pt idx="12848">
                  <c:v>80.085999999999999</c:v>
                </c:pt>
                <c:pt idx="12849">
                  <c:v>80.013999999999996</c:v>
                </c:pt>
                <c:pt idx="12850">
                  <c:v>80.004000000000005</c:v>
                </c:pt>
                <c:pt idx="12851">
                  <c:v>79.998000000000005</c:v>
                </c:pt>
                <c:pt idx="12852">
                  <c:v>79.936000000000007</c:v>
                </c:pt>
                <c:pt idx="12853">
                  <c:v>79.927999999999997</c:v>
                </c:pt>
                <c:pt idx="12854">
                  <c:v>79.923000000000002</c:v>
                </c:pt>
                <c:pt idx="12855">
                  <c:v>79.870999999999995</c:v>
                </c:pt>
                <c:pt idx="12856">
                  <c:v>79.864999999999995</c:v>
                </c:pt>
                <c:pt idx="12857">
                  <c:v>79.861000000000004</c:v>
                </c:pt>
                <c:pt idx="12858">
                  <c:v>79.819999999999993</c:v>
                </c:pt>
                <c:pt idx="12859">
                  <c:v>79.813999999999993</c:v>
                </c:pt>
                <c:pt idx="12860">
                  <c:v>79.811000000000007</c:v>
                </c:pt>
                <c:pt idx="12861">
                  <c:v>79.781000000000006</c:v>
                </c:pt>
                <c:pt idx="12862">
                  <c:v>79.777000000000001</c:v>
                </c:pt>
                <c:pt idx="12863">
                  <c:v>79.774000000000001</c:v>
                </c:pt>
                <c:pt idx="12864">
                  <c:v>79.754000000000005</c:v>
                </c:pt>
                <c:pt idx="12865">
                  <c:v>79.751999999999995</c:v>
                </c:pt>
                <c:pt idx="12866">
                  <c:v>79.75</c:v>
                </c:pt>
                <c:pt idx="12867">
                  <c:v>79.739999999999995</c:v>
                </c:pt>
                <c:pt idx="12868">
                  <c:v>79.739999999999995</c:v>
                </c:pt>
                <c:pt idx="12869">
                  <c:v>79.739000000000004</c:v>
                </c:pt>
                <c:pt idx="12870">
                  <c:v>79.739999999999995</c:v>
                </c:pt>
                <c:pt idx="12871">
                  <c:v>79.741</c:v>
                </c:pt>
                <c:pt idx="12872">
                  <c:v>79.741</c:v>
                </c:pt>
                <c:pt idx="12873">
                  <c:v>79.751999999999995</c:v>
                </c:pt>
                <c:pt idx="12874">
                  <c:v>80.102000000000004</c:v>
                </c:pt>
                <c:pt idx="12875">
                  <c:v>80.108999999999995</c:v>
                </c:pt>
                <c:pt idx="12876">
                  <c:v>80.191999999999993</c:v>
                </c:pt>
                <c:pt idx="12877">
                  <c:v>80.192999999999998</c:v>
                </c:pt>
                <c:pt idx="12878">
                  <c:v>80.200999999999993</c:v>
                </c:pt>
                <c:pt idx="12879">
                  <c:v>80.292000000000002</c:v>
                </c:pt>
                <c:pt idx="12880">
                  <c:v>80.293999999999997</c:v>
                </c:pt>
                <c:pt idx="12881">
                  <c:v>80.302000000000007</c:v>
                </c:pt>
                <c:pt idx="12882">
                  <c:v>80.403999999999996</c:v>
                </c:pt>
                <c:pt idx="12883">
                  <c:v>80.406000000000006</c:v>
                </c:pt>
                <c:pt idx="12884">
                  <c:v>80.415000000000006</c:v>
                </c:pt>
                <c:pt idx="12885">
                  <c:v>80.525000000000006</c:v>
                </c:pt>
                <c:pt idx="12886">
                  <c:v>80.527000000000001</c:v>
                </c:pt>
                <c:pt idx="12887">
                  <c:v>80.537000000000006</c:v>
                </c:pt>
                <c:pt idx="12888">
                  <c:v>80.656000000000006</c:v>
                </c:pt>
                <c:pt idx="12889">
                  <c:v>80.659000000000006</c:v>
                </c:pt>
                <c:pt idx="12890">
                  <c:v>80.67</c:v>
                </c:pt>
                <c:pt idx="12891">
                  <c:v>80.798000000000002</c:v>
                </c:pt>
                <c:pt idx="12892">
                  <c:v>81.376000000000005</c:v>
                </c:pt>
                <c:pt idx="12893">
                  <c:v>81.543000000000006</c:v>
                </c:pt>
                <c:pt idx="12894">
                  <c:v>81.585999999999999</c:v>
                </c:pt>
                <c:pt idx="12895">
                  <c:v>81.602000000000004</c:v>
                </c:pt>
                <c:pt idx="12896">
                  <c:v>81.674999999999997</c:v>
                </c:pt>
                <c:pt idx="12897">
                  <c:v>81.683000000000007</c:v>
                </c:pt>
                <c:pt idx="12898">
                  <c:v>81.7</c:v>
                </c:pt>
                <c:pt idx="12899">
                  <c:v>81.88</c:v>
                </c:pt>
                <c:pt idx="12900">
                  <c:v>81.884</c:v>
                </c:pt>
                <c:pt idx="12901">
                  <c:v>81.900999999999996</c:v>
                </c:pt>
                <c:pt idx="12902">
                  <c:v>81.978999999999999</c:v>
                </c:pt>
                <c:pt idx="12903">
                  <c:v>81.998000000000005</c:v>
                </c:pt>
                <c:pt idx="12904">
                  <c:v>82.015000000000001</c:v>
                </c:pt>
                <c:pt idx="12905">
                  <c:v>82.209000000000003</c:v>
                </c:pt>
                <c:pt idx="12906">
                  <c:v>82.224000000000004</c:v>
                </c:pt>
                <c:pt idx="12907">
                  <c:v>82.242999999999995</c:v>
                </c:pt>
                <c:pt idx="12908">
                  <c:v>82.325000000000003</c:v>
                </c:pt>
                <c:pt idx="12909">
                  <c:v>82.334999999999994</c:v>
                </c:pt>
                <c:pt idx="12910">
                  <c:v>82.353999999999999</c:v>
                </c:pt>
                <c:pt idx="12911">
                  <c:v>82.561000000000007</c:v>
                </c:pt>
                <c:pt idx="12912">
                  <c:v>82.566000000000003</c:v>
                </c:pt>
                <c:pt idx="12913">
                  <c:v>82.585999999999999</c:v>
                </c:pt>
                <c:pt idx="12914">
                  <c:v>82.673000000000002</c:v>
                </c:pt>
                <c:pt idx="12915">
                  <c:v>82.683999999999997</c:v>
                </c:pt>
                <c:pt idx="12916">
                  <c:v>82.703999999999994</c:v>
                </c:pt>
                <c:pt idx="12917">
                  <c:v>82.923000000000002</c:v>
                </c:pt>
                <c:pt idx="12918">
                  <c:v>82.929000000000002</c:v>
                </c:pt>
                <c:pt idx="12919">
                  <c:v>82.948999999999998</c:v>
                </c:pt>
                <c:pt idx="12920">
                  <c:v>83.042000000000002</c:v>
                </c:pt>
                <c:pt idx="12921">
                  <c:v>83.052999999999997</c:v>
                </c:pt>
                <c:pt idx="12922">
                  <c:v>83.073999999999998</c:v>
                </c:pt>
                <c:pt idx="12923">
                  <c:v>83.305000000000007</c:v>
                </c:pt>
                <c:pt idx="12924">
                  <c:v>83.311000000000007</c:v>
                </c:pt>
                <c:pt idx="12925">
                  <c:v>83.334000000000003</c:v>
                </c:pt>
                <c:pt idx="12926">
                  <c:v>83.433999999999997</c:v>
                </c:pt>
                <c:pt idx="12927">
                  <c:v>83.442999999999998</c:v>
                </c:pt>
                <c:pt idx="12928">
                  <c:v>83.465999999999994</c:v>
                </c:pt>
                <c:pt idx="12929">
                  <c:v>83.71</c:v>
                </c:pt>
                <c:pt idx="12930">
                  <c:v>83.715000000000003</c:v>
                </c:pt>
                <c:pt idx="12931">
                  <c:v>83.738</c:v>
                </c:pt>
                <c:pt idx="12932">
                  <c:v>83.841999999999999</c:v>
                </c:pt>
                <c:pt idx="12933">
                  <c:v>83.852999999999994</c:v>
                </c:pt>
                <c:pt idx="12934">
                  <c:v>83.876000000000005</c:v>
                </c:pt>
                <c:pt idx="12935">
                  <c:v>84.132000000000005</c:v>
                </c:pt>
                <c:pt idx="12936">
                  <c:v>89.332999999999998</c:v>
                </c:pt>
                <c:pt idx="12937">
                  <c:v>89.238</c:v>
                </c:pt>
                <c:pt idx="12938">
                  <c:v>89.215000000000003</c:v>
                </c:pt>
                <c:pt idx="12939">
                  <c:v>89.191999999999993</c:v>
                </c:pt>
                <c:pt idx="12940">
                  <c:v>89.17</c:v>
                </c:pt>
                <c:pt idx="12941">
                  <c:v>89.147000000000006</c:v>
                </c:pt>
                <c:pt idx="12942">
                  <c:v>89.123999999999995</c:v>
                </c:pt>
                <c:pt idx="12943">
                  <c:v>89.100999999999999</c:v>
                </c:pt>
                <c:pt idx="12944">
                  <c:v>89.078000000000003</c:v>
                </c:pt>
                <c:pt idx="12945">
                  <c:v>89.055999999999997</c:v>
                </c:pt>
                <c:pt idx="12946">
                  <c:v>89.033000000000001</c:v>
                </c:pt>
                <c:pt idx="12947">
                  <c:v>89.010999999999996</c:v>
                </c:pt>
                <c:pt idx="12948">
                  <c:v>88.988</c:v>
                </c:pt>
                <c:pt idx="12949">
                  <c:v>88.965000000000003</c:v>
                </c:pt>
                <c:pt idx="12950">
                  <c:v>88.941999999999993</c:v>
                </c:pt>
                <c:pt idx="12951">
                  <c:v>88.92</c:v>
                </c:pt>
                <c:pt idx="12952">
                  <c:v>88.897000000000006</c:v>
                </c:pt>
                <c:pt idx="12953">
                  <c:v>88.873999999999995</c:v>
                </c:pt>
                <c:pt idx="12954">
                  <c:v>88.850999999999999</c:v>
                </c:pt>
                <c:pt idx="12955">
                  <c:v>88.828000000000003</c:v>
                </c:pt>
                <c:pt idx="12956">
                  <c:v>88.805999999999997</c:v>
                </c:pt>
                <c:pt idx="12957">
                  <c:v>88.783000000000001</c:v>
                </c:pt>
                <c:pt idx="12958">
                  <c:v>88.760999999999996</c:v>
                </c:pt>
                <c:pt idx="12959">
                  <c:v>88.738</c:v>
                </c:pt>
                <c:pt idx="12960">
                  <c:v>88.715999999999994</c:v>
                </c:pt>
                <c:pt idx="12961">
                  <c:v>88.694000000000003</c:v>
                </c:pt>
                <c:pt idx="12962">
                  <c:v>88.671000000000006</c:v>
                </c:pt>
                <c:pt idx="12963">
                  <c:v>88.649000000000001</c:v>
                </c:pt>
                <c:pt idx="12964">
                  <c:v>88.626000000000005</c:v>
                </c:pt>
                <c:pt idx="12965">
                  <c:v>88.603999999999999</c:v>
                </c:pt>
                <c:pt idx="12966">
                  <c:v>88.58</c:v>
                </c:pt>
                <c:pt idx="12967">
                  <c:v>88.558000000000007</c:v>
                </c:pt>
                <c:pt idx="12968">
                  <c:v>88.534999999999997</c:v>
                </c:pt>
                <c:pt idx="12969">
                  <c:v>88.513000000000005</c:v>
                </c:pt>
                <c:pt idx="12970">
                  <c:v>88.49</c:v>
                </c:pt>
                <c:pt idx="12971">
                  <c:v>88.466999999999999</c:v>
                </c:pt>
                <c:pt idx="12972">
                  <c:v>88.442999999999998</c:v>
                </c:pt>
                <c:pt idx="12973">
                  <c:v>88.421000000000006</c:v>
                </c:pt>
                <c:pt idx="12974">
                  <c:v>88.399000000000001</c:v>
                </c:pt>
                <c:pt idx="12975">
                  <c:v>88.376999999999995</c:v>
                </c:pt>
                <c:pt idx="12976">
                  <c:v>88.355000000000004</c:v>
                </c:pt>
                <c:pt idx="12977">
                  <c:v>88.332999999999998</c:v>
                </c:pt>
                <c:pt idx="12978">
                  <c:v>88.311000000000007</c:v>
                </c:pt>
                <c:pt idx="12979">
                  <c:v>88.289000000000001</c:v>
                </c:pt>
                <c:pt idx="12980">
                  <c:v>88.266999999999996</c:v>
                </c:pt>
                <c:pt idx="12981">
                  <c:v>88.245999999999995</c:v>
                </c:pt>
                <c:pt idx="12982">
                  <c:v>88.224000000000004</c:v>
                </c:pt>
                <c:pt idx="12983">
                  <c:v>88.201999999999998</c:v>
                </c:pt>
                <c:pt idx="12984">
                  <c:v>88.18</c:v>
                </c:pt>
                <c:pt idx="12985">
                  <c:v>88.159000000000006</c:v>
                </c:pt>
                <c:pt idx="12986">
                  <c:v>88.137</c:v>
                </c:pt>
                <c:pt idx="12987">
                  <c:v>88.114999999999995</c:v>
                </c:pt>
                <c:pt idx="12988">
                  <c:v>88.093000000000004</c:v>
                </c:pt>
                <c:pt idx="12989">
                  <c:v>88.072000000000003</c:v>
                </c:pt>
                <c:pt idx="12990">
                  <c:v>88.05</c:v>
                </c:pt>
                <c:pt idx="12991">
                  <c:v>88.028000000000006</c:v>
                </c:pt>
                <c:pt idx="12992">
                  <c:v>88.007000000000005</c:v>
                </c:pt>
                <c:pt idx="12993">
                  <c:v>87.984999999999999</c:v>
                </c:pt>
                <c:pt idx="12994">
                  <c:v>87.962999999999994</c:v>
                </c:pt>
                <c:pt idx="12995">
                  <c:v>87.941999999999993</c:v>
                </c:pt>
                <c:pt idx="12996">
                  <c:v>87.92</c:v>
                </c:pt>
                <c:pt idx="12997">
                  <c:v>87.899000000000001</c:v>
                </c:pt>
                <c:pt idx="12998">
                  <c:v>87.876999999999995</c:v>
                </c:pt>
                <c:pt idx="12999">
                  <c:v>87.855999999999995</c:v>
                </c:pt>
                <c:pt idx="13000">
                  <c:v>87.834999999999994</c:v>
                </c:pt>
                <c:pt idx="13001">
                  <c:v>87.813000000000002</c:v>
                </c:pt>
                <c:pt idx="13002">
                  <c:v>87.792000000000002</c:v>
                </c:pt>
                <c:pt idx="13003">
                  <c:v>87.77</c:v>
                </c:pt>
                <c:pt idx="13004">
                  <c:v>87.748999999999995</c:v>
                </c:pt>
                <c:pt idx="13005">
                  <c:v>87.727999999999994</c:v>
                </c:pt>
                <c:pt idx="13006">
                  <c:v>87.706000000000003</c:v>
                </c:pt>
                <c:pt idx="13007">
                  <c:v>87.685000000000002</c:v>
                </c:pt>
                <c:pt idx="13008">
                  <c:v>87.664000000000001</c:v>
                </c:pt>
                <c:pt idx="13009">
                  <c:v>87.641999999999996</c:v>
                </c:pt>
                <c:pt idx="13010">
                  <c:v>87.620999999999995</c:v>
                </c:pt>
                <c:pt idx="13011">
                  <c:v>87.6</c:v>
                </c:pt>
                <c:pt idx="13012">
                  <c:v>87.578000000000003</c:v>
                </c:pt>
                <c:pt idx="13013">
                  <c:v>87.557000000000002</c:v>
                </c:pt>
                <c:pt idx="13014">
                  <c:v>87.534000000000006</c:v>
                </c:pt>
                <c:pt idx="13015">
                  <c:v>87.513000000000005</c:v>
                </c:pt>
                <c:pt idx="13016">
                  <c:v>87.492000000000004</c:v>
                </c:pt>
                <c:pt idx="13017">
                  <c:v>87.471000000000004</c:v>
                </c:pt>
                <c:pt idx="13018">
                  <c:v>87.45</c:v>
                </c:pt>
                <c:pt idx="13019">
                  <c:v>87.429000000000002</c:v>
                </c:pt>
                <c:pt idx="13020">
                  <c:v>87.408000000000001</c:v>
                </c:pt>
                <c:pt idx="13021">
                  <c:v>87.387</c:v>
                </c:pt>
                <c:pt idx="13022">
                  <c:v>87.366</c:v>
                </c:pt>
                <c:pt idx="13023">
                  <c:v>87.344999999999999</c:v>
                </c:pt>
                <c:pt idx="13024">
                  <c:v>87.323999999999998</c:v>
                </c:pt>
                <c:pt idx="13025">
                  <c:v>87.302999999999997</c:v>
                </c:pt>
                <c:pt idx="13026">
                  <c:v>87.283000000000001</c:v>
                </c:pt>
                <c:pt idx="13027">
                  <c:v>87.262</c:v>
                </c:pt>
                <c:pt idx="13028">
                  <c:v>87.241</c:v>
                </c:pt>
                <c:pt idx="13029">
                  <c:v>87.22</c:v>
                </c:pt>
                <c:pt idx="13030">
                  <c:v>87.198999999999998</c:v>
                </c:pt>
                <c:pt idx="13031">
                  <c:v>87.177999999999997</c:v>
                </c:pt>
                <c:pt idx="13032">
                  <c:v>87.156999999999996</c:v>
                </c:pt>
                <c:pt idx="13033">
                  <c:v>87.135999999999996</c:v>
                </c:pt>
                <c:pt idx="13034">
                  <c:v>87.114999999999995</c:v>
                </c:pt>
                <c:pt idx="13035">
                  <c:v>87.094999999999999</c:v>
                </c:pt>
                <c:pt idx="13036">
                  <c:v>87.073999999999998</c:v>
                </c:pt>
                <c:pt idx="13037">
                  <c:v>87.054000000000002</c:v>
                </c:pt>
                <c:pt idx="13038">
                  <c:v>87.031999999999996</c:v>
                </c:pt>
                <c:pt idx="13039">
                  <c:v>87.012</c:v>
                </c:pt>
                <c:pt idx="13040">
                  <c:v>86.991</c:v>
                </c:pt>
                <c:pt idx="13041">
                  <c:v>86.971000000000004</c:v>
                </c:pt>
                <c:pt idx="13042">
                  <c:v>86.95</c:v>
                </c:pt>
                <c:pt idx="13043">
                  <c:v>86.929000000000002</c:v>
                </c:pt>
                <c:pt idx="13044">
                  <c:v>86.909000000000006</c:v>
                </c:pt>
                <c:pt idx="13045">
                  <c:v>86.888000000000005</c:v>
                </c:pt>
                <c:pt idx="13046">
                  <c:v>86.867000000000004</c:v>
                </c:pt>
                <c:pt idx="13047">
                  <c:v>86.846000000000004</c:v>
                </c:pt>
                <c:pt idx="13048">
                  <c:v>86.825000000000003</c:v>
                </c:pt>
                <c:pt idx="13049">
                  <c:v>86.804000000000002</c:v>
                </c:pt>
                <c:pt idx="13050">
                  <c:v>86.783000000000001</c:v>
                </c:pt>
                <c:pt idx="13051">
                  <c:v>86.763000000000005</c:v>
                </c:pt>
                <c:pt idx="13052">
                  <c:v>86.742999999999995</c:v>
                </c:pt>
                <c:pt idx="13053">
                  <c:v>86.721000000000004</c:v>
                </c:pt>
                <c:pt idx="13054">
                  <c:v>86.700999999999993</c:v>
                </c:pt>
                <c:pt idx="13055">
                  <c:v>86.680999999999997</c:v>
                </c:pt>
                <c:pt idx="13056">
                  <c:v>86.659000000000006</c:v>
                </c:pt>
                <c:pt idx="13057">
                  <c:v>86.638999999999996</c:v>
                </c:pt>
                <c:pt idx="13058">
                  <c:v>86.619</c:v>
                </c:pt>
                <c:pt idx="13059">
                  <c:v>86.599000000000004</c:v>
                </c:pt>
                <c:pt idx="13060">
                  <c:v>86.578999999999994</c:v>
                </c:pt>
                <c:pt idx="13061">
                  <c:v>86.558000000000007</c:v>
                </c:pt>
                <c:pt idx="13062">
                  <c:v>86.537999999999997</c:v>
                </c:pt>
                <c:pt idx="13063">
                  <c:v>86.518000000000001</c:v>
                </c:pt>
                <c:pt idx="13064">
                  <c:v>86.497</c:v>
                </c:pt>
                <c:pt idx="13065">
                  <c:v>86.477000000000004</c:v>
                </c:pt>
                <c:pt idx="13066">
                  <c:v>86.456999999999994</c:v>
                </c:pt>
                <c:pt idx="13067">
                  <c:v>86.436999999999998</c:v>
                </c:pt>
                <c:pt idx="13068">
                  <c:v>86.417000000000002</c:v>
                </c:pt>
                <c:pt idx="13069">
                  <c:v>86.397000000000006</c:v>
                </c:pt>
                <c:pt idx="13070">
                  <c:v>86.376999999999995</c:v>
                </c:pt>
                <c:pt idx="13071">
                  <c:v>86.358000000000004</c:v>
                </c:pt>
                <c:pt idx="13072">
                  <c:v>86.337999999999994</c:v>
                </c:pt>
                <c:pt idx="13073">
                  <c:v>86.317999999999998</c:v>
                </c:pt>
                <c:pt idx="13074">
                  <c:v>86.299000000000007</c:v>
                </c:pt>
                <c:pt idx="13075">
                  <c:v>86.278999999999996</c:v>
                </c:pt>
                <c:pt idx="13076">
                  <c:v>86.259</c:v>
                </c:pt>
                <c:pt idx="13077">
                  <c:v>86.239000000000004</c:v>
                </c:pt>
                <c:pt idx="13078">
                  <c:v>86.22</c:v>
                </c:pt>
                <c:pt idx="13079">
                  <c:v>86.2</c:v>
                </c:pt>
                <c:pt idx="13080">
                  <c:v>86.180999999999997</c:v>
                </c:pt>
                <c:pt idx="13081">
                  <c:v>86.161000000000001</c:v>
                </c:pt>
                <c:pt idx="13082">
                  <c:v>86.141000000000005</c:v>
                </c:pt>
                <c:pt idx="13083">
                  <c:v>86.122</c:v>
                </c:pt>
                <c:pt idx="13084">
                  <c:v>86.102000000000004</c:v>
                </c:pt>
                <c:pt idx="13085">
                  <c:v>86.082999999999998</c:v>
                </c:pt>
                <c:pt idx="13086">
                  <c:v>86.061999999999998</c:v>
                </c:pt>
                <c:pt idx="13087">
                  <c:v>86.042000000000002</c:v>
                </c:pt>
                <c:pt idx="13088">
                  <c:v>86.022999999999996</c:v>
                </c:pt>
                <c:pt idx="13089">
                  <c:v>86.003</c:v>
                </c:pt>
                <c:pt idx="13090">
                  <c:v>85.983999999999995</c:v>
                </c:pt>
                <c:pt idx="13091">
                  <c:v>85.965000000000003</c:v>
                </c:pt>
                <c:pt idx="13092">
                  <c:v>85.944999999999993</c:v>
                </c:pt>
                <c:pt idx="13093">
                  <c:v>85.926000000000002</c:v>
                </c:pt>
                <c:pt idx="13094">
                  <c:v>85.906999999999996</c:v>
                </c:pt>
                <c:pt idx="13095">
                  <c:v>85.888000000000005</c:v>
                </c:pt>
                <c:pt idx="13096">
                  <c:v>85.867999999999995</c:v>
                </c:pt>
                <c:pt idx="13097">
                  <c:v>85.849000000000004</c:v>
                </c:pt>
                <c:pt idx="13098">
                  <c:v>85.828000000000003</c:v>
                </c:pt>
                <c:pt idx="13099">
                  <c:v>85.808999999999997</c:v>
                </c:pt>
                <c:pt idx="13100">
                  <c:v>85.287999999999997</c:v>
                </c:pt>
                <c:pt idx="13101">
                  <c:v>85.218000000000004</c:v>
                </c:pt>
                <c:pt idx="13102">
                  <c:v>85.2</c:v>
                </c:pt>
                <c:pt idx="13103">
                  <c:v>85.180999999999997</c:v>
                </c:pt>
                <c:pt idx="13104">
                  <c:v>85.164000000000001</c:v>
                </c:pt>
                <c:pt idx="13105">
                  <c:v>85.146000000000001</c:v>
                </c:pt>
                <c:pt idx="13106">
                  <c:v>85.128</c:v>
                </c:pt>
                <c:pt idx="13107">
                  <c:v>85.108999999999995</c:v>
                </c:pt>
                <c:pt idx="13108">
                  <c:v>85.090999999999994</c:v>
                </c:pt>
                <c:pt idx="13109">
                  <c:v>85.072999999999993</c:v>
                </c:pt>
                <c:pt idx="13110">
                  <c:v>85.055000000000007</c:v>
                </c:pt>
                <c:pt idx="13111">
                  <c:v>85.036000000000001</c:v>
                </c:pt>
                <c:pt idx="13112">
                  <c:v>85.018000000000001</c:v>
                </c:pt>
                <c:pt idx="13113">
                  <c:v>85</c:v>
                </c:pt>
                <c:pt idx="13114">
                  <c:v>84.980999999999995</c:v>
                </c:pt>
                <c:pt idx="13115">
                  <c:v>84.962999999999994</c:v>
                </c:pt>
                <c:pt idx="13116">
                  <c:v>84.944999999999993</c:v>
                </c:pt>
                <c:pt idx="13117">
                  <c:v>84.927000000000007</c:v>
                </c:pt>
                <c:pt idx="13118">
                  <c:v>84.91</c:v>
                </c:pt>
                <c:pt idx="13119">
                  <c:v>84.891999999999996</c:v>
                </c:pt>
                <c:pt idx="13120">
                  <c:v>84.873999999999995</c:v>
                </c:pt>
                <c:pt idx="13121">
                  <c:v>84.837999999999994</c:v>
                </c:pt>
                <c:pt idx="13122">
                  <c:v>84.820999999999998</c:v>
                </c:pt>
                <c:pt idx="13123">
                  <c:v>84.802000000000007</c:v>
                </c:pt>
                <c:pt idx="13124">
                  <c:v>84.784000000000006</c:v>
                </c:pt>
                <c:pt idx="13125">
                  <c:v>84.766000000000005</c:v>
                </c:pt>
                <c:pt idx="13126">
                  <c:v>84.748000000000005</c:v>
                </c:pt>
                <c:pt idx="13127">
                  <c:v>84.730999999999995</c:v>
                </c:pt>
                <c:pt idx="13128">
                  <c:v>84.712000000000003</c:v>
                </c:pt>
                <c:pt idx="13129">
                  <c:v>84.694000000000003</c:v>
                </c:pt>
                <c:pt idx="13130">
                  <c:v>84.677000000000007</c:v>
                </c:pt>
                <c:pt idx="13131">
                  <c:v>84.66</c:v>
                </c:pt>
                <c:pt idx="13132">
                  <c:v>84.641999999999996</c:v>
                </c:pt>
                <c:pt idx="13133">
                  <c:v>84.623999999999995</c:v>
                </c:pt>
                <c:pt idx="13134">
                  <c:v>84.606999999999999</c:v>
                </c:pt>
                <c:pt idx="13135">
                  <c:v>84.59</c:v>
                </c:pt>
                <c:pt idx="13136">
                  <c:v>84.572000000000003</c:v>
                </c:pt>
                <c:pt idx="13137">
                  <c:v>84.555000000000007</c:v>
                </c:pt>
                <c:pt idx="13138">
                  <c:v>84.537000000000006</c:v>
                </c:pt>
                <c:pt idx="13139">
                  <c:v>84.52</c:v>
                </c:pt>
                <c:pt idx="13140">
                  <c:v>84.503</c:v>
                </c:pt>
                <c:pt idx="13141">
                  <c:v>84.484999999999999</c:v>
                </c:pt>
                <c:pt idx="13142">
                  <c:v>84.468000000000004</c:v>
                </c:pt>
                <c:pt idx="13143">
                  <c:v>84.45</c:v>
                </c:pt>
                <c:pt idx="13144">
                  <c:v>84.432000000000002</c:v>
                </c:pt>
                <c:pt idx="13145">
                  <c:v>84.414000000000001</c:v>
                </c:pt>
                <c:pt idx="13146">
                  <c:v>84.397000000000006</c:v>
                </c:pt>
                <c:pt idx="13147">
                  <c:v>84.379000000000005</c:v>
                </c:pt>
                <c:pt idx="13148">
                  <c:v>84.361999999999995</c:v>
                </c:pt>
                <c:pt idx="13149">
                  <c:v>84.344999999999999</c:v>
                </c:pt>
                <c:pt idx="13150">
                  <c:v>84.328000000000003</c:v>
                </c:pt>
                <c:pt idx="13151">
                  <c:v>84.311000000000007</c:v>
                </c:pt>
                <c:pt idx="13152">
                  <c:v>84.293999999999997</c:v>
                </c:pt>
                <c:pt idx="13153">
                  <c:v>84.277000000000001</c:v>
                </c:pt>
                <c:pt idx="13154">
                  <c:v>84.259</c:v>
                </c:pt>
                <c:pt idx="13155">
                  <c:v>84.242000000000004</c:v>
                </c:pt>
                <c:pt idx="13156">
                  <c:v>84.224999999999994</c:v>
                </c:pt>
                <c:pt idx="13157">
                  <c:v>84.207999999999998</c:v>
                </c:pt>
                <c:pt idx="13158">
                  <c:v>84.191000000000003</c:v>
                </c:pt>
                <c:pt idx="13159">
                  <c:v>84.174000000000007</c:v>
                </c:pt>
                <c:pt idx="13160">
                  <c:v>84.156999999999996</c:v>
                </c:pt>
                <c:pt idx="13161">
                  <c:v>84.14</c:v>
                </c:pt>
                <c:pt idx="13162">
                  <c:v>84.122</c:v>
                </c:pt>
                <c:pt idx="13163">
                  <c:v>84.105000000000004</c:v>
                </c:pt>
                <c:pt idx="13164">
                  <c:v>84.087999999999994</c:v>
                </c:pt>
                <c:pt idx="13165">
                  <c:v>84.070999999999998</c:v>
                </c:pt>
                <c:pt idx="13166">
                  <c:v>84.054000000000002</c:v>
                </c:pt>
                <c:pt idx="13167">
                  <c:v>84.037000000000006</c:v>
                </c:pt>
                <c:pt idx="13168">
                  <c:v>84.02</c:v>
                </c:pt>
                <c:pt idx="13169">
                  <c:v>84.003</c:v>
                </c:pt>
                <c:pt idx="13170">
                  <c:v>83.986999999999995</c:v>
                </c:pt>
                <c:pt idx="13171">
                  <c:v>83.97</c:v>
                </c:pt>
                <c:pt idx="13172">
                  <c:v>83.953999999999994</c:v>
                </c:pt>
                <c:pt idx="13173">
                  <c:v>83.936999999999998</c:v>
                </c:pt>
                <c:pt idx="13174">
                  <c:v>83.921000000000006</c:v>
                </c:pt>
                <c:pt idx="13175">
                  <c:v>83.905000000000001</c:v>
                </c:pt>
                <c:pt idx="13176">
                  <c:v>83.888000000000005</c:v>
                </c:pt>
                <c:pt idx="13177">
                  <c:v>83.872</c:v>
                </c:pt>
                <c:pt idx="13178">
                  <c:v>83.855000000000004</c:v>
                </c:pt>
                <c:pt idx="13179">
                  <c:v>83.838999999999999</c:v>
                </c:pt>
                <c:pt idx="13180">
                  <c:v>83.822000000000003</c:v>
                </c:pt>
                <c:pt idx="13181">
                  <c:v>83.805999999999997</c:v>
                </c:pt>
                <c:pt idx="13182">
                  <c:v>83.79</c:v>
                </c:pt>
                <c:pt idx="13183">
                  <c:v>83.772999999999996</c:v>
                </c:pt>
                <c:pt idx="13184">
                  <c:v>83.757000000000005</c:v>
                </c:pt>
                <c:pt idx="13185">
                  <c:v>83.741</c:v>
                </c:pt>
                <c:pt idx="13186">
                  <c:v>83.724999999999994</c:v>
                </c:pt>
                <c:pt idx="13187">
                  <c:v>83.709000000000003</c:v>
                </c:pt>
                <c:pt idx="13188">
                  <c:v>83.692999999999998</c:v>
                </c:pt>
                <c:pt idx="13189">
                  <c:v>83.677000000000007</c:v>
                </c:pt>
                <c:pt idx="13190">
                  <c:v>83.66</c:v>
                </c:pt>
                <c:pt idx="13191">
                  <c:v>83.644000000000005</c:v>
                </c:pt>
                <c:pt idx="13192">
                  <c:v>83.629000000000005</c:v>
                </c:pt>
                <c:pt idx="13193">
                  <c:v>83.613</c:v>
                </c:pt>
                <c:pt idx="13194">
                  <c:v>83.596999999999994</c:v>
                </c:pt>
                <c:pt idx="13195">
                  <c:v>83.581000000000003</c:v>
                </c:pt>
                <c:pt idx="13196">
                  <c:v>83.564999999999998</c:v>
                </c:pt>
                <c:pt idx="13197">
                  <c:v>83.549000000000007</c:v>
                </c:pt>
                <c:pt idx="13198">
                  <c:v>83.534000000000006</c:v>
                </c:pt>
                <c:pt idx="13199">
                  <c:v>83.518000000000001</c:v>
                </c:pt>
                <c:pt idx="13200">
                  <c:v>83.501999999999995</c:v>
                </c:pt>
                <c:pt idx="13201">
                  <c:v>83.486000000000004</c:v>
                </c:pt>
                <c:pt idx="13202">
                  <c:v>83.47</c:v>
                </c:pt>
                <c:pt idx="13203">
                  <c:v>83.454999999999998</c:v>
                </c:pt>
                <c:pt idx="13204">
                  <c:v>83.438999999999993</c:v>
                </c:pt>
                <c:pt idx="13205">
                  <c:v>83.424000000000007</c:v>
                </c:pt>
                <c:pt idx="13206">
                  <c:v>83.408000000000001</c:v>
                </c:pt>
                <c:pt idx="13207">
                  <c:v>83.393000000000001</c:v>
                </c:pt>
                <c:pt idx="13208">
                  <c:v>83.378</c:v>
                </c:pt>
                <c:pt idx="13209">
                  <c:v>83.361999999999995</c:v>
                </c:pt>
                <c:pt idx="13210">
                  <c:v>83.346999999999994</c:v>
                </c:pt>
                <c:pt idx="13211">
                  <c:v>83.331000000000003</c:v>
                </c:pt>
                <c:pt idx="13212">
                  <c:v>83.314999999999998</c:v>
                </c:pt>
                <c:pt idx="13213">
                  <c:v>83.284000000000006</c:v>
                </c:pt>
                <c:pt idx="13214">
                  <c:v>83.268000000000001</c:v>
                </c:pt>
                <c:pt idx="13215">
                  <c:v>83.253</c:v>
                </c:pt>
                <c:pt idx="13216">
                  <c:v>83.236999999999995</c:v>
                </c:pt>
                <c:pt idx="13217">
                  <c:v>83.221999999999994</c:v>
                </c:pt>
                <c:pt idx="13218">
                  <c:v>83.206000000000003</c:v>
                </c:pt>
                <c:pt idx="13219">
                  <c:v>83.19</c:v>
                </c:pt>
                <c:pt idx="13220">
                  <c:v>83.174999999999997</c:v>
                </c:pt>
                <c:pt idx="13221">
                  <c:v>83.16</c:v>
                </c:pt>
                <c:pt idx="13222">
                  <c:v>83.144000000000005</c:v>
                </c:pt>
                <c:pt idx="13223">
                  <c:v>83.129000000000005</c:v>
                </c:pt>
                <c:pt idx="13224">
                  <c:v>83.114999999999995</c:v>
                </c:pt>
                <c:pt idx="13225">
                  <c:v>83.1</c:v>
                </c:pt>
                <c:pt idx="13226">
                  <c:v>83.084999999999994</c:v>
                </c:pt>
                <c:pt idx="13227">
                  <c:v>83.07</c:v>
                </c:pt>
                <c:pt idx="13228">
                  <c:v>83.055000000000007</c:v>
                </c:pt>
                <c:pt idx="13229">
                  <c:v>83.04</c:v>
                </c:pt>
                <c:pt idx="13230">
                  <c:v>83.025000000000006</c:v>
                </c:pt>
                <c:pt idx="13231">
                  <c:v>83.01</c:v>
                </c:pt>
                <c:pt idx="13232">
                  <c:v>82.995000000000005</c:v>
                </c:pt>
                <c:pt idx="13233">
                  <c:v>82.98</c:v>
                </c:pt>
                <c:pt idx="13234">
                  <c:v>82.965999999999994</c:v>
                </c:pt>
                <c:pt idx="13235">
                  <c:v>82.950999999999993</c:v>
                </c:pt>
                <c:pt idx="13236">
                  <c:v>82.936000000000007</c:v>
                </c:pt>
                <c:pt idx="13237">
                  <c:v>82.921000000000006</c:v>
                </c:pt>
                <c:pt idx="13238">
                  <c:v>82.906000000000006</c:v>
                </c:pt>
                <c:pt idx="13239">
                  <c:v>82.891000000000005</c:v>
                </c:pt>
                <c:pt idx="13240">
                  <c:v>82.876000000000005</c:v>
                </c:pt>
                <c:pt idx="13241">
                  <c:v>82.861000000000004</c:v>
                </c:pt>
                <c:pt idx="13242">
                  <c:v>82.846999999999994</c:v>
                </c:pt>
                <c:pt idx="13243">
                  <c:v>82.831999999999994</c:v>
                </c:pt>
                <c:pt idx="13244">
                  <c:v>82.817999999999998</c:v>
                </c:pt>
                <c:pt idx="13245">
                  <c:v>82.802999999999997</c:v>
                </c:pt>
                <c:pt idx="13246">
                  <c:v>82.789000000000001</c:v>
                </c:pt>
                <c:pt idx="13247">
                  <c:v>82.775000000000006</c:v>
                </c:pt>
                <c:pt idx="13248">
                  <c:v>82.76</c:v>
                </c:pt>
                <c:pt idx="13249">
                  <c:v>82.745999999999995</c:v>
                </c:pt>
                <c:pt idx="13250">
                  <c:v>82.730999999999995</c:v>
                </c:pt>
                <c:pt idx="13251">
                  <c:v>82.716999999999999</c:v>
                </c:pt>
                <c:pt idx="13252">
                  <c:v>82.703000000000003</c:v>
                </c:pt>
                <c:pt idx="13253">
                  <c:v>82.688999999999993</c:v>
                </c:pt>
                <c:pt idx="13254">
                  <c:v>82.674000000000007</c:v>
                </c:pt>
                <c:pt idx="13255">
                  <c:v>82.66</c:v>
                </c:pt>
                <c:pt idx="13256">
                  <c:v>82.646000000000001</c:v>
                </c:pt>
                <c:pt idx="13257">
                  <c:v>82.632000000000005</c:v>
                </c:pt>
                <c:pt idx="13258">
                  <c:v>82.617000000000004</c:v>
                </c:pt>
                <c:pt idx="13259">
                  <c:v>82.602999999999994</c:v>
                </c:pt>
                <c:pt idx="13260">
                  <c:v>82.588999999999999</c:v>
                </c:pt>
                <c:pt idx="13261">
                  <c:v>82.575000000000003</c:v>
                </c:pt>
                <c:pt idx="13262">
                  <c:v>82.56</c:v>
                </c:pt>
                <c:pt idx="13263">
                  <c:v>82.546000000000006</c:v>
                </c:pt>
                <c:pt idx="13264">
                  <c:v>82.531999999999996</c:v>
                </c:pt>
                <c:pt idx="13265">
                  <c:v>82.518000000000001</c:v>
                </c:pt>
                <c:pt idx="13266">
                  <c:v>82.504999999999995</c:v>
                </c:pt>
                <c:pt idx="13267">
                  <c:v>82.491</c:v>
                </c:pt>
                <c:pt idx="13268">
                  <c:v>82.477000000000004</c:v>
                </c:pt>
                <c:pt idx="13269">
                  <c:v>82.462999999999994</c:v>
                </c:pt>
                <c:pt idx="13270">
                  <c:v>82.45</c:v>
                </c:pt>
                <c:pt idx="13271">
                  <c:v>82.436000000000007</c:v>
                </c:pt>
                <c:pt idx="13272">
                  <c:v>82.421999999999997</c:v>
                </c:pt>
                <c:pt idx="13273">
                  <c:v>82.409000000000006</c:v>
                </c:pt>
                <c:pt idx="13274">
                  <c:v>82.394999999999996</c:v>
                </c:pt>
                <c:pt idx="13275">
                  <c:v>82.381</c:v>
                </c:pt>
                <c:pt idx="13276">
                  <c:v>82.367999999999995</c:v>
                </c:pt>
                <c:pt idx="13277">
                  <c:v>82.353999999999999</c:v>
                </c:pt>
                <c:pt idx="13278">
                  <c:v>82.34</c:v>
                </c:pt>
                <c:pt idx="13279">
                  <c:v>82.326999999999998</c:v>
                </c:pt>
                <c:pt idx="13280">
                  <c:v>82.313000000000002</c:v>
                </c:pt>
                <c:pt idx="13281">
                  <c:v>82.3</c:v>
                </c:pt>
                <c:pt idx="13282">
                  <c:v>82.286000000000001</c:v>
                </c:pt>
                <c:pt idx="13283">
                  <c:v>82.272999999999996</c:v>
                </c:pt>
                <c:pt idx="13284">
                  <c:v>82.259</c:v>
                </c:pt>
                <c:pt idx="13285">
                  <c:v>82.245999999999995</c:v>
                </c:pt>
                <c:pt idx="13286">
                  <c:v>82.231999999999999</c:v>
                </c:pt>
                <c:pt idx="13287">
                  <c:v>80.159000000000006</c:v>
                </c:pt>
                <c:pt idx="13288">
                  <c:v>80.147999999999996</c:v>
                </c:pt>
                <c:pt idx="13289">
                  <c:v>80.099999999999994</c:v>
                </c:pt>
                <c:pt idx="13290">
                  <c:v>80.097999999999999</c:v>
                </c:pt>
                <c:pt idx="13291">
                  <c:v>80.087999999999994</c:v>
                </c:pt>
                <c:pt idx="13292">
                  <c:v>80.040999999999997</c:v>
                </c:pt>
                <c:pt idx="13293">
                  <c:v>80.039000000000001</c:v>
                </c:pt>
                <c:pt idx="13294">
                  <c:v>80.028000000000006</c:v>
                </c:pt>
                <c:pt idx="13295">
                  <c:v>79.983999999999995</c:v>
                </c:pt>
                <c:pt idx="13296">
                  <c:v>79.978999999999999</c:v>
                </c:pt>
                <c:pt idx="13297">
                  <c:v>79.968999999999994</c:v>
                </c:pt>
                <c:pt idx="13298">
                  <c:v>79.927000000000007</c:v>
                </c:pt>
                <c:pt idx="13299">
                  <c:v>79.921000000000006</c:v>
                </c:pt>
                <c:pt idx="13300">
                  <c:v>79.912000000000006</c:v>
                </c:pt>
                <c:pt idx="13301">
                  <c:v>79.870999999999995</c:v>
                </c:pt>
                <c:pt idx="13302">
                  <c:v>79.866</c:v>
                </c:pt>
                <c:pt idx="13303">
                  <c:v>79.856999999999999</c:v>
                </c:pt>
                <c:pt idx="13304">
                  <c:v>79.817999999999998</c:v>
                </c:pt>
                <c:pt idx="13305">
                  <c:v>79.813000000000002</c:v>
                </c:pt>
                <c:pt idx="13306">
                  <c:v>79.804000000000002</c:v>
                </c:pt>
                <c:pt idx="13307">
                  <c:v>79.766999999999996</c:v>
                </c:pt>
                <c:pt idx="13308">
                  <c:v>79.762</c:v>
                </c:pt>
                <c:pt idx="13309">
                  <c:v>79.754000000000005</c:v>
                </c:pt>
                <c:pt idx="13310">
                  <c:v>79.718000000000004</c:v>
                </c:pt>
                <c:pt idx="13311">
                  <c:v>79.713999999999999</c:v>
                </c:pt>
                <c:pt idx="13312">
                  <c:v>79.706000000000003</c:v>
                </c:pt>
                <c:pt idx="13313">
                  <c:v>79.671999999999997</c:v>
                </c:pt>
                <c:pt idx="13314">
                  <c:v>79.513999999999996</c:v>
                </c:pt>
                <c:pt idx="13315">
                  <c:v>79.507999999999996</c:v>
                </c:pt>
                <c:pt idx="13316">
                  <c:v>79.481999999999999</c:v>
                </c:pt>
                <c:pt idx="13317">
                  <c:v>79.463999999999999</c:v>
                </c:pt>
                <c:pt idx="13318">
                  <c:v>79.459000000000003</c:v>
                </c:pt>
                <c:pt idx="13319">
                  <c:v>79.435000000000002</c:v>
                </c:pt>
                <c:pt idx="13320">
                  <c:v>79.432000000000002</c:v>
                </c:pt>
                <c:pt idx="13321">
                  <c:v>79.427000000000007</c:v>
                </c:pt>
                <c:pt idx="13322">
                  <c:v>79.405000000000001</c:v>
                </c:pt>
                <c:pt idx="13323">
                  <c:v>79.402000000000001</c:v>
                </c:pt>
                <c:pt idx="13324">
                  <c:v>79.397999999999996</c:v>
                </c:pt>
                <c:pt idx="13325">
                  <c:v>79.376999999999995</c:v>
                </c:pt>
                <c:pt idx="13326">
                  <c:v>79.375</c:v>
                </c:pt>
                <c:pt idx="13327">
                  <c:v>79.37</c:v>
                </c:pt>
                <c:pt idx="13328">
                  <c:v>79.352000000000004</c:v>
                </c:pt>
                <c:pt idx="13329">
                  <c:v>79.349000000000004</c:v>
                </c:pt>
                <c:pt idx="13330">
                  <c:v>79.344999999999999</c:v>
                </c:pt>
                <c:pt idx="13331">
                  <c:v>79.328000000000003</c:v>
                </c:pt>
                <c:pt idx="13332">
                  <c:v>79.325999999999993</c:v>
                </c:pt>
                <c:pt idx="13333">
                  <c:v>79.322999999999993</c:v>
                </c:pt>
                <c:pt idx="13334">
                  <c:v>79.308000000000007</c:v>
                </c:pt>
                <c:pt idx="13335">
                  <c:v>79.305999999999997</c:v>
                </c:pt>
                <c:pt idx="13336">
                  <c:v>79.302999999999997</c:v>
                </c:pt>
                <c:pt idx="13337">
                  <c:v>79.289000000000001</c:v>
                </c:pt>
                <c:pt idx="13338">
                  <c:v>79.287999999999997</c:v>
                </c:pt>
                <c:pt idx="13339">
                  <c:v>79.284999999999997</c:v>
                </c:pt>
                <c:pt idx="13340">
                  <c:v>79.272999999999996</c:v>
                </c:pt>
                <c:pt idx="13341">
                  <c:v>79.272000000000006</c:v>
                </c:pt>
                <c:pt idx="13342">
                  <c:v>79.269000000000005</c:v>
                </c:pt>
                <c:pt idx="13343">
                  <c:v>79.259</c:v>
                </c:pt>
                <c:pt idx="13344">
                  <c:v>79.257999999999996</c:v>
                </c:pt>
                <c:pt idx="13345">
                  <c:v>79.256</c:v>
                </c:pt>
                <c:pt idx="13346">
                  <c:v>79.248000000000005</c:v>
                </c:pt>
                <c:pt idx="13347">
                  <c:v>79.247</c:v>
                </c:pt>
                <c:pt idx="13348">
                  <c:v>79.245000000000005</c:v>
                </c:pt>
                <c:pt idx="13349">
                  <c:v>79.238</c:v>
                </c:pt>
                <c:pt idx="13350">
                  <c:v>79.238</c:v>
                </c:pt>
                <c:pt idx="13351">
                  <c:v>79.236000000000004</c:v>
                </c:pt>
                <c:pt idx="13352">
                  <c:v>79.230999999999995</c:v>
                </c:pt>
                <c:pt idx="13353">
                  <c:v>79.230999999999995</c:v>
                </c:pt>
                <c:pt idx="13354">
                  <c:v>79.23</c:v>
                </c:pt>
                <c:pt idx="13355">
                  <c:v>79.227000000000004</c:v>
                </c:pt>
                <c:pt idx="13356">
                  <c:v>79.227000000000004</c:v>
                </c:pt>
                <c:pt idx="13357">
                  <c:v>79.225999999999999</c:v>
                </c:pt>
                <c:pt idx="13358">
                  <c:v>79.224999999999994</c:v>
                </c:pt>
                <c:pt idx="13359">
                  <c:v>79.224000000000004</c:v>
                </c:pt>
                <c:pt idx="13360">
                  <c:v>79.224999999999994</c:v>
                </c:pt>
                <c:pt idx="13361">
                  <c:v>79.224999999999994</c:v>
                </c:pt>
                <c:pt idx="13362">
                  <c:v>79.224999999999994</c:v>
                </c:pt>
                <c:pt idx="13363">
                  <c:v>79.227000000000004</c:v>
                </c:pt>
                <c:pt idx="13364">
                  <c:v>79.421999999999997</c:v>
                </c:pt>
                <c:pt idx="13365">
                  <c:v>79.427000000000007</c:v>
                </c:pt>
                <c:pt idx="13366">
                  <c:v>79.486000000000004</c:v>
                </c:pt>
                <c:pt idx="13367">
                  <c:v>79.617000000000004</c:v>
                </c:pt>
                <c:pt idx="13368">
                  <c:v>79.625</c:v>
                </c:pt>
                <c:pt idx="13369">
                  <c:v>79.704999999999998</c:v>
                </c:pt>
                <c:pt idx="13370">
                  <c:v>79.856999999999999</c:v>
                </c:pt>
                <c:pt idx="13371">
                  <c:v>79.866</c:v>
                </c:pt>
                <c:pt idx="13372">
                  <c:v>79.966999999999999</c:v>
                </c:pt>
                <c:pt idx="13373">
                  <c:v>80.152000000000001</c:v>
                </c:pt>
                <c:pt idx="13374">
                  <c:v>80.162999999999997</c:v>
                </c:pt>
                <c:pt idx="13375">
                  <c:v>80.284000000000006</c:v>
                </c:pt>
                <c:pt idx="13376">
                  <c:v>80.3</c:v>
                </c:pt>
                <c:pt idx="13377">
                  <c:v>80.308999999999997</c:v>
                </c:pt>
                <c:pt idx="13378">
                  <c:v>80.316999999999993</c:v>
                </c:pt>
                <c:pt idx="13379">
                  <c:v>80.325000000000003</c:v>
                </c:pt>
                <c:pt idx="13380">
                  <c:v>80.332999999999998</c:v>
                </c:pt>
                <c:pt idx="13381">
                  <c:v>80.341999999999999</c:v>
                </c:pt>
                <c:pt idx="13382">
                  <c:v>80.349999999999994</c:v>
                </c:pt>
                <c:pt idx="13383">
                  <c:v>80.358000000000004</c:v>
                </c:pt>
                <c:pt idx="13384">
                  <c:v>80.366</c:v>
                </c:pt>
                <c:pt idx="13385">
                  <c:v>80.375</c:v>
                </c:pt>
                <c:pt idx="13386">
                  <c:v>80.382999999999996</c:v>
                </c:pt>
                <c:pt idx="13387">
                  <c:v>80.391999999999996</c:v>
                </c:pt>
                <c:pt idx="13388">
                  <c:v>80.400000000000006</c:v>
                </c:pt>
                <c:pt idx="13389">
                  <c:v>80.409000000000006</c:v>
                </c:pt>
                <c:pt idx="13390">
                  <c:v>80.417000000000002</c:v>
                </c:pt>
                <c:pt idx="13391">
                  <c:v>80.426000000000002</c:v>
                </c:pt>
                <c:pt idx="13392">
                  <c:v>80.433999999999997</c:v>
                </c:pt>
                <c:pt idx="13393">
                  <c:v>80.442999999999998</c:v>
                </c:pt>
                <c:pt idx="13394">
                  <c:v>80.451999999999998</c:v>
                </c:pt>
                <c:pt idx="13395">
                  <c:v>80.460999999999999</c:v>
                </c:pt>
                <c:pt idx="13396">
                  <c:v>80.47</c:v>
                </c:pt>
                <c:pt idx="13397">
                  <c:v>80.477999999999994</c:v>
                </c:pt>
                <c:pt idx="13398">
                  <c:v>80.486999999999995</c:v>
                </c:pt>
                <c:pt idx="13399">
                  <c:v>80.495999999999995</c:v>
                </c:pt>
                <c:pt idx="13400">
                  <c:v>80.504999999999995</c:v>
                </c:pt>
                <c:pt idx="13401">
                  <c:v>80.513999999999996</c:v>
                </c:pt>
                <c:pt idx="13402">
                  <c:v>80.533000000000001</c:v>
                </c:pt>
                <c:pt idx="13403">
                  <c:v>80.540999999999997</c:v>
                </c:pt>
                <c:pt idx="13404">
                  <c:v>80.55</c:v>
                </c:pt>
                <c:pt idx="13405">
                  <c:v>80.558999999999997</c:v>
                </c:pt>
                <c:pt idx="13406">
                  <c:v>80.567999999999998</c:v>
                </c:pt>
                <c:pt idx="13407">
                  <c:v>80.578000000000003</c:v>
                </c:pt>
                <c:pt idx="13408">
                  <c:v>80.587000000000003</c:v>
                </c:pt>
                <c:pt idx="13409">
                  <c:v>80.596000000000004</c:v>
                </c:pt>
                <c:pt idx="13410">
                  <c:v>80.605000000000004</c:v>
                </c:pt>
                <c:pt idx="13411">
                  <c:v>80.614000000000004</c:v>
                </c:pt>
                <c:pt idx="13412">
                  <c:v>80.623000000000005</c:v>
                </c:pt>
                <c:pt idx="13413">
                  <c:v>80.632999999999996</c:v>
                </c:pt>
                <c:pt idx="13414">
                  <c:v>80.650999999999996</c:v>
                </c:pt>
                <c:pt idx="13415">
                  <c:v>80.661000000000001</c:v>
                </c:pt>
                <c:pt idx="13416">
                  <c:v>80.67</c:v>
                </c:pt>
                <c:pt idx="13417">
                  <c:v>80.679000000000002</c:v>
                </c:pt>
                <c:pt idx="13418">
                  <c:v>80.688999999999993</c:v>
                </c:pt>
                <c:pt idx="13419">
                  <c:v>80.697999999999993</c:v>
                </c:pt>
                <c:pt idx="13420">
                  <c:v>80.707999999999998</c:v>
                </c:pt>
                <c:pt idx="13421">
                  <c:v>80.716999999999999</c:v>
                </c:pt>
                <c:pt idx="13422">
                  <c:v>80.727000000000004</c:v>
                </c:pt>
                <c:pt idx="13423">
                  <c:v>80.736999999999995</c:v>
                </c:pt>
                <c:pt idx="13424">
                  <c:v>80.747</c:v>
                </c:pt>
                <c:pt idx="13425">
                  <c:v>80.756</c:v>
                </c:pt>
                <c:pt idx="13426">
                  <c:v>80.766000000000005</c:v>
                </c:pt>
                <c:pt idx="13427">
                  <c:v>80.775000000000006</c:v>
                </c:pt>
                <c:pt idx="13428">
                  <c:v>80.784999999999997</c:v>
                </c:pt>
                <c:pt idx="13429">
                  <c:v>80.795000000000002</c:v>
                </c:pt>
                <c:pt idx="13430">
                  <c:v>80.805000000000007</c:v>
                </c:pt>
                <c:pt idx="13431">
                  <c:v>80.814999999999998</c:v>
                </c:pt>
                <c:pt idx="13432">
                  <c:v>80.825000000000003</c:v>
                </c:pt>
                <c:pt idx="13433">
                  <c:v>80.834999999999994</c:v>
                </c:pt>
                <c:pt idx="13434">
                  <c:v>80.843999999999994</c:v>
                </c:pt>
                <c:pt idx="13435">
                  <c:v>80.853999999999999</c:v>
                </c:pt>
                <c:pt idx="13436">
                  <c:v>80.864999999999995</c:v>
                </c:pt>
                <c:pt idx="13437">
                  <c:v>80.875</c:v>
                </c:pt>
                <c:pt idx="13438">
                  <c:v>80.885000000000005</c:v>
                </c:pt>
                <c:pt idx="13439">
                  <c:v>80.905000000000001</c:v>
                </c:pt>
                <c:pt idx="13440">
                  <c:v>80.915000000000006</c:v>
                </c:pt>
                <c:pt idx="13441">
                  <c:v>80.926000000000002</c:v>
                </c:pt>
                <c:pt idx="13442">
                  <c:v>80.936000000000007</c:v>
                </c:pt>
                <c:pt idx="13443">
                  <c:v>81.287000000000006</c:v>
                </c:pt>
                <c:pt idx="13444">
                  <c:v>81.298000000000002</c:v>
                </c:pt>
                <c:pt idx="13445">
                  <c:v>81.308999999999997</c:v>
                </c:pt>
                <c:pt idx="13446">
                  <c:v>81.319999999999993</c:v>
                </c:pt>
                <c:pt idx="13447">
                  <c:v>81.331000000000003</c:v>
                </c:pt>
                <c:pt idx="13448">
                  <c:v>81.343000000000004</c:v>
                </c:pt>
                <c:pt idx="13449">
                  <c:v>81.353999999999999</c:v>
                </c:pt>
                <c:pt idx="13450">
                  <c:v>81.366</c:v>
                </c:pt>
                <c:pt idx="13451">
                  <c:v>81.376999999999995</c:v>
                </c:pt>
                <c:pt idx="13452">
                  <c:v>81.388999999999996</c:v>
                </c:pt>
                <c:pt idx="13453">
                  <c:v>81.400000000000006</c:v>
                </c:pt>
                <c:pt idx="13454">
                  <c:v>81.412000000000006</c:v>
                </c:pt>
                <c:pt idx="13455">
                  <c:v>81.423000000000002</c:v>
                </c:pt>
                <c:pt idx="13456">
                  <c:v>81.433999999999997</c:v>
                </c:pt>
                <c:pt idx="13457">
                  <c:v>81.445999999999998</c:v>
                </c:pt>
                <c:pt idx="13458">
                  <c:v>81.456999999999994</c:v>
                </c:pt>
                <c:pt idx="13459">
                  <c:v>81.468999999999994</c:v>
                </c:pt>
                <c:pt idx="13460">
                  <c:v>81.48</c:v>
                </c:pt>
                <c:pt idx="13461">
                  <c:v>81.492000000000004</c:v>
                </c:pt>
                <c:pt idx="13462">
                  <c:v>81.504000000000005</c:v>
                </c:pt>
                <c:pt idx="13463">
                  <c:v>81.664000000000001</c:v>
                </c:pt>
                <c:pt idx="13464">
                  <c:v>81.677000000000007</c:v>
                </c:pt>
                <c:pt idx="13465">
                  <c:v>81.688999999999993</c:v>
                </c:pt>
                <c:pt idx="13466">
                  <c:v>81.700999999999993</c:v>
                </c:pt>
                <c:pt idx="13467">
                  <c:v>81.712999999999994</c:v>
                </c:pt>
                <c:pt idx="13468">
                  <c:v>81.724999999999994</c:v>
                </c:pt>
                <c:pt idx="13469">
                  <c:v>81.738</c:v>
                </c:pt>
                <c:pt idx="13470">
                  <c:v>81.75</c:v>
                </c:pt>
                <c:pt idx="13471">
                  <c:v>81.763000000000005</c:v>
                </c:pt>
                <c:pt idx="13472">
                  <c:v>81.775000000000006</c:v>
                </c:pt>
                <c:pt idx="13473">
                  <c:v>81.801000000000002</c:v>
                </c:pt>
                <c:pt idx="13474">
                  <c:v>81.813000000000002</c:v>
                </c:pt>
                <c:pt idx="13475">
                  <c:v>81.825999999999993</c:v>
                </c:pt>
                <c:pt idx="13476">
                  <c:v>81.838999999999999</c:v>
                </c:pt>
                <c:pt idx="13477">
                  <c:v>81.850999999999999</c:v>
                </c:pt>
                <c:pt idx="13478">
                  <c:v>81.864000000000004</c:v>
                </c:pt>
                <c:pt idx="13479">
                  <c:v>81.876999999999995</c:v>
                </c:pt>
                <c:pt idx="13480">
                  <c:v>81.89</c:v>
                </c:pt>
                <c:pt idx="13481">
                  <c:v>81.903000000000006</c:v>
                </c:pt>
                <c:pt idx="13482">
                  <c:v>81.915000000000006</c:v>
                </c:pt>
                <c:pt idx="13483">
                  <c:v>81.927999999999997</c:v>
                </c:pt>
                <c:pt idx="13484">
                  <c:v>81.941000000000003</c:v>
                </c:pt>
                <c:pt idx="13485">
                  <c:v>81.953999999999994</c:v>
                </c:pt>
                <c:pt idx="13486">
                  <c:v>81.966999999999999</c:v>
                </c:pt>
                <c:pt idx="13487">
                  <c:v>81.978999999999999</c:v>
                </c:pt>
                <c:pt idx="13488">
                  <c:v>81.992000000000004</c:v>
                </c:pt>
                <c:pt idx="13489">
                  <c:v>82.004999999999995</c:v>
                </c:pt>
                <c:pt idx="13490">
                  <c:v>82.018000000000001</c:v>
                </c:pt>
                <c:pt idx="13491">
                  <c:v>82.031000000000006</c:v>
                </c:pt>
                <c:pt idx="13492">
                  <c:v>82.043999999999997</c:v>
                </c:pt>
                <c:pt idx="13493">
                  <c:v>82.057000000000002</c:v>
                </c:pt>
                <c:pt idx="13494">
                  <c:v>82.07</c:v>
                </c:pt>
                <c:pt idx="13495">
                  <c:v>82.082999999999998</c:v>
                </c:pt>
                <c:pt idx="13496">
                  <c:v>82.096000000000004</c:v>
                </c:pt>
                <c:pt idx="13497">
                  <c:v>82.108999999999995</c:v>
                </c:pt>
                <c:pt idx="13498">
                  <c:v>82.122</c:v>
                </c:pt>
                <c:pt idx="13499">
                  <c:v>82.135999999999996</c:v>
                </c:pt>
                <c:pt idx="13500">
                  <c:v>82.149000000000001</c:v>
                </c:pt>
                <c:pt idx="13501">
                  <c:v>82.162000000000006</c:v>
                </c:pt>
                <c:pt idx="13502">
                  <c:v>82.174999999999997</c:v>
                </c:pt>
                <c:pt idx="13503">
                  <c:v>82.188000000000002</c:v>
                </c:pt>
                <c:pt idx="13504">
                  <c:v>82.201999999999998</c:v>
                </c:pt>
                <c:pt idx="13505">
                  <c:v>82.215000000000003</c:v>
                </c:pt>
                <c:pt idx="13506">
                  <c:v>82.227999999999994</c:v>
                </c:pt>
                <c:pt idx="13507">
                  <c:v>82.241</c:v>
                </c:pt>
                <c:pt idx="13508">
                  <c:v>82.254999999999995</c:v>
                </c:pt>
                <c:pt idx="13509">
                  <c:v>82.268000000000001</c:v>
                </c:pt>
                <c:pt idx="13510">
                  <c:v>82.281000000000006</c:v>
                </c:pt>
                <c:pt idx="13511">
                  <c:v>82.295000000000002</c:v>
                </c:pt>
                <c:pt idx="13512">
                  <c:v>82.308000000000007</c:v>
                </c:pt>
                <c:pt idx="13513">
                  <c:v>82.322000000000003</c:v>
                </c:pt>
                <c:pt idx="13514">
                  <c:v>82.334999999999994</c:v>
                </c:pt>
                <c:pt idx="13515">
                  <c:v>82.349000000000004</c:v>
                </c:pt>
                <c:pt idx="13516">
                  <c:v>82.363</c:v>
                </c:pt>
                <c:pt idx="13517">
                  <c:v>82.376999999999995</c:v>
                </c:pt>
                <c:pt idx="13518">
                  <c:v>82.39</c:v>
                </c:pt>
                <c:pt idx="13519">
                  <c:v>82.403999999999996</c:v>
                </c:pt>
                <c:pt idx="13520">
                  <c:v>82.418999999999997</c:v>
                </c:pt>
                <c:pt idx="13521">
                  <c:v>82.432000000000002</c:v>
                </c:pt>
                <c:pt idx="13522">
                  <c:v>82.445999999999998</c:v>
                </c:pt>
                <c:pt idx="13523">
                  <c:v>82.46</c:v>
                </c:pt>
                <c:pt idx="13524">
                  <c:v>82.474000000000004</c:v>
                </c:pt>
                <c:pt idx="13525">
                  <c:v>82.486999999999995</c:v>
                </c:pt>
                <c:pt idx="13526">
                  <c:v>82.501000000000005</c:v>
                </c:pt>
                <c:pt idx="13527">
                  <c:v>82.515000000000001</c:v>
                </c:pt>
                <c:pt idx="13528">
                  <c:v>82.528999999999996</c:v>
                </c:pt>
                <c:pt idx="13529">
                  <c:v>82.543000000000006</c:v>
                </c:pt>
                <c:pt idx="13530">
                  <c:v>82.557000000000002</c:v>
                </c:pt>
                <c:pt idx="13531">
                  <c:v>82.570999999999998</c:v>
                </c:pt>
                <c:pt idx="13532">
                  <c:v>82.584999999999994</c:v>
                </c:pt>
                <c:pt idx="13533">
                  <c:v>82.599000000000004</c:v>
                </c:pt>
                <c:pt idx="13534">
                  <c:v>82.613</c:v>
                </c:pt>
                <c:pt idx="13535">
                  <c:v>82.626999999999995</c:v>
                </c:pt>
                <c:pt idx="13536">
                  <c:v>82.641999999999996</c:v>
                </c:pt>
                <c:pt idx="13537">
                  <c:v>82.656000000000006</c:v>
                </c:pt>
                <c:pt idx="13538">
                  <c:v>82.67</c:v>
                </c:pt>
                <c:pt idx="13539">
                  <c:v>82.685000000000002</c:v>
                </c:pt>
                <c:pt idx="13540">
                  <c:v>82.698999999999998</c:v>
                </c:pt>
                <c:pt idx="13541">
                  <c:v>82.712999999999994</c:v>
                </c:pt>
                <c:pt idx="13542">
                  <c:v>82.727000000000004</c:v>
                </c:pt>
                <c:pt idx="13543">
                  <c:v>82.741</c:v>
                </c:pt>
                <c:pt idx="13544">
                  <c:v>82.756</c:v>
                </c:pt>
                <c:pt idx="13545">
                  <c:v>82.77</c:v>
                </c:pt>
                <c:pt idx="13546">
                  <c:v>82.95</c:v>
                </c:pt>
                <c:pt idx="13547">
                  <c:v>82.963999999999999</c:v>
                </c:pt>
                <c:pt idx="13548">
                  <c:v>82.978999999999999</c:v>
                </c:pt>
                <c:pt idx="13549">
                  <c:v>82.994</c:v>
                </c:pt>
                <c:pt idx="13550">
                  <c:v>83.009</c:v>
                </c:pt>
                <c:pt idx="13551">
                  <c:v>83.024000000000001</c:v>
                </c:pt>
                <c:pt idx="13552">
                  <c:v>83.039000000000001</c:v>
                </c:pt>
                <c:pt idx="13553">
                  <c:v>83.052999999999997</c:v>
                </c:pt>
                <c:pt idx="13554">
                  <c:v>83.067999999999998</c:v>
                </c:pt>
                <c:pt idx="13555">
                  <c:v>83.084000000000003</c:v>
                </c:pt>
                <c:pt idx="13556">
                  <c:v>83.099000000000004</c:v>
                </c:pt>
                <c:pt idx="13557">
                  <c:v>83.113</c:v>
                </c:pt>
                <c:pt idx="13558">
                  <c:v>83.128</c:v>
                </c:pt>
                <c:pt idx="13559">
                  <c:v>83.144000000000005</c:v>
                </c:pt>
                <c:pt idx="13560">
                  <c:v>83.158000000000001</c:v>
                </c:pt>
                <c:pt idx="13561">
                  <c:v>83.174000000000007</c:v>
                </c:pt>
                <c:pt idx="13562">
                  <c:v>83.188999999999993</c:v>
                </c:pt>
                <c:pt idx="13563">
                  <c:v>83.203999999999994</c:v>
                </c:pt>
                <c:pt idx="13564">
                  <c:v>83.22</c:v>
                </c:pt>
                <c:pt idx="13565">
                  <c:v>83.234999999999999</c:v>
                </c:pt>
                <c:pt idx="13566">
                  <c:v>83.251000000000005</c:v>
                </c:pt>
                <c:pt idx="13567">
                  <c:v>83.266999999999996</c:v>
                </c:pt>
                <c:pt idx="13568">
                  <c:v>83.281999999999996</c:v>
                </c:pt>
                <c:pt idx="13569">
                  <c:v>83.298000000000002</c:v>
                </c:pt>
                <c:pt idx="13570">
                  <c:v>83.313000000000002</c:v>
                </c:pt>
                <c:pt idx="13571">
                  <c:v>83.328000000000003</c:v>
                </c:pt>
                <c:pt idx="13572">
                  <c:v>83.343999999999994</c:v>
                </c:pt>
                <c:pt idx="13573">
                  <c:v>83.358999999999995</c:v>
                </c:pt>
                <c:pt idx="13574">
                  <c:v>83.373999999999995</c:v>
                </c:pt>
                <c:pt idx="13575">
                  <c:v>83.39</c:v>
                </c:pt>
                <c:pt idx="13576">
                  <c:v>83.405000000000001</c:v>
                </c:pt>
                <c:pt idx="13577">
                  <c:v>83.421000000000006</c:v>
                </c:pt>
                <c:pt idx="13578">
                  <c:v>83.436999999999998</c:v>
                </c:pt>
                <c:pt idx="13579">
                  <c:v>83.453000000000003</c:v>
                </c:pt>
                <c:pt idx="13580">
                  <c:v>83.468000000000004</c:v>
                </c:pt>
                <c:pt idx="13581">
                  <c:v>83.483999999999995</c:v>
                </c:pt>
                <c:pt idx="13582">
                  <c:v>83.5</c:v>
                </c:pt>
                <c:pt idx="13583">
                  <c:v>83.516000000000005</c:v>
                </c:pt>
                <c:pt idx="13584">
                  <c:v>83.531000000000006</c:v>
                </c:pt>
                <c:pt idx="13585">
                  <c:v>83.546999999999997</c:v>
                </c:pt>
                <c:pt idx="13586">
                  <c:v>83.563000000000002</c:v>
                </c:pt>
                <c:pt idx="13587">
                  <c:v>83.578999999999994</c:v>
                </c:pt>
                <c:pt idx="13588">
                  <c:v>83.594999999999999</c:v>
                </c:pt>
                <c:pt idx="13589">
                  <c:v>83.61</c:v>
                </c:pt>
                <c:pt idx="13590">
                  <c:v>83.626000000000005</c:v>
                </c:pt>
                <c:pt idx="13591">
                  <c:v>83.641999999999996</c:v>
                </c:pt>
                <c:pt idx="13592">
                  <c:v>83.658000000000001</c:v>
                </c:pt>
                <c:pt idx="13593">
                  <c:v>83.674000000000007</c:v>
                </c:pt>
                <c:pt idx="13594">
                  <c:v>83.69</c:v>
                </c:pt>
                <c:pt idx="13595">
                  <c:v>83.706000000000003</c:v>
                </c:pt>
                <c:pt idx="13596">
                  <c:v>83.721999999999994</c:v>
                </c:pt>
                <c:pt idx="13597">
                  <c:v>83.738</c:v>
                </c:pt>
                <c:pt idx="13598">
                  <c:v>83.754000000000005</c:v>
                </c:pt>
                <c:pt idx="13599">
                  <c:v>83.771000000000001</c:v>
                </c:pt>
                <c:pt idx="13600">
                  <c:v>83.786000000000001</c:v>
                </c:pt>
                <c:pt idx="13601">
                  <c:v>83.802999999999997</c:v>
                </c:pt>
                <c:pt idx="13602">
                  <c:v>83.819000000000003</c:v>
                </c:pt>
                <c:pt idx="13603">
                  <c:v>83.835999999999999</c:v>
                </c:pt>
                <c:pt idx="13604">
                  <c:v>83.852000000000004</c:v>
                </c:pt>
                <c:pt idx="13605">
                  <c:v>83.867999999999995</c:v>
                </c:pt>
                <c:pt idx="13606">
                  <c:v>83.884</c:v>
                </c:pt>
                <c:pt idx="13607">
                  <c:v>83.900999999999996</c:v>
                </c:pt>
                <c:pt idx="13608">
                  <c:v>83.917000000000002</c:v>
                </c:pt>
                <c:pt idx="13609">
                  <c:v>83.933000000000007</c:v>
                </c:pt>
                <c:pt idx="13610">
                  <c:v>83.95</c:v>
                </c:pt>
                <c:pt idx="13611">
                  <c:v>83.965999999999994</c:v>
                </c:pt>
                <c:pt idx="13612">
                  <c:v>83.983000000000004</c:v>
                </c:pt>
                <c:pt idx="13613">
                  <c:v>83.998999999999995</c:v>
                </c:pt>
                <c:pt idx="13614">
                  <c:v>84.016000000000005</c:v>
                </c:pt>
                <c:pt idx="13615">
                  <c:v>84.031999999999996</c:v>
                </c:pt>
                <c:pt idx="13616">
                  <c:v>84.049000000000007</c:v>
                </c:pt>
                <c:pt idx="13617">
                  <c:v>84.064999999999998</c:v>
                </c:pt>
                <c:pt idx="13618">
                  <c:v>84.081999999999994</c:v>
                </c:pt>
                <c:pt idx="13619">
                  <c:v>84.099000000000004</c:v>
                </c:pt>
                <c:pt idx="13620">
                  <c:v>84.114999999999995</c:v>
                </c:pt>
                <c:pt idx="13621">
                  <c:v>84.132000000000005</c:v>
                </c:pt>
                <c:pt idx="13622">
                  <c:v>84.149000000000001</c:v>
                </c:pt>
                <c:pt idx="13623">
                  <c:v>84.165999999999997</c:v>
                </c:pt>
                <c:pt idx="13624">
                  <c:v>84.183000000000007</c:v>
                </c:pt>
                <c:pt idx="13625">
                  <c:v>84.200999999999993</c:v>
                </c:pt>
                <c:pt idx="13626">
                  <c:v>84.218000000000004</c:v>
                </c:pt>
                <c:pt idx="13627">
                  <c:v>84.234999999999999</c:v>
                </c:pt>
                <c:pt idx="13628">
                  <c:v>84.251999999999995</c:v>
                </c:pt>
                <c:pt idx="13629">
                  <c:v>84.269000000000005</c:v>
                </c:pt>
                <c:pt idx="13630">
                  <c:v>84.849000000000004</c:v>
                </c:pt>
                <c:pt idx="13631">
                  <c:v>84.915999999999997</c:v>
                </c:pt>
                <c:pt idx="13632">
                  <c:v>84.933999999999997</c:v>
                </c:pt>
                <c:pt idx="13633">
                  <c:v>84.951999999999998</c:v>
                </c:pt>
                <c:pt idx="13634">
                  <c:v>84.968999999999994</c:v>
                </c:pt>
                <c:pt idx="13635">
                  <c:v>84.986999999999995</c:v>
                </c:pt>
                <c:pt idx="13636">
                  <c:v>85.004999999999995</c:v>
                </c:pt>
                <c:pt idx="13637">
                  <c:v>85.022999999999996</c:v>
                </c:pt>
                <c:pt idx="13638">
                  <c:v>85.042000000000002</c:v>
                </c:pt>
                <c:pt idx="13639">
                  <c:v>85.06</c:v>
                </c:pt>
                <c:pt idx="13640">
                  <c:v>85.078000000000003</c:v>
                </c:pt>
                <c:pt idx="13641">
                  <c:v>85.096999999999994</c:v>
                </c:pt>
                <c:pt idx="13642">
                  <c:v>85.114999999999995</c:v>
                </c:pt>
                <c:pt idx="13643">
                  <c:v>85.132999999999996</c:v>
                </c:pt>
                <c:pt idx="13644">
                  <c:v>85.150999999999996</c:v>
                </c:pt>
                <c:pt idx="13645">
                  <c:v>85.17</c:v>
                </c:pt>
                <c:pt idx="13646">
                  <c:v>85.188000000000002</c:v>
                </c:pt>
                <c:pt idx="13647">
                  <c:v>85.206000000000003</c:v>
                </c:pt>
                <c:pt idx="13648">
                  <c:v>85.224999999999994</c:v>
                </c:pt>
                <c:pt idx="13649">
                  <c:v>85.242999999999995</c:v>
                </c:pt>
                <c:pt idx="13650">
                  <c:v>85.262</c:v>
                </c:pt>
                <c:pt idx="13651">
                  <c:v>85.281000000000006</c:v>
                </c:pt>
                <c:pt idx="13652">
                  <c:v>85.299000000000007</c:v>
                </c:pt>
                <c:pt idx="13653">
                  <c:v>85.316999999999993</c:v>
                </c:pt>
                <c:pt idx="13654">
                  <c:v>85.335999999999999</c:v>
                </c:pt>
                <c:pt idx="13655">
                  <c:v>85.353999999999999</c:v>
                </c:pt>
                <c:pt idx="13656">
                  <c:v>85.373000000000005</c:v>
                </c:pt>
                <c:pt idx="13657">
                  <c:v>85.391999999999996</c:v>
                </c:pt>
                <c:pt idx="13658">
                  <c:v>85.411000000000001</c:v>
                </c:pt>
                <c:pt idx="13659">
                  <c:v>85.43</c:v>
                </c:pt>
                <c:pt idx="13660">
                  <c:v>85.448999999999998</c:v>
                </c:pt>
                <c:pt idx="13661">
                  <c:v>85.468000000000004</c:v>
                </c:pt>
                <c:pt idx="13662">
                  <c:v>85.486000000000004</c:v>
                </c:pt>
                <c:pt idx="13663">
                  <c:v>85.504999999999995</c:v>
                </c:pt>
                <c:pt idx="13664">
                  <c:v>85.524000000000001</c:v>
                </c:pt>
                <c:pt idx="13665">
                  <c:v>85.542000000000002</c:v>
                </c:pt>
                <c:pt idx="13666">
                  <c:v>85.561000000000007</c:v>
                </c:pt>
                <c:pt idx="13667">
                  <c:v>85.58</c:v>
                </c:pt>
                <c:pt idx="13668">
                  <c:v>85.599000000000004</c:v>
                </c:pt>
                <c:pt idx="13669">
                  <c:v>85.617999999999995</c:v>
                </c:pt>
                <c:pt idx="13670">
                  <c:v>85.638000000000005</c:v>
                </c:pt>
                <c:pt idx="13671">
                  <c:v>85.656999999999996</c:v>
                </c:pt>
                <c:pt idx="13672">
                  <c:v>85.676000000000002</c:v>
                </c:pt>
                <c:pt idx="13673">
                  <c:v>85.694999999999993</c:v>
                </c:pt>
                <c:pt idx="13674">
                  <c:v>85.712999999999994</c:v>
                </c:pt>
                <c:pt idx="13675">
                  <c:v>85.733000000000004</c:v>
                </c:pt>
                <c:pt idx="13676">
                  <c:v>85.751999999999995</c:v>
                </c:pt>
                <c:pt idx="13677">
                  <c:v>85.771000000000001</c:v>
                </c:pt>
                <c:pt idx="13678">
                  <c:v>85.79</c:v>
                </c:pt>
                <c:pt idx="13679">
                  <c:v>85.808999999999997</c:v>
                </c:pt>
                <c:pt idx="13680">
                  <c:v>85.828000000000003</c:v>
                </c:pt>
                <c:pt idx="13681">
                  <c:v>85.846999999999994</c:v>
                </c:pt>
                <c:pt idx="13682">
                  <c:v>85.866</c:v>
                </c:pt>
                <c:pt idx="13683">
                  <c:v>85.885999999999996</c:v>
                </c:pt>
                <c:pt idx="13684">
                  <c:v>85.906000000000006</c:v>
                </c:pt>
                <c:pt idx="13685">
                  <c:v>85.924999999999997</c:v>
                </c:pt>
                <c:pt idx="13686">
                  <c:v>85.944000000000003</c:v>
                </c:pt>
                <c:pt idx="13687">
                  <c:v>85.962999999999994</c:v>
                </c:pt>
                <c:pt idx="13688">
                  <c:v>85.981999999999999</c:v>
                </c:pt>
                <c:pt idx="13689">
                  <c:v>86.001999999999995</c:v>
                </c:pt>
                <c:pt idx="13690">
                  <c:v>86.021000000000001</c:v>
                </c:pt>
                <c:pt idx="13691">
                  <c:v>86.040999999999997</c:v>
                </c:pt>
                <c:pt idx="13692">
                  <c:v>86.06</c:v>
                </c:pt>
                <c:pt idx="13693">
                  <c:v>86.078999999999994</c:v>
                </c:pt>
                <c:pt idx="13694">
                  <c:v>86.099000000000004</c:v>
                </c:pt>
                <c:pt idx="13695">
                  <c:v>86.117999999999995</c:v>
                </c:pt>
                <c:pt idx="13696">
                  <c:v>86.138000000000005</c:v>
                </c:pt>
                <c:pt idx="13697">
                  <c:v>86.156999999999996</c:v>
                </c:pt>
                <c:pt idx="13698">
                  <c:v>86.177000000000007</c:v>
                </c:pt>
                <c:pt idx="13699">
                  <c:v>86.195999999999998</c:v>
                </c:pt>
                <c:pt idx="13700">
                  <c:v>86.215999999999994</c:v>
                </c:pt>
                <c:pt idx="13701">
                  <c:v>86.234999999999999</c:v>
                </c:pt>
                <c:pt idx="13702">
                  <c:v>86.254999999999995</c:v>
                </c:pt>
                <c:pt idx="13703">
                  <c:v>86.275000000000006</c:v>
                </c:pt>
                <c:pt idx="13704">
                  <c:v>86.295000000000002</c:v>
                </c:pt>
                <c:pt idx="13705">
                  <c:v>86.314999999999998</c:v>
                </c:pt>
                <c:pt idx="13706">
                  <c:v>86.334999999999994</c:v>
                </c:pt>
                <c:pt idx="13707">
                  <c:v>86.353999999999999</c:v>
                </c:pt>
                <c:pt idx="13708">
                  <c:v>86.373999999999995</c:v>
                </c:pt>
                <c:pt idx="13709">
                  <c:v>86.394000000000005</c:v>
                </c:pt>
                <c:pt idx="13710">
                  <c:v>86.412999999999997</c:v>
                </c:pt>
                <c:pt idx="13711">
                  <c:v>86.433000000000007</c:v>
                </c:pt>
                <c:pt idx="13712">
                  <c:v>86.453999999999994</c:v>
                </c:pt>
                <c:pt idx="13713">
                  <c:v>86.474000000000004</c:v>
                </c:pt>
                <c:pt idx="13714">
                  <c:v>86.721000000000004</c:v>
                </c:pt>
                <c:pt idx="13715">
                  <c:v>86.741</c:v>
                </c:pt>
                <c:pt idx="13716">
                  <c:v>86.762</c:v>
                </c:pt>
                <c:pt idx="13717">
                  <c:v>86.781999999999996</c:v>
                </c:pt>
                <c:pt idx="13718">
                  <c:v>86.802999999999997</c:v>
                </c:pt>
                <c:pt idx="13719">
                  <c:v>86.823999999999998</c:v>
                </c:pt>
                <c:pt idx="13720">
                  <c:v>86.843999999999994</c:v>
                </c:pt>
                <c:pt idx="13721">
                  <c:v>86.864999999999995</c:v>
                </c:pt>
                <c:pt idx="13722">
                  <c:v>86.885000000000005</c:v>
                </c:pt>
                <c:pt idx="13723">
                  <c:v>86.906000000000006</c:v>
                </c:pt>
                <c:pt idx="13724">
                  <c:v>86.927000000000007</c:v>
                </c:pt>
                <c:pt idx="13725">
                  <c:v>86.947000000000003</c:v>
                </c:pt>
                <c:pt idx="13726">
                  <c:v>86.968000000000004</c:v>
                </c:pt>
                <c:pt idx="13727">
                  <c:v>86.989000000000004</c:v>
                </c:pt>
                <c:pt idx="13728">
                  <c:v>87.01</c:v>
                </c:pt>
                <c:pt idx="13729">
                  <c:v>87.031000000000006</c:v>
                </c:pt>
                <c:pt idx="13730">
                  <c:v>87.052000000000007</c:v>
                </c:pt>
                <c:pt idx="13731">
                  <c:v>87.072999999999993</c:v>
                </c:pt>
                <c:pt idx="13732">
                  <c:v>87.093000000000004</c:v>
                </c:pt>
                <c:pt idx="13733">
                  <c:v>87.114000000000004</c:v>
                </c:pt>
                <c:pt idx="13734">
                  <c:v>87.134</c:v>
                </c:pt>
                <c:pt idx="13735">
                  <c:v>87.155000000000001</c:v>
                </c:pt>
                <c:pt idx="13736">
                  <c:v>87.174999999999997</c:v>
                </c:pt>
                <c:pt idx="13737">
                  <c:v>87.197000000000003</c:v>
                </c:pt>
                <c:pt idx="13738">
                  <c:v>87.216999999999999</c:v>
                </c:pt>
                <c:pt idx="13739">
                  <c:v>87.238</c:v>
                </c:pt>
                <c:pt idx="13740">
                  <c:v>87.257999999999996</c:v>
                </c:pt>
                <c:pt idx="13741">
                  <c:v>87.278999999999996</c:v>
                </c:pt>
                <c:pt idx="13742">
                  <c:v>87.3</c:v>
                </c:pt>
                <c:pt idx="13743">
                  <c:v>87.320999999999998</c:v>
                </c:pt>
                <c:pt idx="13744">
                  <c:v>87.341999999999999</c:v>
                </c:pt>
                <c:pt idx="13745">
                  <c:v>87.363</c:v>
                </c:pt>
                <c:pt idx="13746">
                  <c:v>87.385000000000005</c:v>
                </c:pt>
                <c:pt idx="13747">
                  <c:v>87.406000000000006</c:v>
                </c:pt>
                <c:pt idx="13748">
                  <c:v>87.426000000000002</c:v>
                </c:pt>
                <c:pt idx="13749">
                  <c:v>87.447000000000003</c:v>
                </c:pt>
                <c:pt idx="13750">
                  <c:v>87.468000000000004</c:v>
                </c:pt>
                <c:pt idx="13751">
                  <c:v>87.489000000000004</c:v>
                </c:pt>
                <c:pt idx="13752">
                  <c:v>87.51</c:v>
                </c:pt>
                <c:pt idx="13753">
                  <c:v>87.531000000000006</c:v>
                </c:pt>
                <c:pt idx="13754">
                  <c:v>87.552999999999997</c:v>
                </c:pt>
                <c:pt idx="13755">
                  <c:v>87.575000000000003</c:v>
                </c:pt>
                <c:pt idx="13756">
                  <c:v>87.596000000000004</c:v>
                </c:pt>
                <c:pt idx="13757">
                  <c:v>87.617000000000004</c:v>
                </c:pt>
                <c:pt idx="13758">
                  <c:v>87.638999999999996</c:v>
                </c:pt>
                <c:pt idx="13759">
                  <c:v>87.66</c:v>
                </c:pt>
                <c:pt idx="13760">
                  <c:v>87.682000000000002</c:v>
                </c:pt>
                <c:pt idx="13761">
                  <c:v>87.703000000000003</c:v>
                </c:pt>
                <c:pt idx="13762">
                  <c:v>87.724000000000004</c:v>
                </c:pt>
                <c:pt idx="13763">
                  <c:v>87.745000000000005</c:v>
                </c:pt>
                <c:pt idx="13764">
                  <c:v>87.768000000000001</c:v>
                </c:pt>
                <c:pt idx="13765">
                  <c:v>87.789000000000001</c:v>
                </c:pt>
                <c:pt idx="13766">
                  <c:v>87.81</c:v>
                </c:pt>
                <c:pt idx="13767">
                  <c:v>87.831999999999994</c:v>
                </c:pt>
                <c:pt idx="13768">
                  <c:v>87.852999999999994</c:v>
                </c:pt>
                <c:pt idx="13769">
                  <c:v>87.873999999999995</c:v>
                </c:pt>
                <c:pt idx="13770">
                  <c:v>87.896000000000001</c:v>
                </c:pt>
                <c:pt idx="13771">
                  <c:v>87.917000000000002</c:v>
                </c:pt>
                <c:pt idx="13772">
                  <c:v>87.938999999999993</c:v>
                </c:pt>
                <c:pt idx="13773">
                  <c:v>87.960999999999999</c:v>
                </c:pt>
                <c:pt idx="13774">
                  <c:v>87.981999999999999</c:v>
                </c:pt>
                <c:pt idx="13775">
                  <c:v>88.004000000000005</c:v>
                </c:pt>
                <c:pt idx="13776">
                  <c:v>88.025999999999996</c:v>
                </c:pt>
                <c:pt idx="13777">
                  <c:v>88.048000000000002</c:v>
                </c:pt>
                <c:pt idx="13778">
                  <c:v>88.069000000000003</c:v>
                </c:pt>
                <c:pt idx="13779">
                  <c:v>88.090999999999994</c:v>
                </c:pt>
                <c:pt idx="13780">
                  <c:v>88.113</c:v>
                </c:pt>
                <c:pt idx="13781">
                  <c:v>88.135000000000005</c:v>
                </c:pt>
                <c:pt idx="13782">
                  <c:v>88.156999999999996</c:v>
                </c:pt>
                <c:pt idx="13783">
                  <c:v>88.177999999999997</c:v>
                </c:pt>
                <c:pt idx="13784">
                  <c:v>88.200999999999993</c:v>
                </c:pt>
                <c:pt idx="13785">
                  <c:v>88.222999999999999</c:v>
                </c:pt>
                <c:pt idx="13786">
                  <c:v>88.245000000000005</c:v>
                </c:pt>
                <c:pt idx="13787">
                  <c:v>88.266000000000005</c:v>
                </c:pt>
                <c:pt idx="13788">
                  <c:v>88.289000000000001</c:v>
                </c:pt>
                <c:pt idx="13789">
                  <c:v>88.311000000000007</c:v>
                </c:pt>
                <c:pt idx="13790">
                  <c:v>88.332999999999998</c:v>
                </c:pt>
                <c:pt idx="13791">
                  <c:v>88.353999999999999</c:v>
                </c:pt>
                <c:pt idx="13792">
                  <c:v>88.376000000000005</c:v>
                </c:pt>
                <c:pt idx="13793">
                  <c:v>88.399000000000001</c:v>
                </c:pt>
                <c:pt idx="13794">
                  <c:v>88.421000000000006</c:v>
                </c:pt>
                <c:pt idx="13795">
                  <c:v>88.442999999999998</c:v>
                </c:pt>
                <c:pt idx="13796">
                  <c:v>88.465000000000003</c:v>
                </c:pt>
                <c:pt idx="13797">
                  <c:v>88.486999999999995</c:v>
                </c:pt>
                <c:pt idx="13798">
                  <c:v>88.760999999999996</c:v>
                </c:pt>
                <c:pt idx="13799">
                  <c:v>88.783000000000001</c:v>
                </c:pt>
                <c:pt idx="13800">
                  <c:v>88.805999999999997</c:v>
                </c:pt>
                <c:pt idx="13801">
                  <c:v>88.828000000000003</c:v>
                </c:pt>
                <c:pt idx="13802">
                  <c:v>88.850999999999999</c:v>
                </c:pt>
                <c:pt idx="13803">
                  <c:v>88.873000000000005</c:v>
                </c:pt>
                <c:pt idx="13804">
                  <c:v>88.894999999999996</c:v>
                </c:pt>
                <c:pt idx="13805">
                  <c:v>88.917000000000002</c:v>
                </c:pt>
                <c:pt idx="13806">
                  <c:v>88.94</c:v>
                </c:pt>
                <c:pt idx="13807">
                  <c:v>88.962000000000003</c:v>
                </c:pt>
                <c:pt idx="13808">
                  <c:v>88.984999999999999</c:v>
                </c:pt>
                <c:pt idx="13809">
                  <c:v>89.007000000000005</c:v>
                </c:pt>
                <c:pt idx="13810">
                  <c:v>89.031000000000006</c:v>
                </c:pt>
                <c:pt idx="13811">
                  <c:v>89.052999999999997</c:v>
                </c:pt>
                <c:pt idx="13812">
                  <c:v>89.075000000000003</c:v>
                </c:pt>
                <c:pt idx="13813">
                  <c:v>89.097999999999999</c:v>
                </c:pt>
                <c:pt idx="13814">
                  <c:v>89.120999999999995</c:v>
                </c:pt>
                <c:pt idx="13815">
                  <c:v>89.143000000000001</c:v>
                </c:pt>
                <c:pt idx="13816">
                  <c:v>89.165999999999997</c:v>
                </c:pt>
                <c:pt idx="13817">
                  <c:v>89.188999999999993</c:v>
                </c:pt>
                <c:pt idx="13818">
                  <c:v>89.210999999999999</c:v>
                </c:pt>
                <c:pt idx="13819">
                  <c:v>89.234999999999999</c:v>
                </c:pt>
                <c:pt idx="13820">
                  <c:v>89.257000000000005</c:v>
                </c:pt>
                <c:pt idx="13821">
                  <c:v>89.28</c:v>
                </c:pt>
                <c:pt idx="13822">
                  <c:v>75.510000000000005</c:v>
                </c:pt>
                <c:pt idx="13823">
                  <c:v>75.481999999999999</c:v>
                </c:pt>
                <c:pt idx="13824">
                  <c:v>75.206000000000003</c:v>
                </c:pt>
                <c:pt idx="13825">
                  <c:v>75.176000000000002</c:v>
                </c:pt>
                <c:pt idx="13826">
                  <c:v>75.150999999999996</c:v>
                </c:pt>
                <c:pt idx="13827">
                  <c:v>74.882000000000005</c:v>
                </c:pt>
                <c:pt idx="13828">
                  <c:v>74.84</c:v>
                </c:pt>
                <c:pt idx="13829">
                  <c:v>74.816000000000003</c:v>
                </c:pt>
                <c:pt idx="13830">
                  <c:v>74.555999999999997</c:v>
                </c:pt>
                <c:pt idx="13831">
                  <c:v>74.513999999999996</c:v>
                </c:pt>
                <c:pt idx="13832">
                  <c:v>74.489999999999995</c:v>
                </c:pt>
                <c:pt idx="13833">
                  <c:v>74.238</c:v>
                </c:pt>
                <c:pt idx="13834">
                  <c:v>73.415000000000006</c:v>
                </c:pt>
                <c:pt idx="13835">
                  <c:v>73.393000000000001</c:v>
                </c:pt>
                <c:pt idx="13836">
                  <c:v>73.173000000000002</c:v>
                </c:pt>
                <c:pt idx="13837">
                  <c:v>73.09</c:v>
                </c:pt>
                <c:pt idx="13838">
                  <c:v>73.069999999999993</c:v>
                </c:pt>
                <c:pt idx="13839">
                  <c:v>72.861000000000004</c:v>
                </c:pt>
                <c:pt idx="13840">
                  <c:v>72.828000000000003</c:v>
                </c:pt>
                <c:pt idx="13841">
                  <c:v>72.808999999999997</c:v>
                </c:pt>
                <c:pt idx="13842">
                  <c:v>72.608999999999995</c:v>
                </c:pt>
                <c:pt idx="13843">
                  <c:v>72.578000000000003</c:v>
                </c:pt>
                <c:pt idx="13844">
                  <c:v>72.56</c:v>
                </c:pt>
                <c:pt idx="13845">
                  <c:v>72.369</c:v>
                </c:pt>
                <c:pt idx="13846">
                  <c:v>72.34</c:v>
                </c:pt>
                <c:pt idx="13847">
                  <c:v>72.322000000000003</c:v>
                </c:pt>
                <c:pt idx="13848">
                  <c:v>72.141000000000005</c:v>
                </c:pt>
                <c:pt idx="13849">
                  <c:v>71.971999999999994</c:v>
                </c:pt>
                <c:pt idx="13850">
                  <c:v>71.956000000000003</c:v>
                </c:pt>
                <c:pt idx="13851">
                  <c:v>71.790000000000006</c:v>
                </c:pt>
                <c:pt idx="13852">
                  <c:v>71.775000000000006</c:v>
                </c:pt>
                <c:pt idx="13853">
                  <c:v>71.760000000000005</c:v>
                </c:pt>
                <c:pt idx="13854">
                  <c:v>71.603999999999999</c:v>
                </c:pt>
                <c:pt idx="13855">
                  <c:v>71.578999999999994</c:v>
                </c:pt>
                <c:pt idx="13856">
                  <c:v>71.564999999999998</c:v>
                </c:pt>
                <c:pt idx="13857">
                  <c:v>71.418000000000006</c:v>
                </c:pt>
                <c:pt idx="13858">
                  <c:v>71.394999999999996</c:v>
                </c:pt>
                <c:pt idx="13859">
                  <c:v>71.382000000000005</c:v>
                </c:pt>
                <c:pt idx="13860">
                  <c:v>71.245000000000005</c:v>
                </c:pt>
                <c:pt idx="13861">
                  <c:v>70.804000000000002</c:v>
                </c:pt>
                <c:pt idx="13862">
                  <c:v>70.692999999999998</c:v>
                </c:pt>
                <c:pt idx="13863">
                  <c:v>70.656999999999996</c:v>
                </c:pt>
                <c:pt idx="13864">
                  <c:v>70.649000000000001</c:v>
                </c:pt>
                <c:pt idx="13865">
                  <c:v>70.56</c:v>
                </c:pt>
                <c:pt idx="13866">
                  <c:v>70.546999999999997</c:v>
                </c:pt>
                <c:pt idx="13867">
                  <c:v>70.540000000000006</c:v>
                </c:pt>
                <c:pt idx="13868">
                  <c:v>70.460999999999999</c:v>
                </c:pt>
                <c:pt idx="13869">
                  <c:v>70.45</c:v>
                </c:pt>
                <c:pt idx="13870">
                  <c:v>70.444000000000003</c:v>
                </c:pt>
                <c:pt idx="13871">
                  <c:v>70.375</c:v>
                </c:pt>
                <c:pt idx="13872">
                  <c:v>70.366</c:v>
                </c:pt>
                <c:pt idx="13873">
                  <c:v>70.36</c:v>
                </c:pt>
                <c:pt idx="13874">
                  <c:v>70.302000000000007</c:v>
                </c:pt>
                <c:pt idx="13875">
                  <c:v>70.254999999999995</c:v>
                </c:pt>
                <c:pt idx="13876">
                  <c:v>70.25</c:v>
                </c:pt>
                <c:pt idx="13877">
                  <c:v>70.209999999999994</c:v>
                </c:pt>
                <c:pt idx="13878">
                  <c:v>70.206000000000003</c:v>
                </c:pt>
                <c:pt idx="13879">
                  <c:v>70.203000000000003</c:v>
                </c:pt>
                <c:pt idx="13880">
                  <c:v>70.171999999999997</c:v>
                </c:pt>
                <c:pt idx="13881">
                  <c:v>70.168000000000006</c:v>
                </c:pt>
                <c:pt idx="13882">
                  <c:v>70.165999999999997</c:v>
                </c:pt>
                <c:pt idx="13883">
                  <c:v>70.144999999999996</c:v>
                </c:pt>
                <c:pt idx="13884">
                  <c:v>70.141999999999996</c:v>
                </c:pt>
                <c:pt idx="13885">
                  <c:v>70.141000000000005</c:v>
                </c:pt>
                <c:pt idx="13886">
                  <c:v>70.131</c:v>
                </c:pt>
                <c:pt idx="13887">
                  <c:v>70.164000000000001</c:v>
                </c:pt>
                <c:pt idx="13888">
                  <c:v>70.167000000000002</c:v>
                </c:pt>
                <c:pt idx="13889">
                  <c:v>70.195999999999998</c:v>
                </c:pt>
                <c:pt idx="13890">
                  <c:v>70.209999999999994</c:v>
                </c:pt>
                <c:pt idx="13891">
                  <c:v>70.212999999999994</c:v>
                </c:pt>
                <c:pt idx="13892">
                  <c:v>70.254999999999995</c:v>
                </c:pt>
                <c:pt idx="13893">
                  <c:v>70.262</c:v>
                </c:pt>
                <c:pt idx="13894">
                  <c:v>70.266000000000005</c:v>
                </c:pt>
                <c:pt idx="13895">
                  <c:v>70.317999999999998</c:v>
                </c:pt>
                <c:pt idx="13896">
                  <c:v>70.326999999999998</c:v>
                </c:pt>
                <c:pt idx="13897">
                  <c:v>70.331999999999994</c:v>
                </c:pt>
                <c:pt idx="13898">
                  <c:v>70.394000000000005</c:v>
                </c:pt>
                <c:pt idx="13899">
                  <c:v>70.460999999999999</c:v>
                </c:pt>
                <c:pt idx="13900">
                  <c:v>70.468000000000004</c:v>
                </c:pt>
                <c:pt idx="13901">
                  <c:v>70.546999999999997</c:v>
                </c:pt>
                <c:pt idx="13902">
                  <c:v>70.555000000000007</c:v>
                </c:pt>
                <c:pt idx="13903">
                  <c:v>70.563000000000002</c:v>
                </c:pt>
                <c:pt idx="13904">
                  <c:v>70.652000000000001</c:v>
                </c:pt>
                <c:pt idx="13905">
                  <c:v>70.665999999999997</c:v>
                </c:pt>
                <c:pt idx="13906">
                  <c:v>70.674999999999997</c:v>
                </c:pt>
                <c:pt idx="13907">
                  <c:v>70.774000000000001</c:v>
                </c:pt>
                <c:pt idx="13908">
                  <c:v>70.789000000000001</c:v>
                </c:pt>
                <c:pt idx="13909">
                  <c:v>70.799000000000007</c:v>
                </c:pt>
                <c:pt idx="13910">
                  <c:v>70.906999999999996</c:v>
                </c:pt>
                <c:pt idx="13911">
                  <c:v>70.924999999999997</c:v>
                </c:pt>
                <c:pt idx="13912">
                  <c:v>70.936000000000007</c:v>
                </c:pt>
                <c:pt idx="13913">
                  <c:v>71.055000000000007</c:v>
                </c:pt>
                <c:pt idx="13914">
                  <c:v>71.176000000000002</c:v>
                </c:pt>
                <c:pt idx="13915">
                  <c:v>71.188999999999993</c:v>
                </c:pt>
                <c:pt idx="13916">
                  <c:v>71.325000000000003</c:v>
                </c:pt>
                <c:pt idx="13917">
                  <c:v>71.335999999999999</c:v>
                </c:pt>
                <c:pt idx="13918">
                  <c:v>71.349000000000004</c:v>
                </c:pt>
                <c:pt idx="13919">
                  <c:v>71.492999999999995</c:v>
                </c:pt>
                <c:pt idx="13920">
                  <c:v>71.516000000000005</c:v>
                </c:pt>
                <c:pt idx="13921">
                  <c:v>71.531000000000006</c:v>
                </c:pt>
                <c:pt idx="13922">
                  <c:v>71.685000000000002</c:v>
                </c:pt>
                <c:pt idx="13923">
                  <c:v>71.707999999999998</c:v>
                </c:pt>
                <c:pt idx="13924">
                  <c:v>71.722999999999999</c:v>
                </c:pt>
                <c:pt idx="13925">
                  <c:v>71.887</c:v>
                </c:pt>
                <c:pt idx="13926">
                  <c:v>71.912999999999997</c:v>
                </c:pt>
                <c:pt idx="13927">
                  <c:v>71.927999999999997</c:v>
                </c:pt>
                <c:pt idx="13928">
                  <c:v>72.100999999999999</c:v>
                </c:pt>
                <c:pt idx="13929">
                  <c:v>72.343000000000004</c:v>
                </c:pt>
                <c:pt idx="13930">
                  <c:v>72.36</c:v>
                </c:pt>
                <c:pt idx="13931">
                  <c:v>72.55</c:v>
                </c:pt>
                <c:pt idx="13932">
                  <c:v>73.001999999999995</c:v>
                </c:pt>
                <c:pt idx="13933">
                  <c:v>73.022000000000006</c:v>
                </c:pt>
                <c:pt idx="13934">
                  <c:v>73.238</c:v>
                </c:pt>
                <c:pt idx="13935">
                  <c:v>73.322999999999993</c:v>
                </c:pt>
                <c:pt idx="13936">
                  <c:v>73.343999999999994</c:v>
                </c:pt>
                <c:pt idx="13937">
                  <c:v>73.570999999999998</c:v>
                </c:pt>
                <c:pt idx="13938">
                  <c:v>73.605000000000004</c:v>
                </c:pt>
                <c:pt idx="13939">
                  <c:v>73.626999999999995</c:v>
                </c:pt>
                <c:pt idx="13940">
                  <c:v>73.861999999999995</c:v>
                </c:pt>
                <c:pt idx="13941">
                  <c:v>73.897999999999996</c:v>
                </c:pt>
                <c:pt idx="13942">
                  <c:v>73.92</c:v>
                </c:pt>
                <c:pt idx="13943">
                  <c:v>74.168000000000006</c:v>
                </c:pt>
                <c:pt idx="13944">
                  <c:v>74.203000000000003</c:v>
                </c:pt>
                <c:pt idx="13945">
                  <c:v>74.227000000000004</c:v>
                </c:pt>
                <c:pt idx="13946">
                  <c:v>74.48</c:v>
                </c:pt>
              </c:numCache>
            </c:numRef>
          </c:yVal>
          <c:smooth val="0"/>
          <c:extLst>
            <c:ext xmlns:c16="http://schemas.microsoft.com/office/drawing/2014/chart" uri="{C3380CC4-5D6E-409C-BE32-E72D297353CC}">
              <c16:uniqueId val="{00000000-BE3C-4DDA-8C83-77DA78F040E7}"/>
            </c:ext>
          </c:extLst>
        </c:ser>
        <c:ser>
          <c:idx val="0"/>
          <c:order val="1"/>
          <c:tx>
            <c:strRef>
              <c:f>'h2o-hrb'!$K$1</c:f>
              <c:strCache>
                <c:ptCount val="1"/>
                <c:pt idx="0">
                  <c:v>sum of all peaks</c:v>
                </c:pt>
              </c:strCache>
            </c:strRef>
          </c:tx>
          <c:spPr>
            <a:ln w="19050" cap="rnd">
              <a:noFill/>
              <a:round/>
            </a:ln>
            <a:effectLst/>
          </c:spPr>
          <c:marker>
            <c:symbol val="circle"/>
            <c:size val="2"/>
            <c:spPr>
              <a:solidFill>
                <a:schemeClr val="accent1"/>
              </a:solidFill>
              <a:ln w="9525">
                <a:noFill/>
              </a:ln>
              <a:effectLst/>
            </c:spPr>
          </c:marker>
          <c:xVal>
            <c:numRef>
              <c:f>'h2o-hrb'!$K$2:$K$13948</c:f>
              <c:numCache>
                <c:formatCode>0.00E+00</c:formatCode>
                <c:ptCount val="13947"/>
                <c:pt idx="0">
                  <c:v>758950</c:v>
                </c:pt>
                <c:pt idx="1">
                  <c:v>761980</c:v>
                </c:pt>
                <c:pt idx="2">
                  <c:v>766670</c:v>
                </c:pt>
                <c:pt idx="3">
                  <c:v>734570</c:v>
                </c:pt>
                <c:pt idx="4">
                  <c:v>715620</c:v>
                </c:pt>
                <c:pt idx="5">
                  <c:v>690620</c:v>
                </c:pt>
                <c:pt idx="6">
                  <c:v>698680</c:v>
                </c:pt>
                <c:pt idx="7">
                  <c:v>686370</c:v>
                </c:pt>
                <c:pt idx="8">
                  <c:v>683780</c:v>
                </c:pt>
                <c:pt idx="9">
                  <c:v>687670</c:v>
                </c:pt>
                <c:pt idx="10">
                  <c:v>652060</c:v>
                </c:pt>
                <c:pt idx="11">
                  <c:v>660970</c:v>
                </c:pt>
                <c:pt idx="12">
                  <c:v>692220</c:v>
                </c:pt>
                <c:pt idx="13">
                  <c:v>653870</c:v>
                </c:pt>
                <c:pt idx="14">
                  <c:v>702180</c:v>
                </c:pt>
                <c:pt idx="15">
                  <c:v>701300</c:v>
                </c:pt>
                <c:pt idx="16">
                  <c:v>699700</c:v>
                </c:pt>
                <c:pt idx="17">
                  <c:v>709420</c:v>
                </c:pt>
                <c:pt idx="18">
                  <c:v>778010</c:v>
                </c:pt>
                <c:pt idx="19">
                  <c:v>787400</c:v>
                </c:pt>
                <c:pt idx="20">
                  <c:v>817710</c:v>
                </c:pt>
                <c:pt idx="21">
                  <c:v>853960</c:v>
                </c:pt>
                <c:pt idx="22">
                  <c:v>888990</c:v>
                </c:pt>
                <c:pt idx="23">
                  <c:v>984100</c:v>
                </c:pt>
                <c:pt idx="24">
                  <c:v>1002800</c:v>
                </c:pt>
                <c:pt idx="25">
                  <c:v>1019200</c:v>
                </c:pt>
                <c:pt idx="26">
                  <c:v>1130500</c:v>
                </c:pt>
                <c:pt idx="27">
                  <c:v>1233100</c:v>
                </c:pt>
                <c:pt idx="28">
                  <c:v>1176500</c:v>
                </c:pt>
                <c:pt idx="29">
                  <c:v>1222800</c:v>
                </c:pt>
                <c:pt idx="30">
                  <c:v>1250000</c:v>
                </c:pt>
                <c:pt idx="31">
                  <c:v>1248300</c:v>
                </c:pt>
                <c:pt idx="32">
                  <c:v>1223700</c:v>
                </c:pt>
                <c:pt idx="33">
                  <c:v>1279400</c:v>
                </c:pt>
                <c:pt idx="34">
                  <c:v>1262000</c:v>
                </c:pt>
                <c:pt idx="35">
                  <c:v>1229200</c:v>
                </c:pt>
                <c:pt idx="36">
                  <c:v>1312300</c:v>
                </c:pt>
                <c:pt idx="37">
                  <c:v>1267600</c:v>
                </c:pt>
                <c:pt idx="38">
                  <c:v>1212400</c:v>
                </c:pt>
                <c:pt idx="39">
                  <c:v>1224800</c:v>
                </c:pt>
                <c:pt idx="40">
                  <c:v>1217500</c:v>
                </c:pt>
                <c:pt idx="41">
                  <c:v>1251200</c:v>
                </c:pt>
                <c:pt idx="42">
                  <c:v>1195100</c:v>
                </c:pt>
                <c:pt idx="43">
                  <c:v>1178900</c:v>
                </c:pt>
                <c:pt idx="44">
                  <c:v>825280</c:v>
                </c:pt>
                <c:pt idx="45">
                  <c:v>841240</c:v>
                </c:pt>
                <c:pt idx="46">
                  <c:v>777400</c:v>
                </c:pt>
                <c:pt idx="47">
                  <c:v>806980</c:v>
                </c:pt>
                <c:pt idx="48">
                  <c:v>748300</c:v>
                </c:pt>
                <c:pt idx="49">
                  <c:v>785420</c:v>
                </c:pt>
                <c:pt idx="50">
                  <c:v>760430</c:v>
                </c:pt>
                <c:pt idx="51">
                  <c:v>763980</c:v>
                </c:pt>
                <c:pt idx="52">
                  <c:v>757820</c:v>
                </c:pt>
                <c:pt idx="53">
                  <c:v>762060</c:v>
                </c:pt>
                <c:pt idx="54">
                  <c:v>739780</c:v>
                </c:pt>
                <c:pt idx="55">
                  <c:v>788870</c:v>
                </c:pt>
                <c:pt idx="56">
                  <c:v>815870</c:v>
                </c:pt>
                <c:pt idx="57">
                  <c:v>826500</c:v>
                </c:pt>
                <c:pt idx="58">
                  <c:v>864820</c:v>
                </c:pt>
                <c:pt idx="59">
                  <c:v>840670</c:v>
                </c:pt>
                <c:pt idx="60">
                  <c:v>872240</c:v>
                </c:pt>
                <c:pt idx="61">
                  <c:v>889580</c:v>
                </c:pt>
                <c:pt idx="62">
                  <c:v>935900</c:v>
                </c:pt>
                <c:pt idx="63">
                  <c:v>946270</c:v>
                </c:pt>
                <c:pt idx="64">
                  <c:v>906900</c:v>
                </c:pt>
                <c:pt idx="65">
                  <c:v>910820</c:v>
                </c:pt>
                <c:pt idx="66">
                  <c:v>934000</c:v>
                </c:pt>
                <c:pt idx="67">
                  <c:v>902260</c:v>
                </c:pt>
                <c:pt idx="68">
                  <c:v>874100</c:v>
                </c:pt>
                <c:pt idx="69">
                  <c:v>882510</c:v>
                </c:pt>
                <c:pt idx="70">
                  <c:v>942150</c:v>
                </c:pt>
                <c:pt idx="71">
                  <c:v>948520</c:v>
                </c:pt>
                <c:pt idx="72">
                  <c:v>924090</c:v>
                </c:pt>
                <c:pt idx="73">
                  <c:v>940280</c:v>
                </c:pt>
                <c:pt idx="74">
                  <c:v>940670</c:v>
                </c:pt>
                <c:pt idx="75">
                  <c:v>939160</c:v>
                </c:pt>
                <c:pt idx="76">
                  <c:v>936070</c:v>
                </c:pt>
                <c:pt idx="77">
                  <c:v>942290</c:v>
                </c:pt>
                <c:pt idx="78">
                  <c:v>910630</c:v>
                </c:pt>
                <c:pt idx="79">
                  <c:v>914720</c:v>
                </c:pt>
                <c:pt idx="80">
                  <c:v>896340</c:v>
                </c:pt>
                <c:pt idx="81">
                  <c:v>904220</c:v>
                </c:pt>
                <c:pt idx="82">
                  <c:v>870390</c:v>
                </c:pt>
                <c:pt idx="83">
                  <c:v>875790</c:v>
                </c:pt>
                <c:pt idx="84">
                  <c:v>807160</c:v>
                </c:pt>
                <c:pt idx="85">
                  <c:v>843820</c:v>
                </c:pt>
                <c:pt idx="86">
                  <c:v>815790</c:v>
                </c:pt>
                <c:pt idx="87">
                  <c:v>786940</c:v>
                </c:pt>
                <c:pt idx="88">
                  <c:v>752520</c:v>
                </c:pt>
                <c:pt idx="89">
                  <c:v>754450</c:v>
                </c:pt>
                <c:pt idx="90">
                  <c:v>730940</c:v>
                </c:pt>
                <c:pt idx="91">
                  <c:v>730810</c:v>
                </c:pt>
                <c:pt idx="92">
                  <c:v>697500</c:v>
                </c:pt>
                <c:pt idx="93">
                  <c:v>704850</c:v>
                </c:pt>
                <c:pt idx="94">
                  <c:v>685630</c:v>
                </c:pt>
                <c:pt idx="95">
                  <c:v>689980</c:v>
                </c:pt>
                <c:pt idx="96">
                  <c:v>683930</c:v>
                </c:pt>
                <c:pt idx="97">
                  <c:v>681090</c:v>
                </c:pt>
                <c:pt idx="98">
                  <c:v>662760</c:v>
                </c:pt>
                <c:pt idx="99">
                  <c:v>669040</c:v>
                </c:pt>
                <c:pt idx="100">
                  <c:v>682630</c:v>
                </c:pt>
                <c:pt idx="101">
                  <c:v>685830</c:v>
                </c:pt>
                <c:pt idx="102">
                  <c:v>697250</c:v>
                </c:pt>
                <c:pt idx="103">
                  <c:v>712280</c:v>
                </c:pt>
                <c:pt idx="104">
                  <c:v>727000</c:v>
                </c:pt>
                <c:pt idx="105">
                  <c:v>739800</c:v>
                </c:pt>
                <c:pt idx="106">
                  <c:v>795570</c:v>
                </c:pt>
                <c:pt idx="107">
                  <c:v>810100</c:v>
                </c:pt>
                <c:pt idx="108">
                  <c:v>913090</c:v>
                </c:pt>
                <c:pt idx="109">
                  <c:v>895090</c:v>
                </c:pt>
                <c:pt idx="110">
                  <c:v>964110</c:v>
                </c:pt>
                <c:pt idx="111">
                  <c:v>981630</c:v>
                </c:pt>
                <c:pt idx="112">
                  <c:v>1048300</c:v>
                </c:pt>
                <c:pt idx="113">
                  <c:v>1070000</c:v>
                </c:pt>
                <c:pt idx="114">
                  <c:v>1125100</c:v>
                </c:pt>
                <c:pt idx="115">
                  <c:v>1145200</c:v>
                </c:pt>
                <c:pt idx="116">
                  <c:v>1234100</c:v>
                </c:pt>
                <c:pt idx="117">
                  <c:v>1289500</c:v>
                </c:pt>
                <c:pt idx="118">
                  <c:v>1304900</c:v>
                </c:pt>
                <c:pt idx="119">
                  <c:v>1316900</c:v>
                </c:pt>
                <c:pt idx="120">
                  <c:v>1345000</c:v>
                </c:pt>
                <c:pt idx="121">
                  <c:v>1363300</c:v>
                </c:pt>
                <c:pt idx="122">
                  <c:v>831850</c:v>
                </c:pt>
                <c:pt idx="123">
                  <c:v>750010</c:v>
                </c:pt>
                <c:pt idx="124">
                  <c:v>698520</c:v>
                </c:pt>
                <c:pt idx="125">
                  <c:v>669620</c:v>
                </c:pt>
                <c:pt idx="126">
                  <c:v>604940</c:v>
                </c:pt>
                <c:pt idx="127">
                  <c:v>563010</c:v>
                </c:pt>
                <c:pt idx="128">
                  <c:v>544500</c:v>
                </c:pt>
                <c:pt idx="129">
                  <c:v>459710</c:v>
                </c:pt>
                <c:pt idx="130">
                  <c:v>454190</c:v>
                </c:pt>
                <c:pt idx="131">
                  <c:v>446780</c:v>
                </c:pt>
                <c:pt idx="132">
                  <c:v>431500</c:v>
                </c:pt>
                <c:pt idx="133">
                  <c:v>432150</c:v>
                </c:pt>
                <c:pt idx="134">
                  <c:v>453990</c:v>
                </c:pt>
                <c:pt idx="135">
                  <c:v>490890</c:v>
                </c:pt>
                <c:pt idx="136">
                  <c:v>492850</c:v>
                </c:pt>
                <c:pt idx="137">
                  <c:v>547730</c:v>
                </c:pt>
                <c:pt idx="138">
                  <c:v>570520</c:v>
                </c:pt>
                <c:pt idx="139">
                  <c:v>545520</c:v>
                </c:pt>
                <c:pt idx="140">
                  <c:v>558110</c:v>
                </c:pt>
                <c:pt idx="141">
                  <c:v>595420</c:v>
                </c:pt>
                <c:pt idx="142">
                  <c:v>597300</c:v>
                </c:pt>
                <c:pt idx="143">
                  <c:v>619770</c:v>
                </c:pt>
                <c:pt idx="144">
                  <c:v>664390</c:v>
                </c:pt>
                <c:pt idx="145">
                  <c:v>698890</c:v>
                </c:pt>
                <c:pt idx="146">
                  <c:v>738950</c:v>
                </c:pt>
                <c:pt idx="147">
                  <c:v>728720</c:v>
                </c:pt>
                <c:pt idx="148">
                  <c:v>728630</c:v>
                </c:pt>
                <c:pt idx="149">
                  <c:v>741830</c:v>
                </c:pt>
                <c:pt idx="150">
                  <c:v>772980</c:v>
                </c:pt>
                <c:pt idx="151">
                  <c:v>739370</c:v>
                </c:pt>
                <c:pt idx="152">
                  <c:v>726740</c:v>
                </c:pt>
                <c:pt idx="153">
                  <c:v>721600</c:v>
                </c:pt>
                <c:pt idx="154">
                  <c:v>711510</c:v>
                </c:pt>
                <c:pt idx="155">
                  <c:v>677450</c:v>
                </c:pt>
                <c:pt idx="156">
                  <c:v>652390</c:v>
                </c:pt>
                <c:pt idx="157">
                  <c:v>643000</c:v>
                </c:pt>
                <c:pt idx="158">
                  <c:v>600730</c:v>
                </c:pt>
                <c:pt idx="159">
                  <c:v>541510</c:v>
                </c:pt>
                <c:pt idx="160">
                  <c:v>531180</c:v>
                </c:pt>
                <c:pt idx="161">
                  <c:v>463260</c:v>
                </c:pt>
                <c:pt idx="162">
                  <c:v>449330</c:v>
                </c:pt>
                <c:pt idx="163">
                  <c:v>435200</c:v>
                </c:pt>
                <c:pt idx="164">
                  <c:v>404660</c:v>
                </c:pt>
                <c:pt idx="165">
                  <c:v>388340</c:v>
                </c:pt>
                <c:pt idx="166">
                  <c:v>380630</c:v>
                </c:pt>
                <c:pt idx="167">
                  <c:v>366430</c:v>
                </c:pt>
                <c:pt idx="168">
                  <c:v>383940</c:v>
                </c:pt>
                <c:pt idx="169">
                  <c:v>368160</c:v>
                </c:pt>
                <c:pt idx="170">
                  <c:v>393140</c:v>
                </c:pt>
                <c:pt idx="171">
                  <c:v>441840</c:v>
                </c:pt>
                <c:pt idx="172">
                  <c:v>448090</c:v>
                </c:pt>
                <c:pt idx="173">
                  <c:v>485390</c:v>
                </c:pt>
                <c:pt idx="174">
                  <c:v>558470</c:v>
                </c:pt>
                <c:pt idx="175">
                  <c:v>567090</c:v>
                </c:pt>
                <c:pt idx="176">
                  <c:v>635770</c:v>
                </c:pt>
                <c:pt idx="177">
                  <c:v>688780</c:v>
                </c:pt>
                <c:pt idx="178">
                  <c:v>693860</c:v>
                </c:pt>
                <c:pt idx="179">
                  <c:v>761270</c:v>
                </c:pt>
                <c:pt idx="180">
                  <c:v>813140</c:v>
                </c:pt>
                <c:pt idx="181">
                  <c:v>810030</c:v>
                </c:pt>
                <c:pt idx="182">
                  <c:v>526940</c:v>
                </c:pt>
                <c:pt idx="183">
                  <c:v>462200</c:v>
                </c:pt>
                <c:pt idx="184">
                  <c:v>393370</c:v>
                </c:pt>
                <c:pt idx="185">
                  <c:v>391960</c:v>
                </c:pt>
                <c:pt idx="186">
                  <c:v>379530</c:v>
                </c:pt>
                <c:pt idx="187">
                  <c:v>329840</c:v>
                </c:pt>
                <c:pt idx="188">
                  <c:v>327560</c:v>
                </c:pt>
                <c:pt idx="189">
                  <c:v>314760</c:v>
                </c:pt>
                <c:pt idx="190">
                  <c:v>281210</c:v>
                </c:pt>
                <c:pt idx="191">
                  <c:v>281010</c:v>
                </c:pt>
                <c:pt idx="192">
                  <c:v>274560</c:v>
                </c:pt>
                <c:pt idx="193">
                  <c:v>254150</c:v>
                </c:pt>
                <c:pt idx="194">
                  <c:v>254250</c:v>
                </c:pt>
                <c:pt idx="195">
                  <c:v>247780</c:v>
                </c:pt>
                <c:pt idx="196">
                  <c:v>237620</c:v>
                </c:pt>
                <c:pt idx="197">
                  <c:v>240560</c:v>
                </c:pt>
                <c:pt idx="198">
                  <c:v>234490</c:v>
                </c:pt>
                <c:pt idx="199">
                  <c:v>235190</c:v>
                </c:pt>
                <c:pt idx="200">
                  <c:v>238100</c:v>
                </c:pt>
                <c:pt idx="201">
                  <c:v>235220</c:v>
                </c:pt>
                <c:pt idx="202">
                  <c:v>251650</c:v>
                </c:pt>
                <c:pt idx="203">
                  <c:v>253810</c:v>
                </c:pt>
                <c:pt idx="204">
                  <c:v>243490</c:v>
                </c:pt>
                <c:pt idx="205">
                  <c:v>269690</c:v>
                </c:pt>
                <c:pt idx="206">
                  <c:v>262390</c:v>
                </c:pt>
                <c:pt idx="207">
                  <c:v>261680</c:v>
                </c:pt>
                <c:pt idx="208">
                  <c:v>267770</c:v>
                </c:pt>
                <c:pt idx="209">
                  <c:v>269070</c:v>
                </c:pt>
                <c:pt idx="210">
                  <c:v>270560</c:v>
                </c:pt>
                <c:pt idx="211">
                  <c:v>285080</c:v>
                </c:pt>
                <c:pt idx="212">
                  <c:v>287060</c:v>
                </c:pt>
                <c:pt idx="213">
                  <c:v>291980</c:v>
                </c:pt>
                <c:pt idx="214">
                  <c:v>323060</c:v>
                </c:pt>
                <c:pt idx="215">
                  <c:v>330630</c:v>
                </c:pt>
                <c:pt idx="216">
                  <c:v>331450</c:v>
                </c:pt>
                <c:pt idx="217">
                  <c:v>358800</c:v>
                </c:pt>
                <c:pt idx="218">
                  <c:v>363180</c:v>
                </c:pt>
                <c:pt idx="219">
                  <c:v>363350</c:v>
                </c:pt>
                <c:pt idx="220">
                  <c:v>386270</c:v>
                </c:pt>
                <c:pt idx="221">
                  <c:v>392370</c:v>
                </c:pt>
                <c:pt idx="222">
                  <c:v>389800</c:v>
                </c:pt>
                <c:pt idx="223">
                  <c:v>406490</c:v>
                </c:pt>
                <c:pt idx="224">
                  <c:v>411460</c:v>
                </c:pt>
                <c:pt idx="225">
                  <c:v>408790</c:v>
                </c:pt>
                <c:pt idx="226">
                  <c:v>419940</c:v>
                </c:pt>
                <c:pt idx="227">
                  <c:v>422980</c:v>
                </c:pt>
                <c:pt idx="228">
                  <c:v>419550</c:v>
                </c:pt>
                <c:pt idx="229">
                  <c:v>437500</c:v>
                </c:pt>
                <c:pt idx="230">
                  <c:v>439170</c:v>
                </c:pt>
                <c:pt idx="231">
                  <c:v>431240</c:v>
                </c:pt>
                <c:pt idx="232">
                  <c:v>407560</c:v>
                </c:pt>
                <c:pt idx="233">
                  <c:v>406280</c:v>
                </c:pt>
                <c:pt idx="234">
                  <c:v>395930</c:v>
                </c:pt>
                <c:pt idx="235">
                  <c:v>376740</c:v>
                </c:pt>
                <c:pt idx="236">
                  <c:v>377050</c:v>
                </c:pt>
                <c:pt idx="237">
                  <c:v>363360</c:v>
                </c:pt>
                <c:pt idx="238">
                  <c:v>333690</c:v>
                </c:pt>
                <c:pt idx="239">
                  <c:v>328960</c:v>
                </c:pt>
                <c:pt idx="240">
                  <c:v>320560</c:v>
                </c:pt>
                <c:pt idx="241">
                  <c:v>293420</c:v>
                </c:pt>
                <c:pt idx="242">
                  <c:v>290620</c:v>
                </c:pt>
                <c:pt idx="243">
                  <c:v>279950</c:v>
                </c:pt>
                <c:pt idx="244">
                  <c:v>255120</c:v>
                </c:pt>
                <c:pt idx="245">
                  <c:v>255320</c:v>
                </c:pt>
                <c:pt idx="246">
                  <c:v>246380</c:v>
                </c:pt>
                <c:pt idx="247">
                  <c:v>230710</c:v>
                </c:pt>
                <c:pt idx="248">
                  <c:v>229150</c:v>
                </c:pt>
                <c:pt idx="249">
                  <c:v>221930</c:v>
                </c:pt>
                <c:pt idx="250">
                  <c:v>215580</c:v>
                </c:pt>
                <c:pt idx="251">
                  <c:v>216590</c:v>
                </c:pt>
                <c:pt idx="252">
                  <c:v>212920</c:v>
                </c:pt>
                <c:pt idx="253">
                  <c:v>216470</c:v>
                </c:pt>
                <c:pt idx="254">
                  <c:v>215910</c:v>
                </c:pt>
                <c:pt idx="255">
                  <c:v>217790</c:v>
                </c:pt>
                <c:pt idx="256">
                  <c:v>228700</c:v>
                </c:pt>
                <c:pt idx="257">
                  <c:v>233760</c:v>
                </c:pt>
                <c:pt idx="258">
                  <c:v>235160</c:v>
                </c:pt>
                <c:pt idx="259">
                  <c:v>258630</c:v>
                </c:pt>
                <c:pt idx="260">
                  <c:v>262520</c:v>
                </c:pt>
                <c:pt idx="261">
                  <c:v>263820</c:v>
                </c:pt>
                <c:pt idx="262">
                  <c:v>295410</c:v>
                </c:pt>
                <c:pt idx="263">
                  <c:v>287780</c:v>
                </c:pt>
                <c:pt idx="264">
                  <c:v>303430</c:v>
                </c:pt>
                <c:pt idx="265">
                  <c:v>334730</c:v>
                </c:pt>
                <c:pt idx="266">
                  <c:v>338670</c:v>
                </c:pt>
                <c:pt idx="267">
                  <c:v>326990</c:v>
                </c:pt>
                <c:pt idx="268">
                  <c:v>378450</c:v>
                </c:pt>
                <c:pt idx="269">
                  <c:v>382770</c:v>
                </c:pt>
                <c:pt idx="270">
                  <c:v>387240</c:v>
                </c:pt>
                <c:pt idx="271">
                  <c:v>413350</c:v>
                </c:pt>
                <c:pt idx="272">
                  <c:v>417720</c:v>
                </c:pt>
                <c:pt idx="273">
                  <c:v>405700</c:v>
                </c:pt>
                <c:pt idx="274">
                  <c:v>437790</c:v>
                </c:pt>
                <c:pt idx="275">
                  <c:v>427870</c:v>
                </c:pt>
                <c:pt idx="276">
                  <c:v>425440</c:v>
                </c:pt>
                <c:pt idx="277">
                  <c:v>444630</c:v>
                </c:pt>
                <c:pt idx="278">
                  <c:v>449460</c:v>
                </c:pt>
                <c:pt idx="279">
                  <c:v>442640</c:v>
                </c:pt>
                <c:pt idx="280">
                  <c:v>408290</c:v>
                </c:pt>
                <c:pt idx="281">
                  <c:v>426500</c:v>
                </c:pt>
                <c:pt idx="282">
                  <c:v>399210</c:v>
                </c:pt>
                <c:pt idx="283">
                  <c:v>364500</c:v>
                </c:pt>
                <c:pt idx="284">
                  <c:v>362400</c:v>
                </c:pt>
                <c:pt idx="285">
                  <c:v>351000</c:v>
                </c:pt>
                <c:pt idx="286">
                  <c:v>308240</c:v>
                </c:pt>
                <c:pt idx="287">
                  <c:v>306540</c:v>
                </c:pt>
                <c:pt idx="288">
                  <c:v>295340</c:v>
                </c:pt>
                <c:pt idx="289">
                  <c:v>253850</c:v>
                </c:pt>
                <c:pt idx="290">
                  <c:v>250480</c:v>
                </c:pt>
                <c:pt idx="291">
                  <c:v>242010</c:v>
                </c:pt>
                <c:pt idx="292">
                  <c:v>215410</c:v>
                </c:pt>
                <c:pt idx="293">
                  <c:v>205590</c:v>
                </c:pt>
                <c:pt idx="294">
                  <c:v>197000</c:v>
                </c:pt>
                <c:pt idx="295">
                  <c:v>182890</c:v>
                </c:pt>
                <c:pt idx="296">
                  <c:v>192940</c:v>
                </c:pt>
                <c:pt idx="297">
                  <c:v>195380</c:v>
                </c:pt>
                <c:pt idx="298">
                  <c:v>172460</c:v>
                </c:pt>
                <c:pt idx="299">
                  <c:v>173400</c:v>
                </c:pt>
                <c:pt idx="300">
                  <c:v>164140</c:v>
                </c:pt>
                <c:pt idx="301">
                  <c:v>160040</c:v>
                </c:pt>
                <c:pt idx="302">
                  <c:v>159450</c:v>
                </c:pt>
                <c:pt idx="303">
                  <c:v>152780</c:v>
                </c:pt>
                <c:pt idx="304">
                  <c:v>157770</c:v>
                </c:pt>
                <c:pt idx="305">
                  <c:v>151950</c:v>
                </c:pt>
                <c:pt idx="306">
                  <c:v>151120</c:v>
                </c:pt>
                <c:pt idx="307">
                  <c:v>152410</c:v>
                </c:pt>
                <c:pt idx="308">
                  <c:v>151540</c:v>
                </c:pt>
                <c:pt idx="309">
                  <c:v>153010</c:v>
                </c:pt>
                <c:pt idx="310">
                  <c:v>345430</c:v>
                </c:pt>
                <c:pt idx="311">
                  <c:v>301670</c:v>
                </c:pt>
                <c:pt idx="312">
                  <c:v>302890</c:v>
                </c:pt>
                <c:pt idx="313">
                  <c:v>33398</c:v>
                </c:pt>
                <c:pt idx="314">
                  <c:v>33536</c:v>
                </c:pt>
                <c:pt idx="315">
                  <c:v>30220</c:v>
                </c:pt>
                <c:pt idx="316">
                  <c:v>29056</c:v>
                </c:pt>
                <c:pt idx="317">
                  <c:v>28358</c:v>
                </c:pt>
                <c:pt idx="318">
                  <c:v>25091</c:v>
                </c:pt>
                <c:pt idx="319">
                  <c:v>24126</c:v>
                </c:pt>
                <c:pt idx="320">
                  <c:v>24340</c:v>
                </c:pt>
                <c:pt idx="321">
                  <c:v>20679</c:v>
                </c:pt>
                <c:pt idx="322">
                  <c:v>159550</c:v>
                </c:pt>
                <c:pt idx="323">
                  <c:v>154560</c:v>
                </c:pt>
                <c:pt idx="324">
                  <c:v>130950</c:v>
                </c:pt>
                <c:pt idx="325">
                  <c:v>131640</c:v>
                </c:pt>
                <c:pt idx="326">
                  <c:v>127730</c:v>
                </c:pt>
                <c:pt idx="327">
                  <c:v>116080</c:v>
                </c:pt>
                <c:pt idx="328">
                  <c:v>118290</c:v>
                </c:pt>
                <c:pt idx="329">
                  <c:v>119430</c:v>
                </c:pt>
                <c:pt idx="330">
                  <c:v>118730</c:v>
                </c:pt>
                <c:pt idx="331">
                  <c:v>124290</c:v>
                </c:pt>
                <c:pt idx="332">
                  <c:v>124030</c:v>
                </c:pt>
                <c:pt idx="333">
                  <c:v>128960</c:v>
                </c:pt>
                <c:pt idx="334">
                  <c:v>130840</c:v>
                </c:pt>
                <c:pt idx="335">
                  <c:v>131930</c:v>
                </c:pt>
                <c:pt idx="336">
                  <c:v>141310</c:v>
                </c:pt>
                <c:pt idx="337">
                  <c:v>140100</c:v>
                </c:pt>
                <c:pt idx="338">
                  <c:v>148830</c:v>
                </c:pt>
                <c:pt idx="339">
                  <c:v>163670</c:v>
                </c:pt>
                <c:pt idx="340">
                  <c:v>163620</c:v>
                </c:pt>
                <c:pt idx="341">
                  <c:v>162790</c:v>
                </c:pt>
                <c:pt idx="342">
                  <c:v>183810</c:v>
                </c:pt>
                <c:pt idx="343">
                  <c:v>187270</c:v>
                </c:pt>
                <c:pt idx="344">
                  <c:v>184090</c:v>
                </c:pt>
                <c:pt idx="345">
                  <c:v>185610</c:v>
                </c:pt>
                <c:pt idx="346">
                  <c:v>189810</c:v>
                </c:pt>
                <c:pt idx="347">
                  <c:v>191140</c:v>
                </c:pt>
                <c:pt idx="348">
                  <c:v>197280</c:v>
                </c:pt>
                <c:pt idx="349">
                  <c:v>207720</c:v>
                </c:pt>
                <c:pt idx="350">
                  <c:v>211510</c:v>
                </c:pt>
                <c:pt idx="351">
                  <c:v>218670</c:v>
                </c:pt>
                <c:pt idx="352">
                  <c:v>224980</c:v>
                </c:pt>
                <c:pt idx="353">
                  <c:v>228300</c:v>
                </c:pt>
                <c:pt idx="354">
                  <c:v>236690</c:v>
                </c:pt>
                <c:pt idx="355">
                  <c:v>229530</c:v>
                </c:pt>
                <c:pt idx="356">
                  <c:v>234760</c:v>
                </c:pt>
                <c:pt idx="357">
                  <c:v>234120</c:v>
                </c:pt>
                <c:pt idx="358">
                  <c:v>237830</c:v>
                </c:pt>
                <c:pt idx="359">
                  <c:v>230370</c:v>
                </c:pt>
                <c:pt idx="360">
                  <c:v>222750</c:v>
                </c:pt>
                <c:pt idx="361">
                  <c:v>223660</c:v>
                </c:pt>
                <c:pt idx="362">
                  <c:v>221730</c:v>
                </c:pt>
                <c:pt idx="363">
                  <c:v>200580</c:v>
                </c:pt>
                <c:pt idx="364">
                  <c:v>198010</c:v>
                </c:pt>
                <c:pt idx="365">
                  <c:v>193110</c:v>
                </c:pt>
                <c:pt idx="366">
                  <c:v>179060</c:v>
                </c:pt>
                <c:pt idx="367">
                  <c:v>171720</c:v>
                </c:pt>
                <c:pt idx="368">
                  <c:v>169890</c:v>
                </c:pt>
                <c:pt idx="369">
                  <c:v>172030</c:v>
                </c:pt>
                <c:pt idx="370">
                  <c:v>171850</c:v>
                </c:pt>
                <c:pt idx="371">
                  <c:v>164570</c:v>
                </c:pt>
                <c:pt idx="372">
                  <c:v>148540</c:v>
                </c:pt>
                <c:pt idx="373">
                  <c:v>150440</c:v>
                </c:pt>
                <c:pt idx="374">
                  <c:v>143100</c:v>
                </c:pt>
                <c:pt idx="375">
                  <c:v>139240</c:v>
                </c:pt>
                <c:pt idx="376">
                  <c:v>431690</c:v>
                </c:pt>
                <c:pt idx="377">
                  <c:v>368680</c:v>
                </c:pt>
                <c:pt idx="378">
                  <c:v>276920</c:v>
                </c:pt>
                <c:pt idx="379">
                  <c:v>276580</c:v>
                </c:pt>
                <c:pt idx="380">
                  <c:v>275630</c:v>
                </c:pt>
                <c:pt idx="381">
                  <c:v>252280</c:v>
                </c:pt>
                <c:pt idx="382">
                  <c:v>259220</c:v>
                </c:pt>
                <c:pt idx="383">
                  <c:v>247570</c:v>
                </c:pt>
                <c:pt idx="384">
                  <c:v>202870</c:v>
                </c:pt>
                <c:pt idx="385">
                  <c:v>199620</c:v>
                </c:pt>
                <c:pt idx="386">
                  <c:v>199310</c:v>
                </c:pt>
                <c:pt idx="387">
                  <c:v>174440</c:v>
                </c:pt>
                <c:pt idx="388">
                  <c:v>173700</c:v>
                </c:pt>
                <c:pt idx="389">
                  <c:v>178550</c:v>
                </c:pt>
                <c:pt idx="390">
                  <c:v>163560</c:v>
                </c:pt>
                <c:pt idx="391">
                  <c:v>167830</c:v>
                </c:pt>
                <c:pt idx="392">
                  <c:v>155860</c:v>
                </c:pt>
                <c:pt idx="393">
                  <c:v>143390</c:v>
                </c:pt>
                <c:pt idx="394">
                  <c:v>142060</c:v>
                </c:pt>
                <c:pt idx="395">
                  <c:v>139940</c:v>
                </c:pt>
                <c:pt idx="396">
                  <c:v>134950</c:v>
                </c:pt>
                <c:pt idx="397">
                  <c:v>136030</c:v>
                </c:pt>
                <c:pt idx="398">
                  <c:v>133030</c:v>
                </c:pt>
                <c:pt idx="399">
                  <c:v>131430</c:v>
                </c:pt>
                <c:pt idx="400">
                  <c:v>131440</c:v>
                </c:pt>
                <c:pt idx="401">
                  <c:v>130620</c:v>
                </c:pt>
                <c:pt idx="402">
                  <c:v>131810</c:v>
                </c:pt>
                <c:pt idx="403">
                  <c:v>131890</c:v>
                </c:pt>
                <c:pt idx="404">
                  <c:v>127430</c:v>
                </c:pt>
                <c:pt idx="405">
                  <c:v>130010</c:v>
                </c:pt>
                <c:pt idx="406">
                  <c:v>137490</c:v>
                </c:pt>
                <c:pt idx="407">
                  <c:v>136060</c:v>
                </c:pt>
                <c:pt idx="408">
                  <c:v>138270</c:v>
                </c:pt>
                <c:pt idx="409">
                  <c:v>145260</c:v>
                </c:pt>
                <c:pt idx="410">
                  <c:v>146730</c:v>
                </c:pt>
                <c:pt idx="411">
                  <c:v>154330</c:v>
                </c:pt>
                <c:pt idx="412">
                  <c:v>157890</c:v>
                </c:pt>
                <c:pt idx="413">
                  <c:v>158940</c:v>
                </c:pt>
                <c:pt idx="414">
                  <c:v>175980</c:v>
                </c:pt>
                <c:pt idx="415">
                  <c:v>173520</c:v>
                </c:pt>
                <c:pt idx="416">
                  <c:v>173720</c:v>
                </c:pt>
                <c:pt idx="417">
                  <c:v>181510</c:v>
                </c:pt>
                <c:pt idx="418">
                  <c:v>185220</c:v>
                </c:pt>
                <c:pt idx="419">
                  <c:v>180890</c:v>
                </c:pt>
                <c:pt idx="420">
                  <c:v>210440</c:v>
                </c:pt>
                <c:pt idx="421">
                  <c:v>212620</c:v>
                </c:pt>
                <c:pt idx="422">
                  <c:v>212440</c:v>
                </c:pt>
                <c:pt idx="423">
                  <c:v>233430</c:v>
                </c:pt>
                <c:pt idx="424">
                  <c:v>238610</c:v>
                </c:pt>
                <c:pt idx="425">
                  <c:v>239830</c:v>
                </c:pt>
                <c:pt idx="426">
                  <c:v>266450</c:v>
                </c:pt>
                <c:pt idx="427">
                  <c:v>265840</c:v>
                </c:pt>
                <c:pt idx="428">
                  <c:v>271760</c:v>
                </c:pt>
                <c:pt idx="429">
                  <c:v>296010</c:v>
                </c:pt>
                <c:pt idx="430">
                  <c:v>285420</c:v>
                </c:pt>
                <c:pt idx="431">
                  <c:v>287790</c:v>
                </c:pt>
                <c:pt idx="432">
                  <c:v>300880</c:v>
                </c:pt>
                <c:pt idx="433">
                  <c:v>303350</c:v>
                </c:pt>
                <c:pt idx="434">
                  <c:v>301620</c:v>
                </c:pt>
                <c:pt idx="435">
                  <c:v>292200</c:v>
                </c:pt>
                <c:pt idx="436">
                  <c:v>293130</c:v>
                </c:pt>
                <c:pt idx="437">
                  <c:v>295120</c:v>
                </c:pt>
                <c:pt idx="438">
                  <c:v>284360</c:v>
                </c:pt>
                <c:pt idx="439">
                  <c:v>284350</c:v>
                </c:pt>
                <c:pt idx="440">
                  <c:v>265950</c:v>
                </c:pt>
                <c:pt idx="441">
                  <c:v>256270</c:v>
                </c:pt>
                <c:pt idx="442">
                  <c:v>246140</c:v>
                </c:pt>
                <c:pt idx="443">
                  <c:v>248550</c:v>
                </c:pt>
                <c:pt idx="444">
                  <c:v>217170</c:v>
                </c:pt>
                <c:pt idx="445">
                  <c:v>216910</c:v>
                </c:pt>
                <c:pt idx="446">
                  <c:v>210990</c:v>
                </c:pt>
                <c:pt idx="447">
                  <c:v>194330</c:v>
                </c:pt>
                <c:pt idx="448">
                  <c:v>193060</c:v>
                </c:pt>
                <c:pt idx="449">
                  <c:v>181310</c:v>
                </c:pt>
                <c:pt idx="450">
                  <c:v>175670</c:v>
                </c:pt>
                <c:pt idx="451">
                  <c:v>222190</c:v>
                </c:pt>
                <c:pt idx="452">
                  <c:v>225690</c:v>
                </c:pt>
                <c:pt idx="453">
                  <c:v>304140</c:v>
                </c:pt>
                <c:pt idx="454">
                  <c:v>408250</c:v>
                </c:pt>
                <c:pt idx="455">
                  <c:v>400070</c:v>
                </c:pt>
                <c:pt idx="456">
                  <c:v>433720</c:v>
                </c:pt>
                <c:pt idx="457">
                  <c:v>452920</c:v>
                </c:pt>
                <c:pt idx="458">
                  <c:v>436700</c:v>
                </c:pt>
                <c:pt idx="459">
                  <c:v>449340</c:v>
                </c:pt>
                <c:pt idx="460">
                  <c:v>463810</c:v>
                </c:pt>
                <c:pt idx="461">
                  <c:v>439370</c:v>
                </c:pt>
                <c:pt idx="462">
                  <c:v>419450</c:v>
                </c:pt>
                <c:pt idx="463">
                  <c:v>417520</c:v>
                </c:pt>
                <c:pt idx="464">
                  <c:v>403490</c:v>
                </c:pt>
                <c:pt idx="465">
                  <c:v>362770</c:v>
                </c:pt>
                <c:pt idx="466">
                  <c:v>361500</c:v>
                </c:pt>
                <c:pt idx="467">
                  <c:v>348360</c:v>
                </c:pt>
                <c:pt idx="468">
                  <c:v>301050</c:v>
                </c:pt>
                <c:pt idx="469">
                  <c:v>287970</c:v>
                </c:pt>
                <c:pt idx="470">
                  <c:v>276410</c:v>
                </c:pt>
                <c:pt idx="471">
                  <c:v>240340</c:v>
                </c:pt>
                <c:pt idx="472">
                  <c:v>236940</c:v>
                </c:pt>
                <c:pt idx="473">
                  <c:v>230590</c:v>
                </c:pt>
                <c:pt idx="474">
                  <c:v>202140</c:v>
                </c:pt>
                <c:pt idx="475">
                  <c:v>200380</c:v>
                </c:pt>
                <c:pt idx="476">
                  <c:v>192750</c:v>
                </c:pt>
                <c:pt idx="477">
                  <c:v>175990</c:v>
                </c:pt>
                <c:pt idx="478">
                  <c:v>175790</c:v>
                </c:pt>
                <c:pt idx="479">
                  <c:v>170340</c:v>
                </c:pt>
                <c:pt idx="480">
                  <c:v>175990</c:v>
                </c:pt>
                <c:pt idx="481">
                  <c:v>177690</c:v>
                </c:pt>
                <c:pt idx="482">
                  <c:v>176080</c:v>
                </c:pt>
                <c:pt idx="483">
                  <c:v>169460</c:v>
                </c:pt>
                <c:pt idx="484">
                  <c:v>169940</c:v>
                </c:pt>
                <c:pt idx="485">
                  <c:v>167570</c:v>
                </c:pt>
                <c:pt idx="486">
                  <c:v>166880</c:v>
                </c:pt>
                <c:pt idx="487">
                  <c:v>166660</c:v>
                </c:pt>
                <c:pt idx="488">
                  <c:v>166090</c:v>
                </c:pt>
                <c:pt idx="489">
                  <c:v>163840</c:v>
                </c:pt>
                <c:pt idx="490">
                  <c:v>164790</c:v>
                </c:pt>
                <c:pt idx="491">
                  <c:v>170300</c:v>
                </c:pt>
                <c:pt idx="492">
                  <c:v>172350</c:v>
                </c:pt>
                <c:pt idx="493">
                  <c:v>173890</c:v>
                </c:pt>
                <c:pt idx="494">
                  <c:v>175850</c:v>
                </c:pt>
                <c:pt idx="495">
                  <c:v>187010</c:v>
                </c:pt>
                <c:pt idx="496">
                  <c:v>189490</c:v>
                </c:pt>
                <c:pt idx="497">
                  <c:v>191590</c:v>
                </c:pt>
                <c:pt idx="498">
                  <c:v>186580</c:v>
                </c:pt>
                <c:pt idx="499">
                  <c:v>182130</c:v>
                </c:pt>
                <c:pt idx="500">
                  <c:v>192220</c:v>
                </c:pt>
                <c:pt idx="501">
                  <c:v>209650</c:v>
                </c:pt>
                <c:pt idx="502">
                  <c:v>211370</c:v>
                </c:pt>
                <c:pt idx="503">
                  <c:v>215130</c:v>
                </c:pt>
                <c:pt idx="504">
                  <c:v>240000</c:v>
                </c:pt>
                <c:pt idx="505">
                  <c:v>236430</c:v>
                </c:pt>
                <c:pt idx="506">
                  <c:v>240560</c:v>
                </c:pt>
                <c:pt idx="507">
                  <c:v>279760</c:v>
                </c:pt>
                <c:pt idx="508">
                  <c:v>276320</c:v>
                </c:pt>
                <c:pt idx="509">
                  <c:v>280330</c:v>
                </c:pt>
                <c:pt idx="510">
                  <c:v>313640</c:v>
                </c:pt>
                <c:pt idx="511">
                  <c:v>317570</c:v>
                </c:pt>
                <c:pt idx="512">
                  <c:v>319670</c:v>
                </c:pt>
                <c:pt idx="513">
                  <c:v>352340</c:v>
                </c:pt>
                <c:pt idx="514">
                  <c:v>355800</c:v>
                </c:pt>
                <c:pt idx="515">
                  <c:v>359420</c:v>
                </c:pt>
                <c:pt idx="516">
                  <c:v>377850</c:v>
                </c:pt>
                <c:pt idx="517">
                  <c:v>379180</c:v>
                </c:pt>
                <c:pt idx="518">
                  <c:v>367210</c:v>
                </c:pt>
                <c:pt idx="519">
                  <c:v>383280</c:v>
                </c:pt>
                <c:pt idx="520">
                  <c:v>382650</c:v>
                </c:pt>
                <c:pt idx="521">
                  <c:v>366090</c:v>
                </c:pt>
                <c:pt idx="522">
                  <c:v>364760</c:v>
                </c:pt>
                <c:pt idx="523">
                  <c:v>365750</c:v>
                </c:pt>
                <c:pt idx="524">
                  <c:v>357230</c:v>
                </c:pt>
                <c:pt idx="525">
                  <c:v>318490</c:v>
                </c:pt>
                <c:pt idx="526">
                  <c:v>318060</c:v>
                </c:pt>
                <c:pt idx="527">
                  <c:v>308760</c:v>
                </c:pt>
                <c:pt idx="528">
                  <c:v>279420</c:v>
                </c:pt>
                <c:pt idx="529">
                  <c:v>217270</c:v>
                </c:pt>
                <c:pt idx="530">
                  <c:v>186060</c:v>
                </c:pt>
                <c:pt idx="531">
                  <c:v>177100</c:v>
                </c:pt>
                <c:pt idx="532">
                  <c:v>192300</c:v>
                </c:pt>
                <c:pt idx="533">
                  <c:v>193090</c:v>
                </c:pt>
                <c:pt idx="534">
                  <c:v>213310</c:v>
                </c:pt>
                <c:pt idx="535">
                  <c:v>216630</c:v>
                </c:pt>
                <c:pt idx="536">
                  <c:v>218330</c:v>
                </c:pt>
                <c:pt idx="537">
                  <c:v>246740</c:v>
                </c:pt>
                <c:pt idx="538">
                  <c:v>252750</c:v>
                </c:pt>
                <c:pt idx="539">
                  <c:v>255460</c:v>
                </c:pt>
                <c:pt idx="540">
                  <c:v>297710</c:v>
                </c:pt>
                <c:pt idx="541">
                  <c:v>301880</c:v>
                </c:pt>
                <c:pt idx="542">
                  <c:v>308690</c:v>
                </c:pt>
                <c:pt idx="543">
                  <c:v>351870</c:v>
                </c:pt>
                <c:pt idx="544">
                  <c:v>374330</c:v>
                </c:pt>
                <c:pt idx="545">
                  <c:v>367930</c:v>
                </c:pt>
                <c:pt idx="546">
                  <c:v>425640</c:v>
                </c:pt>
                <c:pt idx="547">
                  <c:v>435500</c:v>
                </c:pt>
                <c:pt idx="548">
                  <c:v>440380</c:v>
                </c:pt>
                <c:pt idx="549">
                  <c:v>527990</c:v>
                </c:pt>
                <c:pt idx="550">
                  <c:v>532180</c:v>
                </c:pt>
                <c:pt idx="551">
                  <c:v>514060</c:v>
                </c:pt>
                <c:pt idx="552">
                  <c:v>556900</c:v>
                </c:pt>
                <c:pt idx="553">
                  <c:v>560580</c:v>
                </c:pt>
                <c:pt idx="554">
                  <c:v>529980</c:v>
                </c:pt>
                <c:pt idx="555">
                  <c:v>507470</c:v>
                </c:pt>
                <c:pt idx="556">
                  <c:v>507250</c:v>
                </c:pt>
                <c:pt idx="557">
                  <c:v>495220</c:v>
                </c:pt>
                <c:pt idx="558">
                  <c:v>454090</c:v>
                </c:pt>
                <c:pt idx="559">
                  <c:v>450920</c:v>
                </c:pt>
                <c:pt idx="560">
                  <c:v>435230</c:v>
                </c:pt>
                <c:pt idx="561">
                  <c:v>371300</c:v>
                </c:pt>
                <c:pt idx="562">
                  <c:v>364650</c:v>
                </c:pt>
                <c:pt idx="563">
                  <c:v>350080</c:v>
                </c:pt>
                <c:pt idx="564">
                  <c:v>304030</c:v>
                </c:pt>
                <c:pt idx="565">
                  <c:v>299570</c:v>
                </c:pt>
                <c:pt idx="566">
                  <c:v>287700</c:v>
                </c:pt>
                <c:pt idx="567">
                  <c:v>245000</c:v>
                </c:pt>
                <c:pt idx="568">
                  <c:v>241320</c:v>
                </c:pt>
                <c:pt idx="569">
                  <c:v>233340</c:v>
                </c:pt>
                <c:pt idx="570">
                  <c:v>204480</c:v>
                </c:pt>
                <c:pt idx="571">
                  <c:v>201030</c:v>
                </c:pt>
                <c:pt idx="572">
                  <c:v>193110</c:v>
                </c:pt>
                <c:pt idx="573">
                  <c:v>171380</c:v>
                </c:pt>
                <c:pt idx="574">
                  <c:v>170330</c:v>
                </c:pt>
                <c:pt idx="575">
                  <c:v>183490</c:v>
                </c:pt>
                <c:pt idx="576">
                  <c:v>169120</c:v>
                </c:pt>
                <c:pt idx="577">
                  <c:v>167770</c:v>
                </c:pt>
                <c:pt idx="578">
                  <c:v>164990</c:v>
                </c:pt>
                <c:pt idx="579">
                  <c:v>160030</c:v>
                </c:pt>
                <c:pt idx="580">
                  <c:v>160520</c:v>
                </c:pt>
                <c:pt idx="581">
                  <c:v>159390</c:v>
                </c:pt>
                <c:pt idx="582">
                  <c:v>158780</c:v>
                </c:pt>
                <c:pt idx="583">
                  <c:v>159240</c:v>
                </c:pt>
                <c:pt idx="584">
                  <c:v>158960</c:v>
                </c:pt>
                <c:pt idx="585">
                  <c:v>163830</c:v>
                </c:pt>
                <c:pt idx="586">
                  <c:v>165900</c:v>
                </c:pt>
                <c:pt idx="587">
                  <c:v>166200</c:v>
                </c:pt>
                <c:pt idx="588">
                  <c:v>172250</c:v>
                </c:pt>
                <c:pt idx="589">
                  <c:v>172680</c:v>
                </c:pt>
                <c:pt idx="590">
                  <c:v>173260</c:v>
                </c:pt>
                <c:pt idx="591">
                  <c:v>185870</c:v>
                </c:pt>
                <c:pt idx="592">
                  <c:v>188050</c:v>
                </c:pt>
                <c:pt idx="593">
                  <c:v>190360</c:v>
                </c:pt>
                <c:pt idx="594">
                  <c:v>184530</c:v>
                </c:pt>
                <c:pt idx="595">
                  <c:v>188370</c:v>
                </c:pt>
                <c:pt idx="596">
                  <c:v>188860</c:v>
                </c:pt>
                <c:pt idx="597">
                  <c:v>209920</c:v>
                </c:pt>
                <c:pt idx="598">
                  <c:v>213540</c:v>
                </c:pt>
                <c:pt idx="599">
                  <c:v>217570</c:v>
                </c:pt>
                <c:pt idx="600">
                  <c:v>241100</c:v>
                </c:pt>
                <c:pt idx="601">
                  <c:v>248490</c:v>
                </c:pt>
                <c:pt idx="602">
                  <c:v>251630</c:v>
                </c:pt>
                <c:pt idx="603">
                  <c:v>287820</c:v>
                </c:pt>
                <c:pt idx="604">
                  <c:v>291930</c:v>
                </c:pt>
                <c:pt idx="605">
                  <c:v>294690</c:v>
                </c:pt>
                <c:pt idx="606">
                  <c:v>326060</c:v>
                </c:pt>
                <c:pt idx="607">
                  <c:v>332110</c:v>
                </c:pt>
                <c:pt idx="608">
                  <c:v>331250</c:v>
                </c:pt>
                <c:pt idx="609">
                  <c:v>359040</c:v>
                </c:pt>
                <c:pt idx="610">
                  <c:v>363860</c:v>
                </c:pt>
                <c:pt idx="611">
                  <c:v>363920</c:v>
                </c:pt>
                <c:pt idx="612">
                  <c:v>389380</c:v>
                </c:pt>
                <c:pt idx="613">
                  <c:v>389870</c:v>
                </c:pt>
                <c:pt idx="614">
                  <c:v>374970</c:v>
                </c:pt>
                <c:pt idx="615">
                  <c:v>369950</c:v>
                </c:pt>
                <c:pt idx="616">
                  <c:v>253620</c:v>
                </c:pt>
                <c:pt idx="617">
                  <c:v>238690</c:v>
                </c:pt>
                <c:pt idx="618">
                  <c:v>192760</c:v>
                </c:pt>
                <c:pt idx="619">
                  <c:v>194140</c:v>
                </c:pt>
                <c:pt idx="620">
                  <c:v>192280</c:v>
                </c:pt>
                <c:pt idx="621">
                  <c:v>196120</c:v>
                </c:pt>
                <c:pt idx="622">
                  <c:v>197720</c:v>
                </c:pt>
                <c:pt idx="623">
                  <c:v>197910</c:v>
                </c:pt>
                <c:pt idx="624">
                  <c:v>209870</c:v>
                </c:pt>
                <c:pt idx="625">
                  <c:v>212030</c:v>
                </c:pt>
                <c:pt idx="626">
                  <c:v>214320</c:v>
                </c:pt>
                <c:pt idx="627">
                  <c:v>245000</c:v>
                </c:pt>
                <c:pt idx="628">
                  <c:v>240400</c:v>
                </c:pt>
                <c:pt idx="629">
                  <c:v>243050</c:v>
                </c:pt>
                <c:pt idx="630">
                  <c:v>288650</c:v>
                </c:pt>
                <c:pt idx="631">
                  <c:v>295470</c:v>
                </c:pt>
                <c:pt idx="632">
                  <c:v>301810</c:v>
                </c:pt>
                <c:pt idx="633">
                  <c:v>337590</c:v>
                </c:pt>
                <c:pt idx="634">
                  <c:v>342480</c:v>
                </c:pt>
                <c:pt idx="635">
                  <c:v>352080</c:v>
                </c:pt>
                <c:pt idx="636">
                  <c:v>419110</c:v>
                </c:pt>
                <c:pt idx="637">
                  <c:v>410710</c:v>
                </c:pt>
                <c:pt idx="638">
                  <c:v>421310</c:v>
                </c:pt>
                <c:pt idx="639">
                  <c:v>461100</c:v>
                </c:pt>
                <c:pt idx="640">
                  <c:v>460820</c:v>
                </c:pt>
                <c:pt idx="641">
                  <c:v>462610</c:v>
                </c:pt>
                <c:pt idx="642">
                  <c:v>490360</c:v>
                </c:pt>
                <c:pt idx="643">
                  <c:v>494450</c:v>
                </c:pt>
                <c:pt idx="644">
                  <c:v>486480</c:v>
                </c:pt>
                <c:pt idx="645">
                  <c:v>451030</c:v>
                </c:pt>
                <c:pt idx="646">
                  <c:v>450590</c:v>
                </c:pt>
                <c:pt idx="647">
                  <c:v>440170</c:v>
                </c:pt>
                <c:pt idx="648">
                  <c:v>414130</c:v>
                </c:pt>
                <c:pt idx="649">
                  <c:v>415530</c:v>
                </c:pt>
                <c:pt idx="650">
                  <c:v>397310</c:v>
                </c:pt>
                <c:pt idx="651">
                  <c:v>352910</c:v>
                </c:pt>
                <c:pt idx="652">
                  <c:v>352060</c:v>
                </c:pt>
                <c:pt idx="653">
                  <c:v>338450</c:v>
                </c:pt>
                <c:pt idx="654">
                  <c:v>288350</c:v>
                </c:pt>
                <c:pt idx="655">
                  <c:v>287140</c:v>
                </c:pt>
                <c:pt idx="656">
                  <c:v>274970</c:v>
                </c:pt>
                <c:pt idx="657">
                  <c:v>235980</c:v>
                </c:pt>
                <c:pt idx="658">
                  <c:v>233660</c:v>
                </c:pt>
                <c:pt idx="659">
                  <c:v>221770</c:v>
                </c:pt>
                <c:pt idx="660">
                  <c:v>187210</c:v>
                </c:pt>
                <c:pt idx="661">
                  <c:v>185810</c:v>
                </c:pt>
                <c:pt idx="662">
                  <c:v>177410</c:v>
                </c:pt>
                <c:pt idx="663">
                  <c:v>178750</c:v>
                </c:pt>
                <c:pt idx="664">
                  <c:v>178590</c:v>
                </c:pt>
                <c:pt idx="665">
                  <c:v>170680</c:v>
                </c:pt>
                <c:pt idx="666">
                  <c:v>163130</c:v>
                </c:pt>
                <c:pt idx="667">
                  <c:v>163090</c:v>
                </c:pt>
                <c:pt idx="668">
                  <c:v>158230</c:v>
                </c:pt>
                <c:pt idx="669">
                  <c:v>150430</c:v>
                </c:pt>
                <c:pt idx="670">
                  <c:v>152210</c:v>
                </c:pt>
                <c:pt idx="671">
                  <c:v>151080</c:v>
                </c:pt>
                <c:pt idx="672">
                  <c:v>151560</c:v>
                </c:pt>
                <c:pt idx="673">
                  <c:v>151080</c:v>
                </c:pt>
                <c:pt idx="674">
                  <c:v>151140</c:v>
                </c:pt>
                <c:pt idx="675">
                  <c:v>152070</c:v>
                </c:pt>
                <c:pt idx="676">
                  <c:v>151960</c:v>
                </c:pt>
                <c:pt idx="677">
                  <c:v>152290</c:v>
                </c:pt>
                <c:pt idx="678">
                  <c:v>158980</c:v>
                </c:pt>
                <c:pt idx="679">
                  <c:v>161960</c:v>
                </c:pt>
                <c:pt idx="680">
                  <c:v>163750</c:v>
                </c:pt>
                <c:pt idx="681">
                  <c:v>166900</c:v>
                </c:pt>
                <c:pt idx="682">
                  <c:v>168670</c:v>
                </c:pt>
                <c:pt idx="683">
                  <c:v>170460</c:v>
                </c:pt>
                <c:pt idx="684">
                  <c:v>173570</c:v>
                </c:pt>
                <c:pt idx="685">
                  <c:v>171950</c:v>
                </c:pt>
                <c:pt idx="686">
                  <c:v>188850</c:v>
                </c:pt>
                <c:pt idx="687">
                  <c:v>188090</c:v>
                </c:pt>
                <c:pt idx="688">
                  <c:v>192590</c:v>
                </c:pt>
                <c:pt idx="689">
                  <c:v>219150</c:v>
                </c:pt>
                <c:pt idx="690">
                  <c:v>227080</c:v>
                </c:pt>
                <c:pt idx="691">
                  <c:v>249470</c:v>
                </c:pt>
                <c:pt idx="692">
                  <c:v>261000</c:v>
                </c:pt>
                <c:pt idx="693">
                  <c:v>264220</c:v>
                </c:pt>
                <c:pt idx="694">
                  <c:v>291920</c:v>
                </c:pt>
                <c:pt idx="695">
                  <c:v>243680</c:v>
                </c:pt>
                <c:pt idx="696">
                  <c:v>223720</c:v>
                </c:pt>
                <c:pt idx="697">
                  <c:v>205200</c:v>
                </c:pt>
                <c:pt idx="698">
                  <c:v>204060</c:v>
                </c:pt>
                <c:pt idx="699">
                  <c:v>200530</c:v>
                </c:pt>
                <c:pt idx="700">
                  <c:v>179400</c:v>
                </c:pt>
                <c:pt idx="701">
                  <c:v>180270</c:v>
                </c:pt>
                <c:pt idx="702">
                  <c:v>174340</c:v>
                </c:pt>
                <c:pt idx="703">
                  <c:v>178320</c:v>
                </c:pt>
                <c:pt idx="704">
                  <c:v>167760</c:v>
                </c:pt>
                <c:pt idx="705">
                  <c:v>173870</c:v>
                </c:pt>
                <c:pt idx="706">
                  <c:v>163770</c:v>
                </c:pt>
                <c:pt idx="707">
                  <c:v>164390</c:v>
                </c:pt>
                <c:pt idx="708">
                  <c:v>161140</c:v>
                </c:pt>
                <c:pt idx="709">
                  <c:v>153810</c:v>
                </c:pt>
                <c:pt idx="710">
                  <c:v>154260</c:v>
                </c:pt>
                <c:pt idx="711">
                  <c:v>151150</c:v>
                </c:pt>
                <c:pt idx="712">
                  <c:v>159670</c:v>
                </c:pt>
                <c:pt idx="713">
                  <c:v>179430</c:v>
                </c:pt>
                <c:pt idx="714">
                  <c:v>163410</c:v>
                </c:pt>
                <c:pt idx="715">
                  <c:v>161880</c:v>
                </c:pt>
                <c:pt idx="716">
                  <c:v>166590</c:v>
                </c:pt>
                <c:pt idx="717">
                  <c:v>168690</c:v>
                </c:pt>
                <c:pt idx="718">
                  <c:v>179220</c:v>
                </c:pt>
                <c:pt idx="719">
                  <c:v>183880</c:v>
                </c:pt>
                <c:pt idx="720">
                  <c:v>186660</c:v>
                </c:pt>
                <c:pt idx="721">
                  <c:v>188140</c:v>
                </c:pt>
                <c:pt idx="722">
                  <c:v>191370</c:v>
                </c:pt>
                <c:pt idx="723">
                  <c:v>195550</c:v>
                </c:pt>
                <c:pt idx="724">
                  <c:v>229230</c:v>
                </c:pt>
                <c:pt idx="725">
                  <c:v>232080</c:v>
                </c:pt>
                <c:pt idx="726">
                  <c:v>236340</c:v>
                </c:pt>
                <c:pt idx="727">
                  <c:v>261680</c:v>
                </c:pt>
                <c:pt idx="728">
                  <c:v>266120</c:v>
                </c:pt>
                <c:pt idx="729">
                  <c:v>270280</c:v>
                </c:pt>
                <c:pt idx="730">
                  <c:v>300560</c:v>
                </c:pt>
                <c:pt idx="731">
                  <c:v>306850</c:v>
                </c:pt>
                <c:pt idx="732">
                  <c:v>309300</c:v>
                </c:pt>
                <c:pt idx="733">
                  <c:v>334150</c:v>
                </c:pt>
                <c:pt idx="734">
                  <c:v>334440</c:v>
                </c:pt>
                <c:pt idx="735">
                  <c:v>338630</c:v>
                </c:pt>
                <c:pt idx="736">
                  <c:v>348320</c:v>
                </c:pt>
                <c:pt idx="737">
                  <c:v>351830</c:v>
                </c:pt>
                <c:pt idx="738">
                  <c:v>348950</c:v>
                </c:pt>
                <c:pt idx="739">
                  <c:v>347460</c:v>
                </c:pt>
                <c:pt idx="740">
                  <c:v>346100</c:v>
                </c:pt>
                <c:pt idx="741">
                  <c:v>338990</c:v>
                </c:pt>
                <c:pt idx="742">
                  <c:v>323140</c:v>
                </c:pt>
                <c:pt idx="743">
                  <c:v>319800</c:v>
                </c:pt>
                <c:pt idx="744">
                  <c:v>314690</c:v>
                </c:pt>
                <c:pt idx="745">
                  <c:v>273260</c:v>
                </c:pt>
                <c:pt idx="746">
                  <c:v>271830</c:v>
                </c:pt>
                <c:pt idx="747">
                  <c:v>262210</c:v>
                </c:pt>
                <c:pt idx="748">
                  <c:v>229510</c:v>
                </c:pt>
                <c:pt idx="749">
                  <c:v>226740</c:v>
                </c:pt>
                <c:pt idx="750">
                  <c:v>225310</c:v>
                </c:pt>
                <c:pt idx="751">
                  <c:v>199130</c:v>
                </c:pt>
                <c:pt idx="752">
                  <c:v>191920</c:v>
                </c:pt>
                <c:pt idx="753">
                  <c:v>185370</c:v>
                </c:pt>
                <c:pt idx="754">
                  <c:v>168300</c:v>
                </c:pt>
                <c:pt idx="755">
                  <c:v>167770</c:v>
                </c:pt>
                <c:pt idx="756">
                  <c:v>181780</c:v>
                </c:pt>
                <c:pt idx="757">
                  <c:v>169940</c:v>
                </c:pt>
                <c:pt idx="758">
                  <c:v>167330</c:v>
                </c:pt>
                <c:pt idx="759">
                  <c:v>162120</c:v>
                </c:pt>
                <c:pt idx="760">
                  <c:v>154530</c:v>
                </c:pt>
                <c:pt idx="761">
                  <c:v>161220</c:v>
                </c:pt>
                <c:pt idx="762">
                  <c:v>160160</c:v>
                </c:pt>
                <c:pt idx="763">
                  <c:v>156270</c:v>
                </c:pt>
                <c:pt idx="764">
                  <c:v>155640</c:v>
                </c:pt>
                <c:pt idx="765">
                  <c:v>159890</c:v>
                </c:pt>
                <c:pt idx="766">
                  <c:v>156190</c:v>
                </c:pt>
                <c:pt idx="767">
                  <c:v>156960</c:v>
                </c:pt>
                <c:pt idx="768">
                  <c:v>151620</c:v>
                </c:pt>
                <c:pt idx="769">
                  <c:v>158440</c:v>
                </c:pt>
                <c:pt idx="770">
                  <c:v>160790</c:v>
                </c:pt>
                <c:pt idx="771">
                  <c:v>159020</c:v>
                </c:pt>
                <c:pt idx="772">
                  <c:v>158880</c:v>
                </c:pt>
                <c:pt idx="773">
                  <c:v>166620</c:v>
                </c:pt>
                <c:pt idx="774">
                  <c:v>161010</c:v>
                </c:pt>
                <c:pt idx="775">
                  <c:v>170250</c:v>
                </c:pt>
                <c:pt idx="776">
                  <c:v>172940</c:v>
                </c:pt>
                <c:pt idx="777">
                  <c:v>173840</c:v>
                </c:pt>
                <c:pt idx="778">
                  <c:v>186870</c:v>
                </c:pt>
                <c:pt idx="779">
                  <c:v>228040</c:v>
                </c:pt>
                <c:pt idx="780">
                  <c:v>228310</c:v>
                </c:pt>
                <c:pt idx="781">
                  <c:v>223200</c:v>
                </c:pt>
                <c:pt idx="782">
                  <c:v>210600</c:v>
                </c:pt>
                <c:pt idx="783">
                  <c:v>205410</c:v>
                </c:pt>
                <c:pt idx="784">
                  <c:v>177050</c:v>
                </c:pt>
                <c:pt idx="785">
                  <c:v>168610</c:v>
                </c:pt>
                <c:pt idx="786">
                  <c:v>166700</c:v>
                </c:pt>
                <c:pt idx="787">
                  <c:v>173400</c:v>
                </c:pt>
                <c:pt idx="788">
                  <c:v>185230</c:v>
                </c:pt>
                <c:pt idx="789">
                  <c:v>180530</c:v>
                </c:pt>
                <c:pt idx="790">
                  <c:v>261850</c:v>
                </c:pt>
                <c:pt idx="791">
                  <c:v>262260</c:v>
                </c:pt>
                <c:pt idx="792">
                  <c:v>277010</c:v>
                </c:pt>
                <c:pt idx="793">
                  <c:v>237510</c:v>
                </c:pt>
                <c:pt idx="794">
                  <c:v>223540</c:v>
                </c:pt>
                <c:pt idx="795">
                  <c:v>186610</c:v>
                </c:pt>
                <c:pt idx="796">
                  <c:v>173770</c:v>
                </c:pt>
                <c:pt idx="797">
                  <c:v>177880</c:v>
                </c:pt>
                <c:pt idx="798">
                  <c:v>167130</c:v>
                </c:pt>
                <c:pt idx="799">
                  <c:v>160990</c:v>
                </c:pt>
                <c:pt idx="800">
                  <c:v>161870</c:v>
                </c:pt>
                <c:pt idx="801">
                  <c:v>387110</c:v>
                </c:pt>
                <c:pt idx="802">
                  <c:v>293180</c:v>
                </c:pt>
                <c:pt idx="803">
                  <c:v>242560</c:v>
                </c:pt>
                <c:pt idx="804">
                  <c:v>242940</c:v>
                </c:pt>
                <c:pt idx="805">
                  <c:v>236620</c:v>
                </c:pt>
                <c:pt idx="806">
                  <c:v>230190</c:v>
                </c:pt>
                <c:pt idx="807">
                  <c:v>231980</c:v>
                </c:pt>
                <c:pt idx="808">
                  <c:v>229320</c:v>
                </c:pt>
                <c:pt idx="809">
                  <c:v>219920</c:v>
                </c:pt>
                <c:pt idx="810">
                  <c:v>218800</c:v>
                </c:pt>
                <c:pt idx="811">
                  <c:v>218510</c:v>
                </c:pt>
                <c:pt idx="812">
                  <c:v>227230</c:v>
                </c:pt>
                <c:pt idx="813">
                  <c:v>224930</c:v>
                </c:pt>
                <c:pt idx="814">
                  <c:v>216460</c:v>
                </c:pt>
                <c:pt idx="815">
                  <c:v>217540</c:v>
                </c:pt>
                <c:pt idx="816">
                  <c:v>215190</c:v>
                </c:pt>
                <c:pt idx="817">
                  <c:v>219780</c:v>
                </c:pt>
                <c:pt idx="818">
                  <c:v>222220</c:v>
                </c:pt>
                <c:pt idx="819">
                  <c:v>218790</c:v>
                </c:pt>
                <c:pt idx="820">
                  <c:v>208620</c:v>
                </c:pt>
                <c:pt idx="821">
                  <c:v>212700</c:v>
                </c:pt>
                <c:pt idx="822">
                  <c:v>208380</c:v>
                </c:pt>
                <c:pt idx="823">
                  <c:v>192580</c:v>
                </c:pt>
                <c:pt idx="824">
                  <c:v>238830</c:v>
                </c:pt>
                <c:pt idx="825">
                  <c:v>220020</c:v>
                </c:pt>
                <c:pt idx="826">
                  <c:v>175570</c:v>
                </c:pt>
                <c:pt idx="827">
                  <c:v>175660</c:v>
                </c:pt>
                <c:pt idx="828">
                  <c:v>172590</c:v>
                </c:pt>
                <c:pt idx="829">
                  <c:v>178460</c:v>
                </c:pt>
                <c:pt idx="830">
                  <c:v>177350</c:v>
                </c:pt>
                <c:pt idx="831">
                  <c:v>176830</c:v>
                </c:pt>
                <c:pt idx="832">
                  <c:v>289170</c:v>
                </c:pt>
                <c:pt idx="833">
                  <c:v>176510</c:v>
                </c:pt>
                <c:pt idx="834">
                  <c:v>137770</c:v>
                </c:pt>
                <c:pt idx="835">
                  <c:v>115630</c:v>
                </c:pt>
                <c:pt idx="836">
                  <c:v>128180</c:v>
                </c:pt>
                <c:pt idx="837">
                  <c:v>128430</c:v>
                </c:pt>
                <c:pt idx="838">
                  <c:v>141950</c:v>
                </c:pt>
                <c:pt idx="839">
                  <c:v>154500</c:v>
                </c:pt>
                <c:pt idx="840">
                  <c:v>153900</c:v>
                </c:pt>
                <c:pt idx="841">
                  <c:v>176000</c:v>
                </c:pt>
                <c:pt idx="842">
                  <c:v>173730</c:v>
                </c:pt>
                <c:pt idx="843">
                  <c:v>170250</c:v>
                </c:pt>
                <c:pt idx="844">
                  <c:v>159440</c:v>
                </c:pt>
                <c:pt idx="845">
                  <c:v>146820</c:v>
                </c:pt>
                <c:pt idx="846">
                  <c:v>145530</c:v>
                </c:pt>
                <c:pt idx="847">
                  <c:v>121170</c:v>
                </c:pt>
                <c:pt idx="848">
                  <c:v>124600</c:v>
                </c:pt>
                <c:pt idx="849">
                  <c:v>134050</c:v>
                </c:pt>
                <c:pt idx="850">
                  <c:v>147890</c:v>
                </c:pt>
                <c:pt idx="851">
                  <c:v>149360</c:v>
                </c:pt>
                <c:pt idx="852">
                  <c:v>189300</c:v>
                </c:pt>
                <c:pt idx="853">
                  <c:v>193900</c:v>
                </c:pt>
                <c:pt idx="854">
                  <c:v>208870</c:v>
                </c:pt>
                <c:pt idx="855">
                  <c:v>202610</c:v>
                </c:pt>
                <c:pt idx="856">
                  <c:v>201490</c:v>
                </c:pt>
                <c:pt idx="857">
                  <c:v>180720</c:v>
                </c:pt>
                <c:pt idx="858">
                  <c:v>180380</c:v>
                </c:pt>
                <c:pt idx="859">
                  <c:v>179730</c:v>
                </c:pt>
                <c:pt idx="860">
                  <c:v>143250</c:v>
                </c:pt>
                <c:pt idx="861">
                  <c:v>113240</c:v>
                </c:pt>
                <c:pt idx="862">
                  <c:v>90422</c:v>
                </c:pt>
                <c:pt idx="863">
                  <c:v>76396</c:v>
                </c:pt>
                <c:pt idx="864">
                  <c:v>72025</c:v>
                </c:pt>
                <c:pt idx="865">
                  <c:v>73694</c:v>
                </c:pt>
                <c:pt idx="866">
                  <c:v>74035</c:v>
                </c:pt>
                <c:pt idx="867">
                  <c:v>74037</c:v>
                </c:pt>
                <c:pt idx="868">
                  <c:v>72774</c:v>
                </c:pt>
                <c:pt idx="869">
                  <c:v>73138</c:v>
                </c:pt>
                <c:pt idx="870">
                  <c:v>74213</c:v>
                </c:pt>
                <c:pt idx="871">
                  <c:v>73857</c:v>
                </c:pt>
                <c:pt idx="872">
                  <c:v>127230</c:v>
                </c:pt>
                <c:pt idx="873">
                  <c:v>136090</c:v>
                </c:pt>
                <c:pt idx="874">
                  <c:v>156480</c:v>
                </c:pt>
                <c:pt idx="875">
                  <c:v>173190</c:v>
                </c:pt>
                <c:pt idx="876">
                  <c:v>170140</c:v>
                </c:pt>
                <c:pt idx="877">
                  <c:v>178440</c:v>
                </c:pt>
                <c:pt idx="878">
                  <c:v>191830</c:v>
                </c:pt>
                <c:pt idx="879">
                  <c:v>193330</c:v>
                </c:pt>
                <c:pt idx="880">
                  <c:v>196950</c:v>
                </c:pt>
                <c:pt idx="881">
                  <c:v>187630</c:v>
                </c:pt>
                <c:pt idx="882">
                  <c:v>192330</c:v>
                </c:pt>
                <c:pt idx="883">
                  <c:v>192620</c:v>
                </c:pt>
                <c:pt idx="884">
                  <c:v>211200</c:v>
                </c:pt>
                <c:pt idx="885">
                  <c:v>215430</c:v>
                </c:pt>
                <c:pt idx="886">
                  <c:v>208930</c:v>
                </c:pt>
                <c:pt idx="887">
                  <c:v>224970</c:v>
                </c:pt>
                <c:pt idx="888">
                  <c:v>227750</c:v>
                </c:pt>
                <c:pt idx="889">
                  <c:v>227670</c:v>
                </c:pt>
                <c:pt idx="890">
                  <c:v>230340</c:v>
                </c:pt>
                <c:pt idx="891">
                  <c:v>233920</c:v>
                </c:pt>
                <c:pt idx="892">
                  <c:v>230460</c:v>
                </c:pt>
                <c:pt idx="893">
                  <c:v>225900</c:v>
                </c:pt>
                <c:pt idx="894">
                  <c:v>226340</c:v>
                </c:pt>
                <c:pt idx="895">
                  <c:v>219120</c:v>
                </c:pt>
                <c:pt idx="896">
                  <c:v>205050</c:v>
                </c:pt>
                <c:pt idx="897">
                  <c:v>204360</c:v>
                </c:pt>
                <c:pt idx="898">
                  <c:v>196950</c:v>
                </c:pt>
                <c:pt idx="899">
                  <c:v>177400</c:v>
                </c:pt>
                <c:pt idx="900">
                  <c:v>176190</c:v>
                </c:pt>
                <c:pt idx="901">
                  <c:v>189060</c:v>
                </c:pt>
                <c:pt idx="902">
                  <c:v>170550</c:v>
                </c:pt>
                <c:pt idx="903">
                  <c:v>169190</c:v>
                </c:pt>
                <c:pt idx="904">
                  <c:v>163730</c:v>
                </c:pt>
                <c:pt idx="905">
                  <c:v>157070</c:v>
                </c:pt>
                <c:pt idx="906">
                  <c:v>148750</c:v>
                </c:pt>
                <c:pt idx="907">
                  <c:v>152410</c:v>
                </c:pt>
                <c:pt idx="908">
                  <c:v>158160</c:v>
                </c:pt>
                <c:pt idx="909">
                  <c:v>153130</c:v>
                </c:pt>
                <c:pt idx="910">
                  <c:v>165660</c:v>
                </c:pt>
                <c:pt idx="911">
                  <c:v>166390</c:v>
                </c:pt>
                <c:pt idx="912">
                  <c:v>180880</c:v>
                </c:pt>
                <c:pt idx="913">
                  <c:v>182390</c:v>
                </c:pt>
                <c:pt idx="914">
                  <c:v>184620</c:v>
                </c:pt>
                <c:pt idx="915">
                  <c:v>198970</c:v>
                </c:pt>
                <c:pt idx="916">
                  <c:v>183930</c:v>
                </c:pt>
                <c:pt idx="917">
                  <c:v>211060</c:v>
                </c:pt>
                <c:pt idx="918">
                  <c:v>213290</c:v>
                </c:pt>
                <c:pt idx="919">
                  <c:v>210970</c:v>
                </c:pt>
                <c:pt idx="920">
                  <c:v>238490</c:v>
                </c:pt>
                <c:pt idx="921">
                  <c:v>242190</c:v>
                </c:pt>
                <c:pt idx="922">
                  <c:v>246930</c:v>
                </c:pt>
                <c:pt idx="923">
                  <c:v>276400</c:v>
                </c:pt>
                <c:pt idx="924">
                  <c:v>280100</c:v>
                </c:pt>
                <c:pt idx="925">
                  <c:v>283590</c:v>
                </c:pt>
                <c:pt idx="926">
                  <c:v>295980</c:v>
                </c:pt>
                <c:pt idx="927">
                  <c:v>299660</c:v>
                </c:pt>
                <c:pt idx="928">
                  <c:v>311270</c:v>
                </c:pt>
                <c:pt idx="929">
                  <c:v>313760</c:v>
                </c:pt>
                <c:pt idx="930">
                  <c:v>319870</c:v>
                </c:pt>
                <c:pt idx="931">
                  <c:v>318500</c:v>
                </c:pt>
                <c:pt idx="932">
                  <c:v>310580</c:v>
                </c:pt>
                <c:pt idx="933">
                  <c:v>322900</c:v>
                </c:pt>
                <c:pt idx="934">
                  <c:v>322050</c:v>
                </c:pt>
                <c:pt idx="935">
                  <c:v>312100</c:v>
                </c:pt>
                <c:pt idx="936">
                  <c:v>322840</c:v>
                </c:pt>
                <c:pt idx="937">
                  <c:v>314730</c:v>
                </c:pt>
                <c:pt idx="938">
                  <c:v>292420</c:v>
                </c:pt>
                <c:pt idx="939">
                  <c:v>293010</c:v>
                </c:pt>
                <c:pt idx="940">
                  <c:v>288260</c:v>
                </c:pt>
                <c:pt idx="941">
                  <c:v>261250</c:v>
                </c:pt>
                <c:pt idx="942">
                  <c:v>261720</c:v>
                </c:pt>
                <c:pt idx="943">
                  <c:v>262710</c:v>
                </c:pt>
                <c:pt idx="944">
                  <c:v>182040</c:v>
                </c:pt>
                <c:pt idx="945">
                  <c:v>183770</c:v>
                </c:pt>
                <c:pt idx="946">
                  <c:v>172050</c:v>
                </c:pt>
                <c:pt idx="947">
                  <c:v>172160</c:v>
                </c:pt>
                <c:pt idx="948">
                  <c:v>165700</c:v>
                </c:pt>
                <c:pt idx="949">
                  <c:v>167670</c:v>
                </c:pt>
                <c:pt idx="950">
                  <c:v>167770</c:v>
                </c:pt>
                <c:pt idx="951">
                  <c:v>167650</c:v>
                </c:pt>
                <c:pt idx="952">
                  <c:v>170650</c:v>
                </c:pt>
                <c:pt idx="953">
                  <c:v>171010</c:v>
                </c:pt>
                <c:pt idx="954">
                  <c:v>170750</c:v>
                </c:pt>
                <c:pt idx="955">
                  <c:v>174200</c:v>
                </c:pt>
                <c:pt idx="956">
                  <c:v>174790</c:v>
                </c:pt>
                <c:pt idx="957">
                  <c:v>177210</c:v>
                </c:pt>
                <c:pt idx="958">
                  <c:v>178230</c:v>
                </c:pt>
                <c:pt idx="959">
                  <c:v>179080</c:v>
                </c:pt>
                <c:pt idx="960">
                  <c:v>187150</c:v>
                </c:pt>
                <c:pt idx="961">
                  <c:v>193680</c:v>
                </c:pt>
                <c:pt idx="962">
                  <c:v>190210</c:v>
                </c:pt>
                <c:pt idx="963">
                  <c:v>192980</c:v>
                </c:pt>
                <c:pt idx="964">
                  <c:v>192350</c:v>
                </c:pt>
                <c:pt idx="965">
                  <c:v>211780</c:v>
                </c:pt>
                <c:pt idx="966">
                  <c:v>208860</c:v>
                </c:pt>
                <c:pt idx="967">
                  <c:v>216510</c:v>
                </c:pt>
                <c:pt idx="968">
                  <c:v>238150</c:v>
                </c:pt>
                <c:pt idx="969">
                  <c:v>234490</c:v>
                </c:pt>
                <c:pt idx="970">
                  <c:v>258280</c:v>
                </c:pt>
                <c:pt idx="971">
                  <c:v>261080</c:v>
                </c:pt>
                <c:pt idx="972">
                  <c:v>270980</c:v>
                </c:pt>
                <c:pt idx="973">
                  <c:v>284930</c:v>
                </c:pt>
                <c:pt idx="974">
                  <c:v>289620</c:v>
                </c:pt>
                <c:pt idx="975">
                  <c:v>295210</c:v>
                </c:pt>
                <c:pt idx="976">
                  <c:v>324220</c:v>
                </c:pt>
                <c:pt idx="977">
                  <c:v>327000</c:v>
                </c:pt>
                <c:pt idx="978">
                  <c:v>333500</c:v>
                </c:pt>
                <c:pt idx="979">
                  <c:v>370660</c:v>
                </c:pt>
                <c:pt idx="980">
                  <c:v>378760</c:v>
                </c:pt>
                <c:pt idx="981">
                  <c:v>370610</c:v>
                </c:pt>
                <c:pt idx="982">
                  <c:v>402820</c:v>
                </c:pt>
                <c:pt idx="983">
                  <c:v>423570</c:v>
                </c:pt>
                <c:pt idx="984">
                  <c:v>412130</c:v>
                </c:pt>
                <c:pt idx="985">
                  <c:v>439220</c:v>
                </c:pt>
                <c:pt idx="986">
                  <c:v>445530</c:v>
                </c:pt>
                <c:pt idx="987">
                  <c:v>444980</c:v>
                </c:pt>
                <c:pt idx="988">
                  <c:v>445730</c:v>
                </c:pt>
                <c:pt idx="989">
                  <c:v>449950</c:v>
                </c:pt>
                <c:pt idx="990">
                  <c:v>439910</c:v>
                </c:pt>
                <c:pt idx="991">
                  <c:v>413940</c:v>
                </c:pt>
                <c:pt idx="992">
                  <c:v>410200</c:v>
                </c:pt>
                <c:pt idx="993">
                  <c:v>394310</c:v>
                </c:pt>
                <c:pt idx="994">
                  <c:v>334540</c:v>
                </c:pt>
                <c:pt idx="995">
                  <c:v>339360</c:v>
                </c:pt>
                <c:pt idx="996">
                  <c:v>322630</c:v>
                </c:pt>
                <c:pt idx="997">
                  <c:v>274000</c:v>
                </c:pt>
                <c:pt idx="998">
                  <c:v>271530</c:v>
                </c:pt>
                <c:pt idx="999">
                  <c:v>249940</c:v>
                </c:pt>
                <c:pt idx="1000">
                  <c:v>221930</c:v>
                </c:pt>
                <c:pt idx="1001">
                  <c:v>229520</c:v>
                </c:pt>
                <c:pt idx="1002">
                  <c:v>216030</c:v>
                </c:pt>
                <c:pt idx="1003">
                  <c:v>206930</c:v>
                </c:pt>
                <c:pt idx="1004">
                  <c:v>209680</c:v>
                </c:pt>
                <c:pt idx="1005">
                  <c:v>206610</c:v>
                </c:pt>
                <c:pt idx="1006">
                  <c:v>210630</c:v>
                </c:pt>
                <c:pt idx="1007">
                  <c:v>214390</c:v>
                </c:pt>
                <c:pt idx="1008">
                  <c:v>202970</c:v>
                </c:pt>
                <c:pt idx="1009">
                  <c:v>226310</c:v>
                </c:pt>
                <c:pt idx="1010">
                  <c:v>228950</c:v>
                </c:pt>
                <c:pt idx="1011">
                  <c:v>228540</c:v>
                </c:pt>
                <c:pt idx="1012">
                  <c:v>246880</c:v>
                </c:pt>
                <c:pt idx="1013">
                  <c:v>260470</c:v>
                </c:pt>
                <c:pt idx="1014">
                  <c:v>264440</c:v>
                </c:pt>
                <c:pt idx="1015">
                  <c:v>299210</c:v>
                </c:pt>
                <c:pt idx="1016">
                  <c:v>304450</c:v>
                </c:pt>
                <c:pt idx="1017">
                  <c:v>309320</c:v>
                </c:pt>
                <c:pt idx="1018">
                  <c:v>352180</c:v>
                </c:pt>
                <c:pt idx="1019">
                  <c:v>358500</c:v>
                </c:pt>
                <c:pt idx="1020">
                  <c:v>365650</c:v>
                </c:pt>
                <c:pt idx="1021">
                  <c:v>402870</c:v>
                </c:pt>
                <c:pt idx="1022">
                  <c:v>409760</c:v>
                </c:pt>
                <c:pt idx="1023">
                  <c:v>413140</c:v>
                </c:pt>
                <c:pt idx="1024">
                  <c:v>475850</c:v>
                </c:pt>
                <c:pt idx="1025">
                  <c:v>481320</c:v>
                </c:pt>
                <c:pt idx="1026">
                  <c:v>489190</c:v>
                </c:pt>
                <c:pt idx="1027">
                  <c:v>523250</c:v>
                </c:pt>
                <c:pt idx="1028">
                  <c:v>532200</c:v>
                </c:pt>
                <c:pt idx="1029">
                  <c:v>551810</c:v>
                </c:pt>
                <c:pt idx="1030">
                  <c:v>600080</c:v>
                </c:pt>
                <c:pt idx="1031">
                  <c:v>612340</c:v>
                </c:pt>
                <c:pt idx="1032">
                  <c:v>604040</c:v>
                </c:pt>
                <c:pt idx="1033">
                  <c:v>619060</c:v>
                </c:pt>
                <c:pt idx="1034">
                  <c:v>644810</c:v>
                </c:pt>
                <c:pt idx="1035">
                  <c:v>639960</c:v>
                </c:pt>
                <c:pt idx="1036">
                  <c:v>617980</c:v>
                </c:pt>
                <c:pt idx="1037">
                  <c:v>634410</c:v>
                </c:pt>
                <c:pt idx="1038">
                  <c:v>624760</c:v>
                </c:pt>
                <c:pt idx="1039">
                  <c:v>601660</c:v>
                </c:pt>
                <c:pt idx="1040">
                  <c:v>323730</c:v>
                </c:pt>
                <c:pt idx="1041">
                  <c:v>276870</c:v>
                </c:pt>
                <c:pt idx="1042">
                  <c:v>233030</c:v>
                </c:pt>
                <c:pt idx="1043">
                  <c:v>246100</c:v>
                </c:pt>
                <c:pt idx="1044">
                  <c:v>246100</c:v>
                </c:pt>
                <c:pt idx="1045">
                  <c:v>287760</c:v>
                </c:pt>
                <c:pt idx="1046">
                  <c:v>323540</c:v>
                </c:pt>
                <c:pt idx="1047">
                  <c:v>325280</c:v>
                </c:pt>
                <c:pt idx="1048">
                  <c:v>406830</c:v>
                </c:pt>
                <c:pt idx="1049">
                  <c:v>485340</c:v>
                </c:pt>
                <c:pt idx="1050">
                  <c:v>494640</c:v>
                </c:pt>
                <c:pt idx="1051">
                  <c:v>864970</c:v>
                </c:pt>
                <c:pt idx="1052">
                  <c:v>1026500</c:v>
                </c:pt>
                <c:pt idx="1053">
                  <c:v>967520</c:v>
                </c:pt>
                <c:pt idx="1054">
                  <c:v>930240</c:v>
                </c:pt>
                <c:pt idx="1055">
                  <c:v>559030</c:v>
                </c:pt>
                <c:pt idx="1056">
                  <c:v>422520</c:v>
                </c:pt>
                <c:pt idx="1057">
                  <c:v>398900</c:v>
                </c:pt>
                <c:pt idx="1058">
                  <c:v>315190</c:v>
                </c:pt>
                <c:pt idx="1059">
                  <c:v>325790</c:v>
                </c:pt>
                <c:pt idx="1060">
                  <c:v>325600</c:v>
                </c:pt>
                <c:pt idx="1061">
                  <c:v>381180</c:v>
                </c:pt>
                <c:pt idx="1062">
                  <c:v>433170</c:v>
                </c:pt>
                <c:pt idx="1063">
                  <c:v>438480</c:v>
                </c:pt>
                <c:pt idx="1064">
                  <c:v>594060</c:v>
                </c:pt>
                <c:pt idx="1065">
                  <c:v>722570</c:v>
                </c:pt>
                <c:pt idx="1066">
                  <c:v>734230</c:v>
                </c:pt>
                <c:pt idx="1067">
                  <c:v>856380</c:v>
                </c:pt>
                <c:pt idx="1068">
                  <c:v>912840</c:v>
                </c:pt>
                <c:pt idx="1069">
                  <c:v>1056300</c:v>
                </c:pt>
                <c:pt idx="1070">
                  <c:v>902360</c:v>
                </c:pt>
                <c:pt idx="1071">
                  <c:v>808030</c:v>
                </c:pt>
                <c:pt idx="1072">
                  <c:v>448890</c:v>
                </c:pt>
                <c:pt idx="1073">
                  <c:v>383750</c:v>
                </c:pt>
                <c:pt idx="1074">
                  <c:v>376240</c:v>
                </c:pt>
                <c:pt idx="1075">
                  <c:v>475940</c:v>
                </c:pt>
                <c:pt idx="1076">
                  <c:v>459890</c:v>
                </c:pt>
                <c:pt idx="1077">
                  <c:v>446200</c:v>
                </c:pt>
                <c:pt idx="1078">
                  <c:v>496160</c:v>
                </c:pt>
                <c:pt idx="1079">
                  <c:v>617120</c:v>
                </c:pt>
                <c:pt idx="1080">
                  <c:v>605290</c:v>
                </c:pt>
                <c:pt idx="1081">
                  <c:v>884460</c:v>
                </c:pt>
                <c:pt idx="1082">
                  <c:v>1201800</c:v>
                </c:pt>
                <c:pt idx="1083">
                  <c:v>1240100</c:v>
                </c:pt>
                <c:pt idx="1084">
                  <c:v>1740700</c:v>
                </c:pt>
                <c:pt idx="1085">
                  <c:v>1982800</c:v>
                </c:pt>
                <c:pt idx="1086">
                  <c:v>1976000</c:v>
                </c:pt>
                <c:pt idx="1087">
                  <c:v>1758400</c:v>
                </c:pt>
                <c:pt idx="1088">
                  <c:v>1427100</c:v>
                </c:pt>
                <c:pt idx="1089">
                  <c:v>1430200</c:v>
                </c:pt>
                <c:pt idx="1090">
                  <c:v>819790</c:v>
                </c:pt>
                <c:pt idx="1091">
                  <c:v>662780</c:v>
                </c:pt>
                <c:pt idx="1092">
                  <c:v>650170</c:v>
                </c:pt>
                <c:pt idx="1093">
                  <c:v>563000</c:v>
                </c:pt>
                <c:pt idx="1094">
                  <c:v>584200</c:v>
                </c:pt>
                <c:pt idx="1095">
                  <c:v>573440</c:v>
                </c:pt>
                <c:pt idx="1096">
                  <c:v>613550</c:v>
                </c:pt>
                <c:pt idx="1097">
                  <c:v>2186100</c:v>
                </c:pt>
                <c:pt idx="1098">
                  <c:v>2162500</c:v>
                </c:pt>
                <c:pt idx="1099">
                  <c:v>2600000</c:v>
                </c:pt>
                <c:pt idx="1100">
                  <c:v>1939800</c:v>
                </c:pt>
                <c:pt idx="1101">
                  <c:v>1830100</c:v>
                </c:pt>
                <c:pt idx="1102">
                  <c:v>1083300</c:v>
                </c:pt>
                <c:pt idx="1103">
                  <c:v>861680</c:v>
                </c:pt>
                <c:pt idx="1104">
                  <c:v>800900</c:v>
                </c:pt>
                <c:pt idx="1105">
                  <c:v>607350</c:v>
                </c:pt>
                <c:pt idx="1106">
                  <c:v>567110</c:v>
                </c:pt>
                <c:pt idx="1107">
                  <c:v>551780</c:v>
                </c:pt>
                <c:pt idx="1108">
                  <c:v>661550</c:v>
                </c:pt>
                <c:pt idx="1109">
                  <c:v>913650</c:v>
                </c:pt>
                <c:pt idx="1110">
                  <c:v>1159600</c:v>
                </c:pt>
                <c:pt idx="1111">
                  <c:v>1199600</c:v>
                </c:pt>
                <c:pt idx="1112">
                  <c:v>1883700</c:v>
                </c:pt>
                <c:pt idx="1113">
                  <c:v>2281200</c:v>
                </c:pt>
                <c:pt idx="1114">
                  <c:v>2302600</c:v>
                </c:pt>
                <c:pt idx="1115">
                  <c:v>2691100</c:v>
                </c:pt>
                <c:pt idx="1116">
                  <c:v>1108700</c:v>
                </c:pt>
                <c:pt idx="1117">
                  <c:v>1054000</c:v>
                </c:pt>
                <c:pt idx="1118">
                  <c:v>1337600</c:v>
                </c:pt>
                <c:pt idx="1119">
                  <c:v>2177600</c:v>
                </c:pt>
                <c:pt idx="1120">
                  <c:v>2352100</c:v>
                </c:pt>
                <c:pt idx="1121">
                  <c:v>3335700</c:v>
                </c:pt>
                <c:pt idx="1122">
                  <c:v>2885400</c:v>
                </c:pt>
                <c:pt idx="1123">
                  <c:v>2734400</c:v>
                </c:pt>
                <c:pt idx="1124">
                  <c:v>1647500</c:v>
                </c:pt>
                <c:pt idx="1125">
                  <c:v>1346800</c:v>
                </c:pt>
                <c:pt idx="1126">
                  <c:v>1275800</c:v>
                </c:pt>
                <c:pt idx="1127">
                  <c:v>889400</c:v>
                </c:pt>
                <c:pt idx="1128">
                  <c:v>827230</c:v>
                </c:pt>
                <c:pt idx="1129">
                  <c:v>804090</c:v>
                </c:pt>
                <c:pt idx="1130">
                  <c:v>775090</c:v>
                </c:pt>
                <c:pt idx="1131">
                  <c:v>825450</c:v>
                </c:pt>
                <c:pt idx="1132">
                  <c:v>824650</c:v>
                </c:pt>
                <c:pt idx="1133">
                  <c:v>1111000</c:v>
                </c:pt>
                <c:pt idx="1134">
                  <c:v>1333100</c:v>
                </c:pt>
                <c:pt idx="1135">
                  <c:v>1410500</c:v>
                </c:pt>
                <c:pt idx="1136">
                  <c:v>2223000</c:v>
                </c:pt>
                <c:pt idx="1137">
                  <c:v>2581200</c:v>
                </c:pt>
                <c:pt idx="1138">
                  <c:v>2663900</c:v>
                </c:pt>
                <c:pt idx="1139">
                  <c:v>3280100</c:v>
                </c:pt>
                <c:pt idx="1140">
                  <c:v>3375900</c:v>
                </c:pt>
                <c:pt idx="1141">
                  <c:v>3144100</c:v>
                </c:pt>
                <c:pt idx="1142">
                  <c:v>2125200</c:v>
                </c:pt>
                <c:pt idx="1143">
                  <c:v>1594000</c:v>
                </c:pt>
                <c:pt idx="1144">
                  <c:v>1115200</c:v>
                </c:pt>
                <c:pt idx="1145">
                  <c:v>2637200</c:v>
                </c:pt>
                <c:pt idx="1146">
                  <c:v>2523500</c:v>
                </c:pt>
                <c:pt idx="1147">
                  <c:v>1618100</c:v>
                </c:pt>
                <c:pt idx="1148">
                  <c:v>1603600</c:v>
                </c:pt>
                <c:pt idx="1149">
                  <c:v>1614000</c:v>
                </c:pt>
                <c:pt idx="1150">
                  <c:v>1178000</c:v>
                </c:pt>
                <c:pt idx="1151">
                  <c:v>1173200</c:v>
                </c:pt>
                <c:pt idx="1152">
                  <c:v>1146400</c:v>
                </c:pt>
                <c:pt idx="1153">
                  <c:v>1045000</c:v>
                </c:pt>
                <c:pt idx="1154">
                  <c:v>1044400</c:v>
                </c:pt>
                <c:pt idx="1155">
                  <c:v>1034100</c:v>
                </c:pt>
                <c:pt idx="1156">
                  <c:v>1114500</c:v>
                </c:pt>
                <c:pt idx="1157">
                  <c:v>1345100</c:v>
                </c:pt>
                <c:pt idx="1158">
                  <c:v>1357300</c:v>
                </c:pt>
                <c:pt idx="1159">
                  <c:v>1717200</c:v>
                </c:pt>
                <c:pt idx="1160">
                  <c:v>2099100</c:v>
                </c:pt>
                <c:pt idx="1161">
                  <c:v>2097000</c:v>
                </c:pt>
                <c:pt idx="1162">
                  <c:v>2915200</c:v>
                </c:pt>
                <c:pt idx="1163">
                  <c:v>3371600</c:v>
                </c:pt>
                <c:pt idx="1164">
                  <c:v>3240500</c:v>
                </c:pt>
                <c:pt idx="1165">
                  <c:v>3220200</c:v>
                </c:pt>
                <c:pt idx="1166">
                  <c:v>2827000</c:v>
                </c:pt>
                <c:pt idx="1167">
                  <c:v>2691500</c:v>
                </c:pt>
                <c:pt idx="1168">
                  <c:v>1772300</c:v>
                </c:pt>
                <c:pt idx="1169">
                  <c:v>883870</c:v>
                </c:pt>
                <c:pt idx="1170">
                  <c:v>849340</c:v>
                </c:pt>
                <c:pt idx="1171">
                  <c:v>902700</c:v>
                </c:pt>
                <c:pt idx="1172">
                  <c:v>1083500</c:v>
                </c:pt>
                <c:pt idx="1173">
                  <c:v>1068600</c:v>
                </c:pt>
                <c:pt idx="1174">
                  <c:v>1775200</c:v>
                </c:pt>
                <c:pt idx="1175">
                  <c:v>2662400</c:v>
                </c:pt>
                <c:pt idx="1176">
                  <c:v>2725800</c:v>
                </c:pt>
                <c:pt idx="1177">
                  <c:v>4070200</c:v>
                </c:pt>
                <c:pt idx="1178">
                  <c:v>3979100</c:v>
                </c:pt>
                <c:pt idx="1179">
                  <c:v>3865100</c:v>
                </c:pt>
                <c:pt idx="1180">
                  <c:v>2706600</c:v>
                </c:pt>
                <c:pt idx="1181">
                  <c:v>2204200</c:v>
                </c:pt>
                <c:pt idx="1182">
                  <c:v>2053000</c:v>
                </c:pt>
                <c:pt idx="1183">
                  <c:v>1514600</c:v>
                </c:pt>
                <c:pt idx="1184">
                  <c:v>1463000</c:v>
                </c:pt>
                <c:pt idx="1185">
                  <c:v>1370800</c:v>
                </c:pt>
                <c:pt idx="1186">
                  <c:v>1352500</c:v>
                </c:pt>
                <c:pt idx="1187">
                  <c:v>1383900</c:v>
                </c:pt>
                <c:pt idx="1188">
                  <c:v>1371100</c:v>
                </c:pt>
                <c:pt idx="1189">
                  <c:v>1408000</c:v>
                </c:pt>
                <c:pt idx="1190">
                  <c:v>1621300</c:v>
                </c:pt>
                <c:pt idx="1191">
                  <c:v>1632900</c:v>
                </c:pt>
                <c:pt idx="1192">
                  <c:v>2062900</c:v>
                </c:pt>
                <c:pt idx="1193">
                  <c:v>2415700</c:v>
                </c:pt>
                <c:pt idx="1194">
                  <c:v>2414400</c:v>
                </c:pt>
                <c:pt idx="1195">
                  <c:v>3357100</c:v>
                </c:pt>
                <c:pt idx="1196">
                  <c:v>2842900</c:v>
                </c:pt>
                <c:pt idx="1197">
                  <c:v>1211400</c:v>
                </c:pt>
                <c:pt idx="1198">
                  <c:v>1162900</c:v>
                </c:pt>
                <c:pt idx="1199">
                  <c:v>982010</c:v>
                </c:pt>
                <c:pt idx="1200">
                  <c:v>972400</c:v>
                </c:pt>
                <c:pt idx="1201">
                  <c:v>961010</c:v>
                </c:pt>
                <c:pt idx="1202">
                  <c:v>1111300</c:v>
                </c:pt>
                <c:pt idx="1203">
                  <c:v>1338000</c:v>
                </c:pt>
                <c:pt idx="1204">
                  <c:v>1381400</c:v>
                </c:pt>
                <c:pt idx="1205">
                  <c:v>2489900</c:v>
                </c:pt>
                <c:pt idx="1206">
                  <c:v>3277000</c:v>
                </c:pt>
                <c:pt idx="1207">
                  <c:v>3389900</c:v>
                </c:pt>
                <c:pt idx="1208">
                  <c:v>3401800</c:v>
                </c:pt>
                <c:pt idx="1209">
                  <c:v>3822000</c:v>
                </c:pt>
                <c:pt idx="1210">
                  <c:v>3654000</c:v>
                </c:pt>
                <c:pt idx="1211">
                  <c:v>2580200</c:v>
                </c:pt>
                <c:pt idx="1212">
                  <c:v>2298200</c:v>
                </c:pt>
                <c:pt idx="1213">
                  <c:v>2197900</c:v>
                </c:pt>
                <c:pt idx="1214">
                  <c:v>1657200</c:v>
                </c:pt>
                <c:pt idx="1215">
                  <c:v>1519000</c:v>
                </c:pt>
                <c:pt idx="1216">
                  <c:v>1595600</c:v>
                </c:pt>
                <c:pt idx="1217">
                  <c:v>1444600</c:v>
                </c:pt>
                <c:pt idx="1218">
                  <c:v>1560100</c:v>
                </c:pt>
                <c:pt idx="1219">
                  <c:v>1416700</c:v>
                </c:pt>
                <c:pt idx="1220">
                  <c:v>1492100</c:v>
                </c:pt>
                <c:pt idx="1221">
                  <c:v>1608800</c:v>
                </c:pt>
                <c:pt idx="1222">
                  <c:v>1603800</c:v>
                </c:pt>
                <c:pt idx="1223">
                  <c:v>1970300</c:v>
                </c:pt>
                <c:pt idx="1224">
                  <c:v>2398200</c:v>
                </c:pt>
                <c:pt idx="1225">
                  <c:v>2417900</c:v>
                </c:pt>
                <c:pt idx="1226">
                  <c:v>3113800</c:v>
                </c:pt>
                <c:pt idx="1227">
                  <c:v>1454500</c:v>
                </c:pt>
                <c:pt idx="1228">
                  <c:v>1425700</c:v>
                </c:pt>
                <c:pt idx="1229">
                  <c:v>1030000</c:v>
                </c:pt>
                <c:pt idx="1230">
                  <c:v>980410</c:v>
                </c:pt>
                <c:pt idx="1231">
                  <c:v>1116900</c:v>
                </c:pt>
                <c:pt idx="1232">
                  <c:v>1117900</c:v>
                </c:pt>
                <c:pt idx="1233">
                  <c:v>1718100</c:v>
                </c:pt>
                <c:pt idx="1234">
                  <c:v>2554300</c:v>
                </c:pt>
                <c:pt idx="1235">
                  <c:v>2608900</c:v>
                </c:pt>
                <c:pt idx="1236">
                  <c:v>3822300</c:v>
                </c:pt>
                <c:pt idx="1237">
                  <c:v>3389600</c:v>
                </c:pt>
                <c:pt idx="1238">
                  <c:v>3123500</c:v>
                </c:pt>
                <c:pt idx="1239">
                  <c:v>3168800</c:v>
                </c:pt>
                <c:pt idx="1240">
                  <c:v>2618200</c:v>
                </c:pt>
                <c:pt idx="1241">
                  <c:v>2613800</c:v>
                </c:pt>
                <c:pt idx="1242">
                  <c:v>1941000</c:v>
                </c:pt>
                <c:pt idx="1243">
                  <c:v>1834700</c:v>
                </c:pt>
                <c:pt idx="1244">
                  <c:v>1790100</c:v>
                </c:pt>
                <c:pt idx="1245">
                  <c:v>1491300</c:v>
                </c:pt>
                <c:pt idx="1246">
                  <c:v>1506200</c:v>
                </c:pt>
                <c:pt idx="1247">
                  <c:v>1353400</c:v>
                </c:pt>
                <c:pt idx="1248">
                  <c:v>1315600</c:v>
                </c:pt>
                <c:pt idx="1249">
                  <c:v>1332100</c:v>
                </c:pt>
                <c:pt idx="1250">
                  <c:v>1326500</c:v>
                </c:pt>
                <c:pt idx="1251">
                  <c:v>1438600</c:v>
                </c:pt>
                <c:pt idx="1252">
                  <c:v>2296800</c:v>
                </c:pt>
                <c:pt idx="1253">
                  <c:v>2112800</c:v>
                </c:pt>
                <c:pt idx="1254">
                  <c:v>1697100</c:v>
                </c:pt>
                <c:pt idx="1255">
                  <c:v>1471200</c:v>
                </c:pt>
                <c:pt idx="1256">
                  <c:v>1416000</c:v>
                </c:pt>
                <c:pt idx="1257">
                  <c:v>1206400</c:v>
                </c:pt>
                <c:pt idx="1258">
                  <c:v>1109000</c:v>
                </c:pt>
                <c:pt idx="1259">
                  <c:v>1073300</c:v>
                </c:pt>
                <c:pt idx="1260">
                  <c:v>919190</c:v>
                </c:pt>
                <c:pt idx="1261">
                  <c:v>929670</c:v>
                </c:pt>
                <c:pt idx="1262">
                  <c:v>885870</c:v>
                </c:pt>
                <c:pt idx="1263">
                  <c:v>1241100</c:v>
                </c:pt>
                <c:pt idx="1264">
                  <c:v>1549400</c:v>
                </c:pt>
                <c:pt idx="1265">
                  <c:v>1628900</c:v>
                </c:pt>
                <c:pt idx="1266">
                  <c:v>2772400</c:v>
                </c:pt>
                <c:pt idx="1267">
                  <c:v>3061600</c:v>
                </c:pt>
                <c:pt idx="1268">
                  <c:v>3033600</c:v>
                </c:pt>
                <c:pt idx="1269">
                  <c:v>2975400</c:v>
                </c:pt>
                <c:pt idx="1270">
                  <c:v>2562700</c:v>
                </c:pt>
                <c:pt idx="1271">
                  <c:v>2475500</c:v>
                </c:pt>
                <c:pt idx="1272">
                  <c:v>2000600</c:v>
                </c:pt>
                <c:pt idx="1273">
                  <c:v>1815300</c:v>
                </c:pt>
                <c:pt idx="1274">
                  <c:v>1746600</c:v>
                </c:pt>
                <c:pt idx="1275">
                  <c:v>1409300</c:v>
                </c:pt>
                <c:pt idx="1276">
                  <c:v>1328300</c:v>
                </c:pt>
                <c:pt idx="1277">
                  <c:v>1282100</c:v>
                </c:pt>
                <c:pt idx="1278">
                  <c:v>987940</c:v>
                </c:pt>
                <c:pt idx="1279">
                  <c:v>903490</c:v>
                </c:pt>
                <c:pt idx="1280">
                  <c:v>882090</c:v>
                </c:pt>
                <c:pt idx="1281">
                  <c:v>946140</c:v>
                </c:pt>
                <c:pt idx="1282">
                  <c:v>1824800</c:v>
                </c:pt>
                <c:pt idx="1283">
                  <c:v>1675900</c:v>
                </c:pt>
                <c:pt idx="1284">
                  <c:v>1585200</c:v>
                </c:pt>
                <c:pt idx="1285">
                  <c:v>1426200</c:v>
                </c:pt>
                <c:pt idx="1286">
                  <c:v>1492400</c:v>
                </c:pt>
                <c:pt idx="1287">
                  <c:v>1365600</c:v>
                </c:pt>
                <c:pt idx="1288">
                  <c:v>1372000</c:v>
                </c:pt>
                <c:pt idx="1289">
                  <c:v>1451100</c:v>
                </c:pt>
                <c:pt idx="1290">
                  <c:v>1314700</c:v>
                </c:pt>
                <c:pt idx="1291">
                  <c:v>1414000</c:v>
                </c:pt>
                <c:pt idx="1292">
                  <c:v>1287000</c:v>
                </c:pt>
                <c:pt idx="1293">
                  <c:v>1273700</c:v>
                </c:pt>
                <c:pt idx="1294">
                  <c:v>1237000</c:v>
                </c:pt>
                <c:pt idx="1295">
                  <c:v>1218400</c:v>
                </c:pt>
                <c:pt idx="1296">
                  <c:v>1209900</c:v>
                </c:pt>
                <c:pt idx="1297">
                  <c:v>1208500</c:v>
                </c:pt>
                <c:pt idx="1298">
                  <c:v>1188100</c:v>
                </c:pt>
                <c:pt idx="1299">
                  <c:v>1173500</c:v>
                </c:pt>
                <c:pt idx="1300">
                  <c:v>1175600</c:v>
                </c:pt>
                <c:pt idx="1301">
                  <c:v>1107000</c:v>
                </c:pt>
                <c:pt idx="1302">
                  <c:v>1130100</c:v>
                </c:pt>
                <c:pt idx="1303">
                  <c:v>1076800</c:v>
                </c:pt>
                <c:pt idx="1304">
                  <c:v>1107700</c:v>
                </c:pt>
                <c:pt idx="1305">
                  <c:v>1031000</c:v>
                </c:pt>
                <c:pt idx="1306">
                  <c:v>1006400</c:v>
                </c:pt>
                <c:pt idx="1307">
                  <c:v>1036100</c:v>
                </c:pt>
                <c:pt idx="1308">
                  <c:v>945350</c:v>
                </c:pt>
                <c:pt idx="1309">
                  <c:v>904770</c:v>
                </c:pt>
                <c:pt idx="1310">
                  <c:v>901990</c:v>
                </c:pt>
                <c:pt idx="1311">
                  <c:v>887490</c:v>
                </c:pt>
                <c:pt idx="1312">
                  <c:v>920700</c:v>
                </c:pt>
                <c:pt idx="1313">
                  <c:v>869760</c:v>
                </c:pt>
                <c:pt idx="1314">
                  <c:v>884710</c:v>
                </c:pt>
                <c:pt idx="1315">
                  <c:v>836760</c:v>
                </c:pt>
                <c:pt idx="1316">
                  <c:v>825300</c:v>
                </c:pt>
                <c:pt idx="1317">
                  <c:v>812660</c:v>
                </c:pt>
                <c:pt idx="1318">
                  <c:v>811050</c:v>
                </c:pt>
                <c:pt idx="1319">
                  <c:v>764510</c:v>
                </c:pt>
                <c:pt idx="1320">
                  <c:v>795850</c:v>
                </c:pt>
                <c:pt idx="1321">
                  <c:v>735710</c:v>
                </c:pt>
                <c:pt idx="1322">
                  <c:v>720820</c:v>
                </c:pt>
                <c:pt idx="1323">
                  <c:v>739690</c:v>
                </c:pt>
                <c:pt idx="1324">
                  <c:v>740690</c:v>
                </c:pt>
                <c:pt idx="1325">
                  <c:v>735090</c:v>
                </c:pt>
                <c:pt idx="1326">
                  <c:v>729510</c:v>
                </c:pt>
                <c:pt idx="1327">
                  <c:v>725930</c:v>
                </c:pt>
                <c:pt idx="1328">
                  <c:v>717340</c:v>
                </c:pt>
                <c:pt idx="1329">
                  <c:v>722020</c:v>
                </c:pt>
                <c:pt idx="1330">
                  <c:v>689700</c:v>
                </c:pt>
                <c:pt idx="1331">
                  <c:v>688770</c:v>
                </c:pt>
                <c:pt idx="1332">
                  <c:v>692740</c:v>
                </c:pt>
                <c:pt idx="1333">
                  <c:v>697160</c:v>
                </c:pt>
                <c:pt idx="1334">
                  <c:v>691490</c:v>
                </c:pt>
                <c:pt idx="1335">
                  <c:v>692640</c:v>
                </c:pt>
                <c:pt idx="1336">
                  <c:v>750650</c:v>
                </c:pt>
                <c:pt idx="1337">
                  <c:v>764380</c:v>
                </c:pt>
                <c:pt idx="1338">
                  <c:v>781110</c:v>
                </c:pt>
                <c:pt idx="1339">
                  <c:v>790000</c:v>
                </c:pt>
                <c:pt idx="1340">
                  <c:v>801100</c:v>
                </c:pt>
                <c:pt idx="1341">
                  <c:v>823530</c:v>
                </c:pt>
                <c:pt idx="1342">
                  <c:v>887860</c:v>
                </c:pt>
                <c:pt idx="1343">
                  <c:v>861240</c:v>
                </c:pt>
                <c:pt idx="1344">
                  <c:v>896190</c:v>
                </c:pt>
                <c:pt idx="1345">
                  <c:v>908890</c:v>
                </c:pt>
                <c:pt idx="1346">
                  <c:v>924500</c:v>
                </c:pt>
                <c:pt idx="1347">
                  <c:v>963940</c:v>
                </c:pt>
                <c:pt idx="1348">
                  <c:v>1085000</c:v>
                </c:pt>
                <c:pt idx="1349">
                  <c:v>1360800</c:v>
                </c:pt>
                <c:pt idx="1350">
                  <c:v>1359700</c:v>
                </c:pt>
                <c:pt idx="1351">
                  <c:v>1551300</c:v>
                </c:pt>
                <c:pt idx="1352">
                  <c:v>1581600</c:v>
                </c:pt>
                <c:pt idx="1353">
                  <c:v>1605400</c:v>
                </c:pt>
                <c:pt idx="1354">
                  <c:v>1666900</c:v>
                </c:pt>
                <c:pt idx="1355">
                  <c:v>1688600</c:v>
                </c:pt>
                <c:pt idx="1356">
                  <c:v>1973700</c:v>
                </c:pt>
                <c:pt idx="1357">
                  <c:v>1989300</c:v>
                </c:pt>
                <c:pt idx="1358">
                  <c:v>2228300</c:v>
                </c:pt>
                <c:pt idx="1359">
                  <c:v>2236000</c:v>
                </c:pt>
                <c:pt idx="1360">
                  <c:v>2336200</c:v>
                </c:pt>
                <c:pt idx="1361">
                  <c:v>2445000</c:v>
                </c:pt>
                <c:pt idx="1362">
                  <c:v>2482000</c:v>
                </c:pt>
                <c:pt idx="1363">
                  <c:v>2380800</c:v>
                </c:pt>
                <c:pt idx="1364">
                  <c:v>2323400</c:v>
                </c:pt>
                <c:pt idx="1365">
                  <c:v>2443500</c:v>
                </c:pt>
                <c:pt idx="1366">
                  <c:v>2227500</c:v>
                </c:pt>
                <c:pt idx="1367">
                  <c:v>2219800</c:v>
                </c:pt>
                <c:pt idx="1368">
                  <c:v>2236500</c:v>
                </c:pt>
                <c:pt idx="1369">
                  <c:v>2231400</c:v>
                </c:pt>
                <c:pt idx="1370">
                  <c:v>2131800</c:v>
                </c:pt>
                <c:pt idx="1371">
                  <c:v>1682300</c:v>
                </c:pt>
                <c:pt idx="1372">
                  <c:v>1453500</c:v>
                </c:pt>
                <c:pt idx="1373">
                  <c:v>1363000</c:v>
                </c:pt>
                <c:pt idx="1374">
                  <c:v>1053100</c:v>
                </c:pt>
                <c:pt idx="1375">
                  <c:v>881590</c:v>
                </c:pt>
                <c:pt idx="1376">
                  <c:v>841820</c:v>
                </c:pt>
                <c:pt idx="1377">
                  <c:v>641480</c:v>
                </c:pt>
                <c:pt idx="1378">
                  <c:v>1081600</c:v>
                </c:pt>
                <c:pt idx="1379">
                  <c:v>1032300</c:v>
                </c:pt>
                <c:pt idx="1380">
                  <c:v>1346300</c:v>
                </c:pt>
                <c:pt idx="1381">
                  <c:v>1334700</c:v>
                </c:pt>
                <c:pt idx="1382">
                  <c:v>1403700</c:v>
                </c:pt>
                <c:pt idx="1383">
                  <c:v>1456100</c:v>
                </c:pt>
                <c:pt idx="1384">
                  <c:v>1444600</c:v>
                </c:pt>
                <c:pt idx="1385">
                  <c:v>1303900</c:v>
                </c:pt>
                <c:pt idx="1386">
                  <c:v>935640</c:v>
                </c:pt>
                <c:pt idx="1387">
                  <c:v>583560</c:v>
                </c:pt>
                <c:pt idx="1388">
                  <c:v>535500</c:v>
                </c:pt>
                <c:pt idx="1389">
                  <c:v>626640</c:v>
                </c:pt>
                <c:pt idx="1390">
                  <c:v>671770</c:v>
                </c:pt>
                <c:pt idx="1391">
                  <c:v>1191100</c:v>
                </c:pt>
                <c:pt idx="1392">
                  <c:v>1449200</c:v>
                </c:pt>
                <c:pt idx="1393">
                  <c:v>1459300</c:v>
                </c:pt>
                <c:pt idx="1394">
                  <c:v>1846700</c:v>
                </c:pt>
                <c:pt idx="1395">
                  <c:v>1626400</c:v>
                </c:pt>
                <c:pt idx="1396">
                  <c:v>1414000</c:v>
                </c:pt>
                <c:pt idx="1397">
                  <c:v>1650100</c:v>
                </c:pt>
                <c:pt idx="1398">
                  <c:v>1484400</c:v>
                </c:pt>
                <c:pt idx="1399">
                  <c:v>1417500</c:v>
                </c:pt>
                <c:pt idx="1400">
                  <c:v>1238500</c:v>
                </c:pt>
                <c:pt idx="1401">
                  <c:v>1094100</c:v>
                </c:pt>
                <c:pt idx="1402">
                  <c:v>1016000</c:v>
                </c:pt>
                <c:pt idx="1403">
                  <c:v>691020</c:v>
                </c:pt>
                <c:pt idx="1404">
                  <c:v>572680</c:v>
                </c:pt>
                <c:pt idx="1405">
                  <c:v>546770</c:v>
                </c:pt>
                <c:pt idx="1406">
                  <c:v>438160</c:v>
                </c:pt>
                <c:pt idx="1407">
                  <c:v>453230</c:v>
                </c:pt>
                <c:pt idx="1408">
                  <c:v>462750</c:v>
                </c:pt>
                <c:pt idx="1409">
                  <c:v>763730</c:v>
                </c:pt>
                <c:pt idx="1410">
                  <c:v>1028400</c:v>
                </c:pt>
                <c:pt idx="1411">
                  <c:v>1065000</c:v>
                </c:pt>
                <c:pt idx="1412">
                  <c:v>1526000</c:v>
                </c:pt>
                <c:pt idx="1413">
                  <c:v>1517200</c:v>
                </c:pt>
                <c:pt idx="1414">
                  <c:v>1458900</c:v>
                </c:pt>
                <c:pt idx="1415">
                  <c:v>1431100</c:v>
                </c:pt>
                <c:pt idx="1416">
                  <c:v>1058900</c:v>
                </c:pt>
                <c:pt idx="1417">
                  <c:v>110270</c:v>
                </c:pt>
                <c:pt idx="1418">
                  <c:v>105140</c:v>
                </c:pt>
                <c:pt idx="1419">
                  <c:v>84999</c:v>
                </c:pt>
                <c:pt idx="1420">
                  <c:v>85051</c:v>
                </c:pt>
                <c:pt idx="1421">
                  <c:v>81741</c:v>
                </c:pt>
                <c:pt idx="1422">
                  <c:v>513290</c:v>
                </c:pt>
                <c:pt idx="1423">
                  <c:v>345880</c:v>
                </c:pt>
                <c:pt idx="1424">
                  <c:v>298480</c:v>
                </c:pt>
                <c:pt idx="1425">
                  <c:v>329390</c:v>
                </c:pt>
                <c:pt idx="1426">
                  <c:v>418010</c:v>
                </c:pt>
                <c:pt idx="1427">
                  <c:v>421000</c:v>
                </c:pt>
                <c:pt idx="1428">
                  <c:v>588520</c:v>
                </c:pt>
                <c:pt idx="1429">
                  <c:v>707420</c:v>
                </c:pt>
                <c:pt idx="1430">
                  <c:v>722410</c:v>
                </c:pt>
                <c:pt idx="1431">
                  <c:v>931730</c:v>
                </c:pt>
                <c:pt idx="1432">
                  <c:v>985930</c:v>
                </c:pt>
                <c:pt idx="1433">
                  <c:v>1014400</c:v>
                </c:pt>
                <c:pt idx="1434">
                  <c:v>901670</c:v>
                </c:pt>
                <c:pt idx="1435">
                  <c:v>823620</c:v>
                </c:pt>
                <c:pt idx="1436">
                  <c:v>765820</c:v>
                </c:pt>
                <c:pt idx="1437">
                  <c:v>564750</c:v>
                </c:pt>
                <c:pt idx="1438">
                  <c:v>450070</c:v>
                </c:pt>
                <c:pt idx="1439">
                  <c:v>428240</c:v>
                </c:pt>
                <c:pt idx="1440">
                  <c:v>324900</c:v>
                </c:pt>
                <c:pt idx="1441">
                  <c:v>328650</c:v>
                </c:pt>
                <c:pt idx="1442">
                  <c:v>330280</c:v>
                </c:pt>
                <c:pt idx="1443">
                  <c:v>474400</c:v>
                </c:pt>
                <c:pt idx="1444">
                  <c:v>586990</c:v>
                </c:pt>
                <c:pt idx="1445">
                  <c:v>610240</c:v>
                </c:pt>
                <c:pt idx="1446">
                  <c:v>884200</c:v>
                </c:pt>
                <c:pt idx="1447">
                  <c:v>967070</c:v>
                </c:pt>
                <c:pt idx="1448">
                  <c:v>969850</c:v>
                </c:pt>
                <c:pt idx="1449">
                  <c:v>1077400</c:v>
                </c:pt>
                <c:pt idx="1450">
                  <c:v>1026300</c:v>
                </c:pt>
                <c:pt idx="1451">
                  <c:v>1045400</c:v>
                </c:pt>
                <c:pt idx="1452">
                  <c:v>803150</c:v>
                </c:pt>
                <c:pt idx="1453">
                  <c:v>276100</c:v>
                </c:pt>
                <c:pt idx="1454">
                  <c:v>228790</c:v>
                </c:pt>
                <c:pt idx="1455">
                  <c:v>193440</c:v>
                </c:pt>
                <c:pt idx="1456">
                  <c:v>210650</c:v>
                </c:pt>
                <c:pt idx="1457">
                  <c:v>210910</c:v>
                </c:pt>
                <c:pt idx="1458">
                  <c:v>251080</c:v>
                </c:pt>
                <c:pt idx="1459">
                  <c:v>297590</c:v>
                </c:pt>
                <c:pt idx="1460">
                  <c:v>302670</c:v>
                </c:pt>
                <c:pt idx="1461">
                  <c:v>452140</c:v>
                </c:pt>
                <c:pt idx="1462">
                  <c:v>552370</c:v>
                </c:pt>
                <c:pt idx="1463">
                  <c:v>544660</c:v>
                </c:pt>
                <c:pt idx="1464">
                  <c:v>646050</c:v>
                </c:pt>
                <c:pt idx="1465">
                  <c:v>667750</c:v>
                </c:pt>
                <c:pt idx="1466">
                  <c:v>659420</c:v>
                </c:pt>
                <c:pt idx="1467">
                  <c:v>577620</c:v>
                </c:pt>
                <c:pt idx="1468">
                  <c:v>499150</c:v>
                </c:pt>
                <c:pt idx="1469">
                  <c:v>476080</c:v>
                </c:pt>
                <c:pt idx="1470">
                  <c:v>315130</c:v>
                </c:pt>
                <c:pt idx="1471">
                  <c:v>261950</c:v>
                </c:pt>
                <c:pt idx="1472">
                  <c:v>250780</c:v>
                </c:pt>
                <c:pt idx="1473">
                  <c:v>290510</c:v>
                </c:pt>
                <c:pt idx="1474">
                  <c:v>246580</c:v>
                </c:pt>
                <c:pt idx="1475">
                  <c:v>247780</c:v>
                </c:pt>
                <c:pt idx="1476">
                  <c:v>360080</c:v>
                </c:pt>
                <c:pt idx="1477">
                  <c:v>433870</c:v>
                </c:pt>
                <c:pt idx="1478">
                  <c:v>439840</c:v>
                </c:pt>
                <c:pt idx="1479">
                  <c:v>553730</c:v>
                </c:pt>
                <c:pt idx="1480">
                  <c:v>690690</c:v>
                </c:pt>
                <c:pt idx="1481">
                  <c:v>623040</c:v>
                </c:pt>
                <c:pt idx="1482">
                  <c:v>666400</c:v>
                </c:pt>
                <c:pt idx="1483">
                  <c:v>291580</c:v>
                </c:pt>
                <c:pt idx="1484">
                  <c:v>234180</c:v>
                </c:pt>
                <c:pt idx="1485">
                  <c:v>166130</c:v>
                </c:pt>
                <c:pt idx="1486">
                  <c:v>140340</c:v>
                </c:pt>
                <c:pt idx="1487">
                  <c:v>137600</c:v>
                </c:pt>
                <c:pt idx="1488">
                  <c:v>136820</c:v>
                </c:pt>
                <c:pt idx="1489">
                  <c:v>152810</c:v>
                </c:pt>
                <c:pt idx="1490">
                  <c:v>148930</c:v>
                </c:pt>
                <c:pt idx="1491">
                  <c:v>187510</c:v>
                </c:pt>
                <c:pt idx="1492">
                  <c:v>237970</c:v>
                </c:pt>
                <c:pt idx="1493">
                  <c:v>235610</c:v>
                </c:pt>
                <c:pt idx="1494">
                  <c:v>325480</c:v>
                </c:pt>
                <c:pt idx="1495">
                  <c:v>372760</c:v>
                </c:pt>
                <c:pt idx="1496">
                  <c:v>378160</c:v>
                </c:pt>
                <c:pt idx="1497">
                  <c:v>426870</c:v>
                </c:pt>
                <c:pt idx="1498">
                  <c:v>428190</c:v>
                </c:pt>
                <c:pt idx="1499">
                  <c:v>421340</c:v>
                </c:pt>
                <c:pt idx="1500">
                  <c:v>335900</c:v>
                </c:pt>
                <c:pt idx="1501">
                  <c:v>283230</c:v>
                </c:pt>
                <c:pt idx="1502">
                  <c:v>271000</c:v>
                </c:pt>
                <c:pt idx="1503">
                  <c:v>294170</c:v>
                </c:pt>
                <c:pt idx="1504">
                  <c:v>192040</c:v>
                </c:pt>
                <c:pt idx="1505">
                  <c:v>181110</c:v>
                </c:pt>
                <c:pt idx="1506">
                  <c:v>184450</c:v>
                </c:pt>
                <c:pt idx="1507">
                  <c:v>188790</c:v>
                </c:pt>
                <c:pt idx="1508">
                  <c:v>191060</c:v>
                </c:pt>
                <c:pt idx="1509">
                  <c:v>249750</c:v>
                </c:pt>
                <c:pt idx="1510">
                  <c:v>279930</c:v>
                </c:pt>
                <c:pt idx="1511">
                  <c:v>283810</c:v>
                </c:pt>
                <c:pt idx="1512">
                  <c:v>2023800</c:v>
                </c:pt>
                <c:pt idx="1513">
                  <c:v>144820</c:v>
                </c:pt>
                <c:pt idx="1514">
                  <c:v>115490</c:v>
                </c:pt>
                <c:pt idx="1515">
                  <c:v>112890</c:v>
                </c:pt>
                <c:pt idx="1516">
                  <c:v>104100</c:v>
                </c:pt>
                <c:pt idx="1517">
                  <c:v>108330</c:v>
                </c:pt>
                <c:pt idx="1518">
                  <c:v>110650</c:v>
                </c:pt>
                <c:pt idx="1519">
                  <c:v>134530</c:v>
                </c:pt>
                <c:pt idx="1520">
                  <c:v>255870</c:v>
                </c:pt>
                <c:pt idx="1521">
                  <c:v>197150</c:v>
                </c:pt>
                <c:pt idx="1522">
                  <c:v>239600</c:v>
                </c:pt>
                <c:pt idx="1523">
                  <c:v>249910</c:v>
                </c:pt>
                <c:pt idx="1524">
                  <c:v>260990</c:v>
                </c:pt>
                <c:pt idx="1525">
                  <c:v>314300</c:v>
                </c:pt>
                <c:pt idx="1526">
                  <c:v>320710</c:v>
                </c:pt>
                <c:pt idx="1527">
                  <c:v>319260</c:v>
                </c:pt>
                <c:pt idx="1528">
                  <c:v>293450</c:v>
                </c:pt>
                <c:pt idx="1529">
                  <c:v>253410</c:v>
                </c:pt>
                <c:pt idx="1530">
                  <c:v>244450</c:v>
                </c:pt>
                <c:pt idx="1531">
                  <c:v>179910</c:v>
                </c:pt>
                <c:pt idx="1532">
                  <c:v>182430</c:v>
                </c:pt>
                <c:pt idx="1533">
                  <c:v>175000</c:v>
                </c:pt>
                <c:pt idx="1534">
                  <c:v>158720</c:v>
                </c:pt>
                <c:pt idx="1535">
                  <c:v>286800</c:v>
                </c:pt>
                <c:pt idx="1536">
                  <c:v>266950</c:v>
                </c:pt>
                <c:pt idx="1537">
                  <c:v>213100</c:v>
                </c:pt>
                <c:pt idx="1538">
                  <c:v>307380</c:v>
                </c:pt>
                <c:pt idx="1539">
                  <c:v>248360</c:v>
                </c:pt>
                <c:pt idx="1540">
                  <c:v>439850</c:v>
                </c:pt>
                <c:pt idx="1541">
                  <c:v>301960</c:v>
                </c:pt>
                <c:pt idx="1542">
                  <c:v>261540</c:v>
                </c:pt>
                <c:pt idx="1543">
                  <c:v>204580</c:v>
                </c:pt>
                <c:pt idx="1544">
                  <c:v>225680</c:v>
                </c:pt>
                <c:pt idx="1545">
                  <c:v>258300</c:v>
                </c:pt>
                <c:pt idx="1546">
                  <c:v>257050</c:v>
                </c:pt>
                <c:pt idx="1547">
                  <c:v>180530</c:v>
                </c:pt>
                <c:pt idx="1548">
                  <c:v>176580</c:v>
                </c:pt>
                <c:pt idx="1549">
                  <c:v>249120</c:v>
                </c:pt>
                <c:pt idx="1550">
                  <c:v>238920</c:v>
                </c:pt>
                <c:pt idx="1551">
                  <c:v>189990</c:v>
                </c:pt>
                <c:pt idx="1552">
                  <c:v>172930</c:v>
                </c:pt>
                <c:pt idx="1553">
                  <c:v>136520</c:v>
                </c:pt>
                <c:pt idx="1554">
                  <c:v>135750</c:v>
                </c:pt>
                <c:pt idx="1555">
                  <c:v>203400</c:v>
                </c:pt>
                <c:pt idx="1556">
                  <c:v>206380</c:v>
                </c:pt>
                <c:pt idx="1557">
                  <c:v>123240</c:v>
                </c:pt>
                <c:pt idx="1558">
                  <c:v>125710</c:v>
                </c:pt>
                <c:pt idx="1559">
                  <c:v>109240</c:v>
                </c:pt>
                <c:pt idx="1560">
                  <c:v>108380</c:v>
                </c:pt>
                <c:pt idx="1561">
                  <c:v>136810</c:v>
                </c:pt>
                <c:pt idx="1562">
                  <c:v>141010</c:v>
                </c:pt>
                <c:pt idx="1563">
                  <c:v>110900</c:v>
                </c:pt>
                <c:pt idx="1564">
                  <c:v>112050</c:v>
                </c:pt>
                <c:pt idx="1565">
                  <c:v>103810</c:v>
                </c:pt>
                <c:pt idx="1566">
                  <c:v>105270</c:v>
                </c:pt>
                <c:pt idx="1567">
                  <c:v>117770</c:v>
                </c:pt>
                <c:pt idx="1568">
                  <c:v>122420</c:v>
                </c:pt>
                <c:pt idx="1569">
                  <c:v>128130</c:v>
                </c:pt>
                <c:pt idx="1570">
                  <c:v>127760</c:v>
                </c:pt>
                <c:pt idx="1571">
                  <c:v>276360</c:v>
                </c:pt>
                <c:pt idx="1572">
                  <c:v>168690</c:v>
                </c:pt>
                <c:pt idx="1573">
                  <c:v>176330</c:v>
                </c:pt>
                <c:pt idx="1574">
                  <c:v>160810</c:v>
                </c:pt>
                <c:pt idx="1575">
                  <c:v>171790</c:v>
                </c:pt>
                <c:pt idx="1576">
                  <c:v>172920</c:v>
                </c:pt>
                <c:pt idx="1577">
                  <c:v>186540</c:v>
                </c:pt>
                <c:pt idx="1578">
                  <c:v>195270</c:v>
                </c:pt>
                <c:pt idx="1579">
                  <c:v>191520</c:v>
                </c:pt>
                <c:pt idx="1580">
                  <c:v>306630</c:v>
                </c:pt>
                <c:pt idx="1581">
                  <c:v>253290</c:v>
                </c:pt>
                <c:pt idx="1582">
                  <c:v>212490</c:v>
                </c:pt>
                <c:pt idx="1583">
                  <c:v>215130</c:v>
                </c:pt>
                <c:pt idx="1584">
                  <c:v>209520</c:v>
                </c:pt>
                <c:pt idx="1585">
                  <c:v>215030</c:v>
                </c:pt>
                <c:pt idx="1586">
                  <c:v>221530</c:v>
                </c:pt>
                <c:pt idx="1587">
                  <c:v>365370</c:v>
                </c:pt>
                <c:pt idx="1588">
                  <c:v>366670</c:v>
                </c:pt>
                <c:pt idx="1589">
                  <c:v>243000</c:v>
                </c:pt>
                <c:pt idx="1590">
                  <c:v>374550</c:v>
                </c:pt>
                <c:pt idx="1591">
                  <c:v>232270</c:v>
                </c:pt>
                <c:pt idx="1592">
                  <c:v>217720</c:v>
                </c:pt>
                <c:pt idx="1593">
                  <c:v>192340</c:v>
                </c:pt>
                <c:pt idx="1594">
                  <c:v>404300</c:v>
                </c:pt>
                <c:pt idx="1595">
                  <c:v>325650</c:v>
                </c:pt>
                <c:pt idx="1596">
                  <c:v>139280</c:v>
                </c:pt>
                <c:pt idx="1597">
                  <c:v>129270</c:v>
                </c:pt>
                <c:pt idx="1598">
                  <c:v>119230</c:v>
                </c:pt>
                <c:pt idx="1599">
                  <c:v>89189</c:v>
                </c:pt>
                <c:pt idx="1600">
                  <c:v>87566</c:v>
                </c:pt>
                <c:pt idx="1601">
                  <c:v>88008</c:v>
                </c:pt>
                <c:pt idx="1602">
                  <c:v>93075</c:v>
                </c:pt>
                <c:pt idx="1603">
                  <c:v>102150</c:v>
                </c:pt>
                <c:pt idx="1604">
                  <c:v>102950</c:v>
                </c:pt>
                <c:pt idx="1605">
                  <c:v>129210</c:v>
                </c:pt>
                <c:pt idx="1606">
                  <c:v>146770</c:v>
                </c:pt>
                <c:pt idx="1607">
                  <c:v>153840</c:v>
                </c:pt>
                <c:pt idx="1608">
                  <c:v>180940</c:v>
                </c:pt>
                <c:pt idx="1609">
                  <c:v>200890</c:v>
                </c:pt>
                <c:pt idx="1610">
                  <c:v>200000</c:v>
                </c:pt>
                <c:pt idx="1611">
                  <c:v>244400</c:v>
                </c:pt>
                <c:pt idx="1612">
                  <c:v>246060</c:v>
                </c:pt>
                <c:pt idx="1613">
                  <c:v>246040</c:v>
                </c:pt>
                <c:pt idx="1614">
                  <c:v>219450</c:v>
                </c:pt>
                <c:pt idx="1615">
                  <c:v>200040</c:v>
                </c:pt>
                <c:pt idx="1616">
                  <c:v>190960</c:v>
                </c:pt>
                <c:pt idx="1617">
                  <c:v>174350</c:v>
                </c:pt>
                <c:pt idx="1618">
                  <c:v>54944</c:v>
                </c:pt>
                <c:pt idx="1619">
                  <c:v>51834</c:v>
                </c:pt>
                <c:pt idx="1620">
                  <c:v>50751</c:v>
                </c:pt>
                <c:pt idx="1621">
                  <c:v>49011</c:v>
                </c:pt>
                <c:pt idx="1622">
                  <c:v>50398</c:v>
                </c:pt>
                <c:pt idx="1623">
                  <c:v>48129</c:v>
                </c:pt>
                <c:pt idx="1624">
                  <c:v>181860</c:v>
                </c:pt>
                <c:pt idx="1625">
                  <c:v>188010</c:v>
                </c:pt>
                <c:pt idx="1626">
                  <c:v>174000</c:v>
                </c:pt>
                <c:pt idx="1627">
                  <c:v>179890</c:v>
                </c:pt>
                <c:pt idx="1628">
                  <c:v>181410</c:v>
                </c:pt>
                <c:pt idx="1629">
                  <c:v>187330</c:v>
                </c:pt>
                <c:pt idx="1630">
                  <c:v>188500</c:v>
                </c:pt>
                <c:pt idx="1631">
                  <c:v>191520</c:v>
                </c:pt>
                <c:pt idx="1632">
                  <c:v>182700</c:v>
                </c:pt>
                <c:pt idx="1633">
                  <c:v>192250</c:v>
                </c:pt>
                <c:pt idx="1634">
                  <c:v>193280</c:v>
                </c:pt>
                <c:pt idx="1635">
                  <c:v>200330</c:v>
                </c:pt>
                <c:pt idx="1636">
                  <c:v>210390</c:v>
                </c:pt>
                <c:pt idx="1637">
                  <c:v>218920</c:v>
                </c:pt>
                <c:pt idx="1638">
                  <c:v>219130</c:v>
                </c:pt>
                <c:pt idx="1639">
                  <c:v>232820</c:v>
                </c:pt>
                <c:pt idx="1640">
                  <c:v>232540</c:v>
                </c:pt>
                <c:pt idx="1641">
                  <c:v>248850</c:v>
                </c:pt>
                <c:pt idx="1642">
                  <c:v>244130</c:v>
                </c:pt>
                <c:pt idx="1643">
                  <c:v>245680</c:v>
                </c:pt>
                <c:pt idx="1644">
                  <c:v>250430</c:v>
                </c:pt>
                <c:pt idx="1645">
                  <c:v>260710</c:v>
                </c:pt>
                <c:pt idx="1646">
                  <c:v>261550</c:v>
                </c:pt>
                <c:pt idx="1647">
                  <c:v>267700</c:v>
                </c:pt>
                <c:pt idx="1648">
                  <c:v>267760</c:v>
                </c:pt>
                <c:pt idx="1649">
                  <c:v>267150</c:v>
                </c:pt>
                <c:pt idx="1650">
                  <c:v>274550</c:v>
                </c:pt>
                <c:pt idx="1651">
                  <c:v>270180</c:v>
                </c:pt>
                <c:pt idx="1652">
                  <c:v>279030</c:v>
                </c:pt>
                <c:pt idx="1653">
                  <c:v>278960</c:v>
                </c:pt>
                <c:pt idx="1654">
                  <c:v>279490</c:v>
                </c:pt>
                <c:pt idx="1655">
                  <c:v>278710</c:v>
                </c:pt>
                <c:pt idx="1656">
                  <c:v>280910</c:v>
                </c:pt>
                <c:pt idx="1657">
                  <c:v>272440</c:v>
                </c:pt>
                <c:pt idx="1658">
                  <c:v>280430</c:v>
                </c:pt>
                <c:pt idx="1659">
                  <c:v>269230</c:v>
                </c:pt>
                <c:pt idx="1660">
                  <c:v>267610</c:v>
                </c:pt>
                <c:pt idx="1661">
                  <c:v>265270</c:v>
                </c:pt>
                <c:pt idx="1662">
                  <c:v>261560</c:v>
                </c:pt>
                <c:pt idx="1663">
                  <c:v>262110</c:v>
                </c:pt>
                <c:pt idx="1664">
                  <c:v>258620</c:v>
                </c:pt>
                <c:pt idx="1665">
                  <c:v>256690</c:v>
                </c:pt>
                <c:pt idx="1666">
                  <c:v>249300</c:v>
                </c:pt>
                <c:pt idx="1667">
                  <c:v>244940</c:v>
                </c:pt>
                <c:pt idx="1668">
                  <c:v>244480</c:v>
                </c:pt>
                <c:pt idx="1669">
                  <c:v>242600</c:v>
                </c:pt>
                <c:pt idx="1670">
                  <c:v>241030</c:v>
                </c:pt>
                <c:pt idx="1671">
                  <c:v>229270</c:v>
                </c:pt>
                <c:pt idx="1672">
                  <c:v>228230</c:v>
                </c:pt>
                <c:pt idx="1673">
                  <c:v>224890</c:v>
                </c:pt>
                <c:pt idx="1674">
                  <c:v>219350</c:v>
                </c:pt>
                <c:pt idx="1675">
                  <c:v>213570</c:v>
                </c:pt>
                <c:pt idx="1676">
                  <c:v>216280</c:v>
                </c:pt>
                <c:pt idx="1677">
                  <c:v>212460</c:v>
                </c:pt>
                <c:pt idx="1678">
                  <c:v>203290</c:v>
                </c:pt>
                <c:pt idx="1679">
                  <c:v>193610</c:v>
                </c:pt>
                <c:pt idx="1680">
                  <c:v>196460</c:v>
                </c:pt>
                <c:pt idx="1681">
                  <c:v>187010</c:v>
                </c:pt>
                <c:pt idx="1682">
                  <c:v>200230</c:v>
                </c:pt>
                <c:pt idx="1683">
                  <c:v>182120</c:v>
                </c:pt>
                <c:pt idx="1684">
                  <c:v>180090</c:v>
                </c:pt>
                <c:pt idx="1685">
                  <c:v>188290</c:v>
                </c:pt>
                <c:pt idx="1686">
                  <c:v>182430</c:v>
                </c:pt>
                <c:pt idx="1687">
                  <c:v>169110</c:v>
                </c:pt>
                <c:pt idx="1688">
                  <c:v>165400</c:v>
                </c:pt>
                <c:pt idx="1689">
                  <c:v>161540</c:v>
                </c:pt>
                <c:pt idx="1690">
                  <c:v>160980</c:v>
                </c:pt>
                <c:pt idx="1691">
                  <c:v>161010</c:v>
                </c:pt>
                <c:pt idx="1692">
                  <c:v>167040</c:v>
                </c:pt>
                <c:pt idx="1693">
                  <c:v>152060</c:v>
                </c:pt>
                <c:pt idx="1694">
                  <c:v>150370</c:v>
                </c:pt>
                <c:pt idx="1695">
                  <c:v>142130</c:v>
                </c:pt>
                <c:pt idx="1696">
                  <c:v>141920</c:v>
                </c:pt>
                <c:pt idx="1697">
                  <c:v>139370</c:v>
                </c:pt>
                <c:pt idx="1698">
                  <c:v>137850</c:v>
                </c:pt>
                <c:pt idx="1699">
                  <c:v>128620</c:v>
                </c:pt>
                <c:pt idx="1700">
                  <c:v>126470</c:v>
                </c:pt>
                <c:pt idx="1701">
                  <c:v>121700</c:v>
                </c:pt>
                <c:pt idx="1702">
                  <c:v>120880</c:v>
                </c:pt>
                <c:pt idx="1703">
                  <c:v>120000</c:v>
                </c:pt>
                <c:pt idx="1704">
                  <c:v>117770</c:v>
                </c:pt>
                <c:pt idx="1705">
                  <c:v>118580</c:v>
                </c:pt>
                <c:pt idx="1706">
                  <c:v>116130</c:v>
                </c:pt>
                <c:pt idx="1707">
                  <c:v>112770</c:v>
                </c:pt>
                <c:pt idx="1708">
                  <c:v>109640</c:v>
                </c:pt>
                <c:pt idx="1709">
                  <c:v>112760</c:v>
                </c:pt>
                <c:pt idx="1710">
                  <c:v>111080</c:v>
                </c:pt>
                <c:pt idx="1711">
                  <c:v>111920</c:v>
                </c:pt>
                <c:pt idx="1712">
                  <c:v>110480</c:v>
                </c:pt>
                <c:pt idx="1713">
                  <c:v>107700</c:v>
                </c:pt>
                <c:pt idx="1714">
                  <c:v>105020</c:v>
                </c:pt>
                <c:pt idx="1715">
                  <c:v>104750</c:v>
                </c:pt>
                <c:pt idx="1716">
                  <c:v>109040</c:v>
                </c:pt>
                <c:pt idx="1717">
                  <c:v>109530</c:v>
                </c:pt>
                <c:pt idx="1718">
                  <c:v>105950</c:v>
                </c:pt>
                <c:pt idx="1719">
                  <c:v>106130</c:v>
                </c:pt>
                <c:pt idx="1720">
                  <c:v>106700</c:v>
                </c:pt>
                <c:pt idx="1721">
                  <c:v>107060</c:v>
                </c:pt>
                <c:pt idx="1722">
                  <c:v>110830</c:v>
                </c:pt>
                <c:pt idx="1723">
                  <c:v>107500</c:v>
                </c:pt>
                <c:pt idx="1724">
                  <c:v>110730</c:v>
                </c:pt>
                <c:pt idx="1725">
                  <c:v>110060</c:v>
                </c:pt>
                <c:pt idx="1726">
                  <c:v>110350</c:v>
                </c:pt>
                <c:pt idx="1727">
                  <c:v>112670</c:v>
                </c:pt>
                <c:pt idx="1728">
                  <c:v>112100</c:v>
                </c:pt>
                <c:pt idx="1729">
                  <c:v>112200</c:v>
                </c:pt>
                <c:pt idx="1730">
                  <c:v>113400</c:v>
                </c:pt>
                <c:pt idx="1731">
                  <c:v>116970</c:v>
                </c:pt>
                <c:pt idx="1732">
                  <c:v>116740</c:v>
                </c:pt>
                <c:pt idx="1733">
                  <c:v>117890</c:v>
                </c:pt>
                <c:pt idx="1734">
                  <c:v>122170</c:v>
                </c:pt>
                <c:pt idx="1735">
                  <c:v>122920</c:v>
                </c:pt>
                <c:pt idx="1736">
                  <c:v>124400</c:v>
                </c:pt>
                <c:pt idx="1737">
                  <c:v>123780</c:v>
                </c:pt>
                <c:pt idx="1738">
                  <c:v>125540</c:v>
                </c:pt>
                <c:pt idx="1739">
                  <c:v>127080</c:v>
                </c:pt>
                <c:pt idx="1740">
                  <c:v>129600</c:v>
                </c:pt>
                <c:pt idx="1741">
                  <c:v>132660</c:v>
                </c:pt>
                <c:pt idx="1742">
                  <c:v>134490</c:v>
                </c:pt>
                <c:pt idx="1743">
                  <c:v>136350</c:v>
                </c:pt>
                <c:pt idx="1744">
                  <c:v>135230</c:v>
                </c:pt>
                <c:pt idx="1745">
                  <c:v>138520</c:v>
                </c:pt>
                <c:pt idx="1746">
                  <c:v>143500</c:v>
                </c:pt>
                <c:pt idx="1747">
                  <c:v>143610</c:v>
                </c:pt>
                <c:pt idx="1748">
                  <c:v>147820</c:v>
                </c:pt>
                <c:pt idx="1749">
                  <c:v>149320</c:v>
                </c:pt>
                <c:pt idx="1750">
                  <c:v>152500</c:v>
                </c:pt>
                <c:pt idx="1751">
                  <c:v>159920</c:v>
                </c:pt>
                <c:pt idx="1752">
                  <c:v>159650</c:v>
                </c:pt>
                <c:pt idx="1753">
                  <c:v>163270</c:v>
                </c:pt>
                <c:pt idx="1754">
                  <c:v>170510</c:v>
                </c:pt>
                <c:pt idx="1755">
                  <c:v>166030</c:v>
                </c:pt>
                <c:pt idx="1756">
                  <c:v>176360</c:v>
                </c:pt>
                <c:pt idx="1757">
                  <c:v>177510</c:v>
                </c:pt>
                <c:pt idx="1758">
                  <c:v>171910</c:v>
                </c:pt>
                <c:pt idx="1759">
                  <c:v>175100</c:v>
                </c:pt>
                <c:pt idx="1760">
                  <c:v>197050</c:v>
                </c:pt>
                <c:pt idx="1761">
                  <c:v>190750</c:v>
                </c:pt>
                <c:pt idx="1762">
                  <c:v>184160</c:v>
                </c:pt>
                <c:pt idx="1763">
                  <c:v>179940</c:v>
                </c:pt>
                <c:pt idx="1764">
                  <c:v>187670</c:v>
                </c:pt>
                <c:pt idx="1765">
                  <c:v>186400</c:v>
                </c:pt>
                <c:pt idx="1766">
                  <c:v>191390</c:v>
                </c:pt>
                <c:pt idx="1767">
                  <c:v>200450</c:v>
                </c:pt>
                <c:pt idx="1768">
                  <c:v>199800</c:v>
                </c:pt>
                <c:pt idx="1769">
                  <c:v>207260</c:v>
                </c:pt>
                <c:pt idx="1770">
                  <c:v>202920</c:v>
                </c:pt>
                <c:pt idx="1771">
                  <c:v>214270</c:v>
                </c:pt>
                <c:pt idx="1772">
                  <c:v>227330</c:v>
                </c:pt>
                <c:pt idx="1773">
                  <c:v>229080</c:v>
                </c:pt>
                <c:pt idx="1774">
                  <c:v>232970</c:v>
                </c:pt>
                <c:pt idx="1775">
                  <c:v>241890</c:v>
                </c:pt>
                <c:pt idx="1776">
                  <c:v>243980</c:v>
                </c:pt>
                <c:pt idx="1777">
                  <c:v>249280</c:v>
                </c:pt>
                <c:pt idx="1778">
                  <c:v>250730</c:v>
                </c:pt>
                <c:pt idx="1779">
                  <c:v>252200</c:v>
                </c:pt>
                <c:pt idx="1780">
                  <c:v>254790</c:v>
                </c:pt>
                <c:pt idx="1781">
                  <c:v>265450</c:v>
                </c:pt>
                <c:pt idx="1782">
                  <c:v>265480</c:v>
                </c:pt>
                <c:pt idx="1783">
                  <c:v>260290</c:v>
                </c:pt>
                <c:pt idx="1784">
                  <c:v>270250</c:v>
                </c:pt>
                <c:pt idx="1785">
                  <c:v>271740</c:v>
                </c:pt>
                <c:pt idx="1786">
                  <c:v>274810</c:v>
                </c:pt>
                <c:pt idx="1787">
                  <c:v>282500</c:v>
                </c:pt>
                <c:pt idx="1788">
                  <c:v>282390</c:v>
                </c:pt>
                <c:pt idx="1789">
                  <c:v>283180</c:v>
                </c:pt>
                <c:pt idx="1790">
                  <c:v>283670</c:v>
                </c:pt>
                <c:pt idx="1791">
                  <c:v>284070</c:v>
                </c:pt>
                <c:pt idx="1792">
                  <c:v>276420</c:v>
                </c:pt>
                <c:pt idx="1793">
                  <c:v>285990</c:v>
                </c:pt>
                <c:pt idx="1794">
                  <c:v>284520</c:v>
                </c:pt>
                <c:pt idx="1795">
                  <c:v>273890</c:v>
                </c:pt>
                <c:pt idx="1796">
                  <c:v>278040</c:v>
                </c:pt>
                <c:pt idx="1797">
                  <c:v>267300</c:v>
                </c:pt>
                <c:pt idx="1798">
                  <c:v>264870</c:v>
                </c:pt>
                <c:pt idx="1799">
                  <c:v>272890</c:v>
                </c:pt>
                <c:pt idx="1800">
                  <c:v>264010</c:v>
                </c:pt>
                <c:pt idx="1801">
                  <c:v>260830</c:v>
                </c:pt>
                <c:pt idx="1802">
                  <c:v>252500</c:v>
                </c:pt>
                <c:pt idx="1803">
                  <c:v>256630</c:v>
                </c:pt>
                <c:pt idx="1804">
                  <c:v>252340</c:v>
                </c:pt>
                <c:pt idx="1805">
                  <c:v>243570</c:v>
                </c:pt>
                <c:pt idx="1806">
                  <c:v>240860</c:v>
                </c:pt>
                <c:pt idx="1807">
                  <c:v>235260</c:v>
                </c:pt>
                <c:pt idx="1808">
                  <c:v>234820</c:v>
                </c:pt>
                <c:pt idx="1809">
                  <c:v>225920</c:v>
                </c:pt>
                <c:pt idx="1810">
                  <c:v>220270</c:v>
                </c:pt>
                <c:pt idx="1811">
                  <c:v>214340</c:v>
                </c:pt>
                <c:pt idx="1812">
                  <c:v>210670</c:v>
                </c:pt>
                <c:pt idx="1813">
                  <c:v>204400</c:v>
                </c:pt>
                <c:pt idx="1814">
                  <c:v>175900</c:v>
                </c:pt>
                <c:pt idx="1815">
                  <c:v>161640</c:v>
                </c:pt>
                <c:pt idx="1816">
                  <c:v>140620</c:v>
                </c:pt>
                <c:pt idx="1817">
                  <c:v>174010</c:v>
                </c:pt>
                <c:pt idx="1818">
                  <c:v>231940</c:v>
                </c:pt>
                <c:pt idx="1819">
                  <c:v>238250</c:v>
                </c:pt>
                <c:pt idx="1820">
                  <c:v>339740</c:v>
                </c:pt>
                <c:pt idx="1821">
                  <c:v>370540</c:v>
                </c:pt>
                <c:pt idx="1822">
                  <c:v>368000</c:v>
                </c:pt>
                <c:pt idx="1823">
                  <c:v>331430</c:v>
                </c:pt>
                <c:pt idx="1824">
                  <c:v>291030</c:v>
                </c:pt>
                <c:pt idx="1825">
                  <c:v>280100</c:v>
                </c:pt>
                <c:pt idx="1826">
                  <c:v>201530</c:v>
                </c:pt>
                <c:pt idx="1827">
                  <c:v>172770</c:v>
                </c:pt>
                <c:pt idx="1828">
                  <c:v>162940</c:v>
                </c:pt>
                <c:pt idx="1829">
                  <c:v>116040</c:v>
                </c:pt>
                <c:pt idx="1830">
                  <c:v>110520</c:v>
                </c:pt>
                <c:pt idx="1831">
                  <c:v>116950</c:v>
                </c:pt>
                <c:pt idx="1832">
                  <c:v>127520</c:v>
                </c:pt>
                <c:pt idx="1833">
                  <c:v>129340</c:v>
                </c:pt>
                <c:pt idx="1834">
                  <c:v>163900</c:v>
                </c:pt>
                <c:pt idx="1835">
                  <c:v>177910</c:v>
                </c:pt>
                <c:pt idx="1836">
                  <c:v>192420</c:v>
                </c:pt>
                <c:pt idx="1837">
                  <c:v>240470</c:v>
                </c:pt>
                <c:pt idx="1838">
                  <c:v>286380</c:v>
                </c:pt>
                <c:pt idx="1839">
                  <c:v>303180</c:v>
                </c:pt>
                <c:pt idx="1840">
                  <c:v>358250</c:v>
                </c:pt>
                <c:pt idx="1841">
                  <c:v>362980</c:v>
                </c:pt>
                <c:pt idx="1842">
                  <c:v>361670</c:v>
                </c:pt>
                <c:pt idx="1843">
                  <c:v>300330</c:v>
                </c:pt>
                <c:pt idx="1844">
                  <c:v>187620</c:v>
                </c:pt>
                <c:pt idx="1845">
                  <c:v>156280</c:v>
                </c:pt>
                <c:pt idx="1846">
                  <c:v>154320</c:v>
                </c:pt>
                <c:pt idx="1847">
                  <c:v>184260</c:v>
                </c:pt>
                <c:pt idx="1848">
                  <c:v>183760</c:v>
                </c:pt>
                <c:pt idx="1849">
                  <c:v>300280</c:v>
                </c:pt>
                <c:pt idx="1850">
                  <c:v>383450</c:v>
                </c:pt>
                <c:pt idx="1851">
                  <c:v>378260</c:v>
                </c:pt>
                <c:pt idx="1852">
                  <c:v>524460</c:v>
                </c:pt>
                <c:pt idx="1853">
                  <c:v>560600</c:v>
                </c:pt>
                <c:pt idx="1854">
                  <c:v>543610</c:v>
                </c:pt>
                <c:pt idx="1855">
                  <c:v>488190</c:v>
                </c:pt>
                <c:pt idx="1856">
                  <c:v>391000</c:v>
                </c:pt>
                <c:pt idx="1857">
                  <c:v>373460</c:v>
                </c:pt>
                <c:pt idx="1858">
                  <c:v>226380</c:v>
                </c:pt>
                <c:pt idx="1859">
                  <c:v>187260</c:v>
                </c:pt>
                <c:pt idx="1860">
                  <c:v>184880</c:v>
                </c:pt>
                <c:pt idx="1861">
                  <c:v>143510</c:v>
                </c:pt>
                <c:pt idx="1862">
                  <c:v>143670</c:v>
                </c:pt>
                <c:pt idx="1863">
                  <c:v>158990</c:v>
                </c:pt>
                <c:pt idx="1864">
                  <c:v>167360</c:v>
                </c:pt>
                <c:pt idx="1865">
                  <c:v>174180</c:v>
                </c:pt>
                <c:pt idx="1866">
                  <c:v>213240</c:v>
                </c:pt>
                <c:pt idx="1867">
                  <c:v>262940</c:v>
                </c:pt>
                <c:pt idx="1868">
                  <c:v>266310</c:v>
                </c:pt>
                <c:pt idx="1869">
                  <c:v>388150</c:v>
                </c:pt>
                <c:pt idx="1870">
                  <c:v>456400</c:v>
                </c:pt>
                <c:pt idx="1871">
                  <c:v>463780</c:v>
                </c:pt>
                <c:pt idx="1872">
                  <c:v>497590</c:v>
                </c:pt>
                <c:pt idx="1873">
                  <c:v>253380</c:v>
                </c:pt>
                <c:pt idx="1874">
                  <c:v>178030</c:v>
                </c:pt>
                <c:pt idx="1875">
                  <c:v>187900</c:v>
                </c:pt>
                <c:pt idx="1876">
                  <c:v>195430</c:v>
                </c:pt>
                <c:pt idx="1877">
                  <c:v>189850</c:v>
                </c:pt>
                <c:pt idx="1878">
                  <c:v>186790</c:v>
                </c:pt>
                <c:pt idx="1879">
                  <c:v>189080</c:v>
                </c:pt>
                <c:pt idx="1880">
                  <c:v>207510</c:v>
                </c:pt>
                <c:pt idx="1881">
                  <c:v>210330</c:v>
                </c:pt>
                <c:pt idx="1882">
                  <c:v>235600</c:v>
                </c:pt>
                <c:pt idx="1883">
                  <c:v>242730</c:v>
                </c:pt>
                <c:pt idx="1884">
                  <c:v>268040</c:v>
                </c:pt>
                <c:pt idx="1885">
                  <c:v>288550</c:v>
                </c:pt>
                <c:pt idx="1886">
                  <c:v>339000</c:v>
                </c:pt>
                <c:pt idx="1887">
                  <c:v>352400</c:v>
                </c:pt>
                <c:pt idx="1888">
                  <c:v>422020</c:v>
                </c:pt>
                <c:pt idx="1889">
                  <c:v>435500</c:v>
                </c:pt>
                <c:pt idx="1890">
                  <c:v>517430</c:v>
                </c:pt>
                <c:pt idx="1891">
                  <c:v>542770</c:v>
                </c:pt>
                <c:pt idx="1892">
                  <c:v>633150</c:v>
                </c:pt>
                <c:pt idx="1893">
                  <c:v>658250</c:v>
                </c:pt>
                <c:pt idx="1894">
                  <c:v>737980</c:v>
                </c:pt>
                <c:pt idx="1895">
                  <c:v>769410</c:v>
                </c:pt>
                <c:pt idx="1896">
                  <c:v>847440</c:v>
                </c:pt>
                <c:pt idx="1897">
                  <c:v>867930</c:v>
                </c:pt>
                <c:pt idx="1898">
                  <c:v>919820</c:v>
                </c:pt>
                <c:pt idx="1899">
                  <c:v>928750</c:v>
                </c:pt>
                <c:pt idx="1900">
                  <c:v>907290</c:v>
                </c:pt>
                <c:pt idx="1901">
                  <c:v>847670</c:v>
                </c:pt>
                <c:pt idx="1902">
                  <c:v>878050</c:v>
                </c:pt>
                <c:pt idx="1903">
                  <c:v>776470</c:v>
                </c:pt>
                <c:pt idx="1904">
                  <c:v>772290</c:v>
                </c:pt>
                <c:pt idx="1905">
                  <c:v>665460</c:v>
                </c:pt>
                <c:pt idx="1906">
                  <c:v>656370</c:v>
                </c:pt>
                <c:pt idx="1907">
                  <c:v>547710</c:v>
                </c:pt>
                <c:pt idx="1908">
                  <c:v>534050</c:v>
                </c:pt>
                <c:pt idx="1909">
                  <c:v>435190</c:v>
                </c:pt>
                <c:pt idx="1910">
                  <c:v>426500</c:v>
                </c:pt>
                <c:pt idx="1911">
                  <c:v>354070</c:v>
                </c:pt>
                <c:pt idx="1912">
                  <c:v>348630</c:v>
                </c:pt>
                <c:pt idx="1913">
                  <c:v>297920</c:v>
                </c:pt>
                <c:pt idx="1914">
                  <c:v>291570</c:v>
                </c:pt>
                <c:pt idx="1915">
                  <c:v>254190</c:v>
                </c:pt>
                <c:pt idx="1916">
                  <c:v>250020</c:v>
                </c:pt>
                <c:pt idx="1917">
                  <c:v>228290</c:v>
                </c:pt>
                <c:pt idx="1918">
                  <c:v>224880</c:v>
                </c:pt>
                <c:pt idx="1919">
                  <c:v>214110</c:v>
                </c:pt>
                <c:pt idx="1920">
                  <c:v>214140</c:v>
                </c:pt>
                <c:pt idx="1921">
                  <c:v>204830</c:v>
                </c:pt>
                <c:pt idx="1922">
                  <c:v>206790</c:v>
                </c:pt>
                <c:pt idx="1923">
                  <c:v>200190</c:v>
                </c:pt>
                <c:pt idx="1924">
                  <c:v>202600</c:v>
                </c:pt>
                <c:pt idx="1925">
                  <c:v>214860</c:v>
                </c:pt>
                <c:pt idx="1926">
                  <c:v>215060</c:v>
                </c:pt>
                <c:pt idx="1927">
                  <c:v>215280</c:v>
                </c:pt>
                <c:pt idx="1928">
                  <c:v>217850</c:v>
                </c:pt>
                <c:pt idx="1929">
                  <c:v>228460</c:v>
                </c:pt>
                <c:pt idx="1930">
                  <c:v>231880</c:v>
                </c:pt>
                <c:pt idx="1931">
                  <c:v>248480</c:v>
                </c:pt>
                <c:pt idx="1932">
                  <c:v>254610</c:v>
                </c:pt>
                <c:pt idx="1933">
                  <c:v>272030</c:v>
                </c:pt>
                <c:pt idx="1934">
                  <c:v>290530</c:v>
                </c:pt>
                <c:pt idx="1935">
                  <c:v>311280</c:v>
                </c:pt>
                <c:pt idx="1936">
                  <c:v>321680</c:v>
                </c:pt>
                <c:pt idx="1937">
                  <c:v>362590</c:v>
                </c:pt>
                <c:pt idx="1938">
                  <c:v>386910</c:v>
                </c:pt>
                <c:pt idx="1939">
                  <c:v>434530</c:v>
                </c:pt>
                <c:pt idx="1940">
                  <c:v>436440</c:v>
                </c:pt>
                <c:pt idx="1941">
                  <c:v>495580</c:v>
                </c:pt>
                <c:pt idx="1942">
                  <c:v>507500</c:v>
                </c:pt>
                <c:pt idx="1943">
                  <c:v>561480</c:v>
                </c:pt>
                <c:pt idx="1944">
                  <c:v>637770</c:v>
                </c:pt>
                <c:pt idx="1945">
                  <c:v>561170</c:v>
                </c:pt>
                <c:pt idx="1946">
                  <c:v>423200</c:v>
                </c:pt>
                <c:pt idx="1947">
                  <c:v>341690</c:v>
                </c:pt>
                <c:pt idx="1948">
                  <c:v>331790</c:v>
                </c:pt>
                <c:pt idx="1949">
                  <c:v>291610</c:v>
                </c:pt>
                <c:pt idx="1950">
                  <c:v>319470</c:v>
                </c:pt>
                <c:pt idx="1951">
                  <c:v>319430</c:v>
                </c:pt>
                <c:pt idx="1952">
                  <c:v>434170</c:v>
                </c:pt>
                <c:pt idx="1953">
                  <c:v>595550</c:v>
                </c:pt>
                <c:pt idx="1954">
                  <c:v>591300</c:v>
                </c:pt>
                <c:pt idx="1955">
                  <c:v>1013000</c:v>
                </c:pt>
                <c:pt idx="1956">
                  <c:v>1186700</c:v>
                </c:pt>
                <c:pt idx="1957">
                  <c:v>1197700</c:v>
                </c:pt>
                <c:pt idx="1958">
                  <c:v>1303500</c:v>
                </c:pt>
                <c:pt idx="1959">
                  <c:v>1202800</c:v>
                </c:pt>
                <c:pt idx="1960">
                  <c:v>1235200</c:v>
                </c:pt>
                <c:pt idx="1961">
                  <c:v>820640</c:v>
                </c:pt>
                <c:pt idx="1962">
                  <c:v>631380</c:v>
                </c:pt>
                <c:pt idx="1963">
                  <c:v>598700</c:v>
                </c:pt>
                <c:pt idx="1964">
                  <c:v>413150</c:v>
                </c:pt>
                <c:pt idx="1965">
                  <c:v>375500</c:v>
                </c:pt>
                <c:pt idx="1966">
                  <c:v>365920</c:v>
                </c:pt>
                <c:pt idx="1967">
                  <c:v>341340</c:v>
                </c:pt>
                <c:pt idx="1968">
                  <c:v>323620</c:v>
                </c:pt>
                <c:pt idx="1969">
                  <c:v>335320</c:v>
                </c:pt>
                <c:pt idx="1970">
                  <c:v>414640</c:v>
                </c:pt>
                <c:pt idx="1971">
                  <c:v>521680</c:v>
                </c:pt>
                <c:pt idx="1972">
                  <c:v>66525</c:v>
                </c:pt>
                <c:pt idx="1973">
                  <c:v>74489</c:v>
                </c:pt>
                <c:pt idx="1974">
                  <c:v>76510</c:v>
                </c:pt>
                <c:pt idx="1975">
                  <c:v>76980</c:v>
                </c:pt>
                <c:pt idx="1976">
                  <c:v>88034</c:v>
                </c:pt>
                <c:pt idx="1977">
                  <c:v>90244</c:v>
                </c:pt>
                <c:pt idx="1978">
                  <c:v>91208</c:v>
                </c:pt>
                <c:pt idx="1979">
                  <c:v>103160</c:v>
                </c:pt>
                <c:pt idx="1980">
                  <c:v>1063700</c:v>
                </c:pt>
                <c:pt idx="1981">
                  <c:v>936560</c:v>
                </c:pt>
                <c:pt idx="1982">
                  <c:v>863980</c:v>
                </c:pt>
                <c:pt idx="1983">
                  <c:v>563030</c:v>
                </c:pt>
                <c:pt idx="1984">
                  <c:v>500740</c:v>
                </c:pt>
                <c:pt idx="1985">
                  <c:v>503130</c:v>
                </c:pt>
                <c:pt idx="1986">
                  <c:v>467240</c:v>
                </c:pt>
                <c:pt idx="1987">
                  <c:v>504280</c:v>
                </c:pt>
                <c:pt idx="1988">
                  <c:v>511300</c:v>
                </c:pt>
                <c:pt idx="1989">
                  <c:v>1143100</c:v>
                </c:pt>
                <c:pt idx="1990">
                  <c:v>1704000</c:v>
                </c:pt>
                <c:pt idx="1991">
                  <c:v>1991400</c:v>
                </c:pt>
                <c:pt idx="1992">
                  <c:v>1912900</c:v>
                </c:pt>
                <c:pt idx="1993">
                  <c:v>1737300</c:v>
                </c:pt>
                <c:pt idx="1994">
                  <c:v>1492500</c:v>
                </c:pt>
                <c:pt idx="1995">
                  <c:v>1472900</c:v>
                </c:pt>
                <c:pt idx="1996">
                  <c:v>1092000</c:v>
                </c:pt>
                <c:pt idx="1997">
                  <c:v>927120</c:v>
                </c:pt>
                <c:pt idx="1998">
                  <c:v>884160</c:v>
                </c:pt>
                <c:pt idx="1999">
                  <c:v>698600</c:v>
                </c:pt>
                <c:pt idx="2000">
                  <c:v>627430</c:v>
                </c:pt>
                <c:pt idx="2001">
                  <c:v>604020</c:v>
                </c:pt>
                <c:pt idx="2002">
                  <c:v>549450</c:v>
                </c:pt>
                <c:pt idx="2003">
                  <c:v>593570</c:v>
                </c:pt>
                <c:pt idx="2004">
                  <c:v>589530</c:v>
                </c:pt>
                <c:pt idx="2005">
                  <c:v>766080</c:v>
                </c:pt>
                <c:pt idx="2006">
                  <c:v>1259500</c:v>
                </c:pt>
                <c:pt idx="2007">
                  <c:v>1278800</c:v>
                </c:pt>
                <c:pt idx="2008">
                  <c:v>1303700</c:v>
                </c:pt>
                <c:pt idx="2009">
                  <c:v>1343700</c:v>
                </c:pt>
                <c:pt idx="2010">
                  <c:v>1321300</c:v>
                </c:pt>
                <c:pt idx="2011">
                  <c:v>1256700</c:v>
                </c:pt>
                <c:pt idx="2012">
                  <c:v>1237700</c:v>
                </c:pt>
                <c:pt idx="2013">
                  <c:v>1102500</c:v>
                </c:pt>
                <c:pt idx="2014">
                  <c:v>907850</c:v>
                </c:pt>
                <c:pt idx="2015">
                  <c:v>786050</c:v>
                </c:pt>
                <c:pt idx="2016">
                  <c:v>758880</c:v>
                </c:pt>
                <c:pt idx="2017">
                  <c:v>804940</c:v>
                </c:pt>
                <c:pt idx="2018">
                  <c:v>947590</c:v>
                </c:pt>
                <c:pt idx="2019">
                  <c:v>965610</c:v>
                </c:pt>
                <c:pt idx="2020">
                  <c:v>1319000</c:v>
                </c:pt>
                <c:pt idx="2021">
                  <c:v>1706000</c:v>
                </c:pt>
                <c:pt idx="2022">
                  <c:v>1691900</c:v>
                </c:pt>
                <c:pt idx="2023">
                  <c:v>2641600</c:v>
                </c:pt>
                <c:pt idx="2024">
                  <c:v>2872900</c:v>
                </c:pt>
                <c:pt idx="2025">
                  <c:v>2836700</c:v>
                </c:pt>
                <c:pt idx="2026">
                  <c:v>2548500</c:v>
                </c:pt>
                <c:pt idx="2027">
                  <c:v>2740700</c:v>
                </c:pt>
                <c:pt idx="2028">
                  <c:v>2516000</c:v>
                </c:pt>
                <c:pt idx="2029">
                  <c:v>2311500</c:v>
                </c:pt>
                <c:pt idx="2030">
                  <c:v>2725000</c:v>
                </c:pt>
                <c:pt idx="2031">
                  <c:v>2653800</c:v>
                </c:pt>
                <c:pt idx="2032">
                  <c:v>1814400</c:v>
                </c:pt>
                <c:pt idx="2033">
                  <c:v>1520200</c:v>
                </c:pt>
                <c:pt idx="2034">
                  <c:v>1454400</c:v>
                </c:pt>
                <c:pt idx="2035">
                  <c:v>1244800</c:v>
                </c:pt>
                <c:pt idx="2036">
                  <c:v>1227200</c:v>
                </c:pt>
                <c:pt idx="2037">
                  <c:v>1303900</c:v>
                </c:pt>
                <c:pt idx="2038">
                  <c:v>1482300</c:v>
                </c:pt>
                <c:pt idx="2039">
                  <c:v>1738300</c:v>
                </c:pt>
                <c:pt idx="2040">
                  <c:v>1856200</c:v>
                </c:pt>
                <c:pt idx="2041">
                  <c:v>2705000</c:v>
                </c:pt>
                <c:pt idx="2042">
                  <c:v>3175800</c:v>
                </c:pt>
                <c:pt idx="2043">
                  <c:v>3204100</c:v>
                </c:pt>
                <c:pt idx="2044">
                  <c:v>3567000</c:v>
                </c:pt>
                <c:pt idx="2045">
                  <c:v>3698900</c:v>
                </c:pt>
                <c:pt idx="2046">
                  <c:v>3715500</c:v>
                </c:pt>
                <c:pt idx="2047">
                  <c:v>3466100</c:v>
                </c:pt>
                <c:pt idx="2048">
                  <c:v>3315200</c:v>
                </c:pt>
                <c:pt idx="2049">
                  <c:v>3179500</c:v>
                </c:pt>
                <c:pt idx="2050">
                  <c:v>2132500</c:v>
                </c:pt>
                <c:pt idx="2051">
                  <c:v>2064300</c:v>
                </c:pt>
                <c:pt idx="2052">
                  <c:v>1967000</c:v>
                </c:pt>
                <c:pt idx="2053">
                  <c:v>1470800</c:v>
                </c:pt>
                <c:pt idx="2054">
                  <c:v>1409500</c:v>
                </c:pt>
                <c:pt idx="2055">
                  <c:v>1378000</c:v>
                </c:pt>
                <c:pt idx="2056">
                  <c:v>1570400</c:v>
                </c:pt>
                <c:pt idx="2057">
                  <c:v>1850000</c:v>
                </c:pt>
                <c:pt idx="2058">
                  <c:v>1844700</c:v>
                </c:pt>
                <c:pt idx="2059">
                  <c:v>2131300</c:v>
                </c:pt>
                <c:pt idx="2060">
                  <c:v>2502800</c:v>
                </c:pt>
                <c:pt idx="2061">
                  <c:v>2525000</c:v>
                </c:pt>
                <c:pt idx="2062">
                  <c:v>3265300</c:v>
                </c:pt>
                <c:pt idx="2063">
                  <c:v>3362700</c:v>
                </c:pt>
                <c:pt idx="2064">
                  <c:v>1906700</c:v>
                </c:pt>
                <c:pt idx="2065">
                  <c:v>1825700</c:v>
                </c:pt>
                <c:pt idx="2066">
                  <c:v>1462300</c:v>
                </c:pt>
                <c:pt idx="2067">
                  <c:v>1424900</c:v>
                </c:pt>
                <c:pt idx="2068">
                  <c:v>1401000</c:v>
                </c:pt>
                <c:pt idx="2069">
                  <c:v>1462100</c:v>
                </c:pt>
                <c:pt idx="2070">
                  <c:v>1698300</c:v>
                </c:pt>
                <c:pt idx="2071">
                  <c:v>1653000</c:v>
                </c:pt>
                <c:pt idx="2072">
                  <c:v>2098500</c:v>
                </c:pt>
                <c:pt idx="2073">
                  <c:v>2412300</c:v>
                </c:pt>
                <c:pt idx="2074">
                  <c:v>2487900</c:v>
                </c:pt>
                <c:pt idx="2075">
                  <c:v>3180100</c:v>
                </c:pt>
                <c:pt idx="2076">
                  <c:v>3032700</c:v>
                </c:pt>
                <c:pt idx="2077">
                  <c:v>3028500</c:v>
                </c:pt>
                <c:pt idx="2078">
                  <c:v>3657900</c:v>
                </c:pt>
                <c:pt idx="2079">
                  <c:v>549650</c:v>
                </c:pt>
                <c:pt idx="2080">
                  <c:v>530650</c:v>
                </c:pt>
                <c:pt idx="2081">
                  <c:v>467860</c:v>
                </c:pt>
                <c:pt idx="2082">
                  <c:v>465530</c:v>
                </c:pt>
                <c:pt idx="2083">
                  <c:v>440170</c:v>
                </c:pt>
                <c:pt idx="2084">
                  <c:v>2959300</c:v>
                </c:pt>
                <c:pt idx="2085">
                  <c:v>335890</c:v>
                </c:pt>
                <c:pt idx="2086">
                  <c:v>316820</c:v>
                </c:pt>
                <c:pt idx="2087">
                  <c:v>259350</c:v>
                </c:pt>
                <c:pt idx="2088">
                  <c:v>1471700</c:v>
                </c:pt>
                <c:pt idx="2089">
                  <c:v>1344100</c:v>
                </c:pt>
                <c:pt idx="2090">
                  <c:v>1377200</c:v>
                </c:pt>
                <c:pt idx="2091">
                  <c:v>1491200</c:v>
                </c:pt>
                <c:pt idx="2092">
                  <c:v>1418000</c:v>
                </c:pt>
                <c:pt idx="2093">
                  <c:v>1755600</c:v>
                </c:pt>
                <c:pt idx="2094">
                  <c:v>2034700</c:v>
                </c:pt>
                <c:pt idx="2095">
                  <c:v>2051000</c:v>
                </c:pt>
                <c:pt idx="2096">
                  <c:v>2944500</c:v>
                </c:pt>
                <c:pt idx="2097">
                  <c:v>3516500</c:v>
                </c:pt>
                <c:pt idx="2098">
                  <c:v>3542200</c:v>
                </c:pt>
                <c:pt idx="2099">
                  <c:v>3561100</c:v>
                </c:pt>
                <c:pt idx="2100">
                  <c:v>3320400</c:v>
                </c:pt>
                <c:pt idx="2101">
                  <c:v>2985300</c:v>
                </c:pt>
                <c:pt idx="2102">
                  <c:v>2308600</c:v>
                </c:pt>
                <c:pt idx="2103">
                  <c:v>1857300</c:v>
                </c:pt>
                <c:pt idx="2104">
                  <c:v>1767400</c:v>
                </c:pt>
                <c:pt idx="2105">
                  <c:v>1479900</c:v>
                </c:pt>
                <c:pt idx="2106">
                  <c:v>1452000</c:v>
                </c:pt>
                <c:pt idx="2107">
                  <c:v>1437800</c:v>
                </c:pt>
                <c:pt idx="2108">
                  <c:v>1504900</c:v>
                </c:pt>
                <c:pt idx="2109">
                  <c:v>1601800</c:v>
                </c:pt>
                <c:pt idx="2110">
                  <c:v>1517100</c:v>
                </c:pt>
                <c:pt idx="2111">
                  <c:v>1751400</c:v>
                </c:pt>
                <c:pt idx="2112">
                  <c:v>2075400</c:v>
                </c:pt>
                <c:pt idx="2113">
                  <c:v>2083700</c:v>
                </c:pt>
                <c:pt idx="2114">
                  <c:v>3017100</c:v>
                </c:pt>
                <c:pt idx="2115">
                  <c:v>3200700</c:v>
                </c:pt>
                <c:pt idx="2116">
                  <c:v>3305900</c:v>
                </c:pt>
                <c:pt idx="2117">
                  <c:v>1763400</c:v>
                </c:pt>
                <c:pt idx="2118">
                  <c:v>1582200</c:v>
                </c:pt>
                <c:pt idx="2119">
                  <c:v>1357900</c:v>
                </c:pt>
                <c:pt idx="2120">
                  <c:v>1212300</c:v>
                </c:pt>
                <c:pt idx="2121">
                  <c:v>1279300</c:v>
                </c:pt>
                <c:pt idx="2122">
                  <c:v>1250400</c:v>
                </c:pt>
                <c:pt idx="2123">
                  <c:v>1382000</c:v>
                </c:pt>
                <c:pt idx="2124">
                  <c:v>1379500</c:v>
                </c:pt>
                <c:pt idx="2125">
                  <c:v>1800000</c:v>
                </c:pt>
                <c:pt idx="2126">
                  <c:v>2201500</c:v>
                </c:pt>
                <c:pt idx="2127">
                  <c:v>2252800</c:v>
                </c:pt>
                <c:pt idx="2128">
                  <c:v>2881200</c:v>
                </c:pt>
                <c:pt idx="2129">
                  <c:v>3441800</c:v>
                </c:pt>
                <c:pt idx="2130">
                  <c:v>3443300</c:v>
                </c:pt>
                <c:pt idx="2131">
                  <c:v>3244500</c:v>
                </c:pt>
                <c:pt idx="2132">
                  <c:v>2654000</c:v>
                </c:pt>
                <c:pt idx="2133">
                  <c:v>3029900</c:v>
                </c:pt>
                <c:pt idx="2134">
                  <c:v>1911000</c:v>
                </c:pt>
                <c:pt idx="2135">
                  <c:v>1630200</c:v>
                </c:pt>
                <c:pt idx="2136">
                  <c:v>1487300</c:v>
                </c:pt>
                <c:pt idx="2137">
                  <c:v>1420500</c:v>
                </c:pt>
                <c:pt idx="2138">
                  <c:v>1311800</c:v>
                </c:pt>
                <c:pt idx="2139">
                  <c:v>1191100</c:v>
                </c:pt>
                <c:pt idx="2140">
                  <c:v>1214400</c:v>
                </c:pt>
                <c:pt idx="2141">
                  <c:v>1191600</c:v>
                </c:pt>
                <c:pt idx="2142">
                  <c:v>1180900</c:v>
                </c:pt>
                <c:pt idx="2143">
                  <c:v>1370100</c:v>
                </c:pt>
                <c:pt idx="2144">
                  <c:v>1877000</c:v>
                </c:pt>
                <c:pt idx="2145">
                  <c:v>3152500</c:v>
                </c:pt>
                <c:pt idx="2146">
                  <c:v>1218900</c:v>
                </c:pt>
                <c:pt idx="2147">
                  <c:v>1051800</c:v>
                </c:pt>
                <c:pt idx="2148">
                  <c:v>1021400</c:v>
                </c:pt>
                <c:pt idx="2149">
                  <c:v>980780</c:v>
                </c:pt>
                <c:pt idx="2150">
                  <c:v>1563800</c:v>
                </c:pt>
                <c:pt idx="2151">
                  <c:v>1978300</c:v>
                </c:pt>
                <c:pt idx="2152">
                  <c:v>1326000</c:v>
                </c:pt>
                <c:pt idx="2153">
                  <c:v>1722300</c:v>
                </c:pt>
                <c:pt idx="2154">
                  <c:v>1720200</c:v>
                </c:pt>
                <c:pt idx="2155">
                  <c:v>2832500</c:v>
                </c:pt>
                <c:pt idx="2156">
                  <c:v>2935900</c:v>
                </c:pt>
                <c:pt idx="2157">
                  <c:v>2941100</c:v>
                </c:pt>
                <c:pt idx="2158">
                  <c:v>3318200</c:v>
                </c:pt>
                <c:pt idx="2159">
                  <c:v>2972500</c:v>
                </c:pt>
                <c:pt idx="2160">
                  <c:v>2820000</c:v>
                </c:pt>
                <c:pt idx="2161">
                  <c:v>1500400</c:v>
                </c:pt>
                <c:pt idx="2162">
                  <c:v>1118900</c:v>
                </c:pt>
                <c:pt idx="2163">
                  <c:v>1022000</c:v>
                </c:pt>
                <c:pt idx="2164">
                  <c:v>996870</c:v>
                </c:pt>
                <c:pt idx="2165">
                  <c:v>797960</c:v>
                </c:pt>
                <c:pt idx="2166">
                  <c:v>789410</c:v>
                </c:pt>
                <c:pt idx="2167">
                  <c:v>782220</c:v>
                </c:pt>
                <c:pt idx="2168">
                  <c:v>850750</c:v>
                </c:pt>
                <c:pt idx="2169">
                  <c:v>2982600</c:v>
                </c:pt>
                <c:pt idx="2170">
                  <c:v>2829600</c:v>
                </c:pt>
                <c:pt idx="2171">
                  <c:v>2140200</c:v>
                </c:pt>
                <c:pt idx="2172">
                  <c:v>1444800</c:v>
                </c:pt>
                <c:pt idx="2173">
                  <c:v>1358600</c:v>
                </c:pt>
                <c:pt idx="2174">
                  <c:v>960410</c:v>
                </c:pt>
                <c:pt idx="2175">
                  <c:v>878440</c:v>
                </c:pt>
                <c:pt idx="2176">
                  <c:v>787960</c:v>
                </c:pt>
                <c:pt idx="2177">
                  <c:v>784970</c:v>
                </c:pt>
                <c:pt idx="2178">
                  <c:v>760750</c:v>
                </c:pt>
                <c:pt idx="2179">
                  <c:v>755020</c:v>
                </c:pt>
                <c:pt idx="2180">
                  <c:v>695270</c:v>
                </c:pt>
                <c:pt idx="2181">
                  <c:v>695260</c:v>
                </c:pt>
                <c:pt idx="2182">
                  <c:v>843080</c:v>
                </c:pt>
                <c:pt idx="2183">
                  <c:v>741220</c:v>
                </c:pt>
                <c:pt idx="2184">
                  <c:v>910150</c:v>
                </c:pt>
                <c:pt idx="2185">
                  <c:v>910850</c:v>
                </c:pt>
                <c:pt idx="2186">
                  <c:v>403200</c:v>
                </c:pt>
                <c:pt idx="2187">
                  <c:v>324230</c:v>
                </c:pt>
                <c:pt idx="2188">
                  <c:v>262180</c:v>
                </c:pt>
                <c:pt idx="2189">
                  <c:v>265420</c:v>
                </c:pt>
                <c:pt idx="2190">
                  <c:v>254770</c:v>
                </c:pt>
                <c:pt idx="2191">
                  <c:v>270990</c:v>
                </c:pt>
                <c:pt idx="2192">
                  <c:v>794050</c:v>
                </c:pt>
                <c:pt idx="2193">
                  <c:v>836240</c:v>
                </c:pt>
                <c:pt idx="2194">
                  <c:v>1900400</c:v>
                </c:pt>
                <c:pt idx="2195">
                  <c:v>1950400</c:v>
                </c:pt>
                <c:pt idx="2196">
                  <c:v>2004200</c:v>
                </c:pt>
                <c:pt idx="2197">
                  <c:v>2018600</c:v>
                </c:pt>
                <c:pt idx="2198">
                  <c:v>2661300</c:v>
                </c:pt>
                <c:pt idx="2199">
                  <c:v>2732700</c:v>
                </c:pt>
                <c:pt idx="2200">
                  <c:v>2910700</c:v>
                </c:pt>
                <c:pt idx="2201">
                  <c:v>3032900</c:v>
                </c:pt>
                <c:pt idx="2202">
                  <c:v>3104000</c:v>
                </c:pt>
                <c:pt idx="2203">
                  <c:v>3510600</c:v>
                </c:pt>
                <c:pt idx="2204">
                  <c:v>3522400</c:v>
                </c:pt>
                <c:pt idx="2205">
                  <c:v>2374700</c:v>
                </c:pt>
                <c:pt idx="2206">
                  <c:v>2515600</c:v>
                </c:pt>
                <c:pt idx="2207">
                  <c:v>2116100</c:v>
                </c:pt>
                <c:pt idx="2208">
                  <c:v>2108200</c:v>
                </c:pt>
                <c:pt idx="2209">
                  <c:v>1620800</c:v>
                </c:pt>
                <c:pt idx="2210">
                  <c:v>1528100</c:v>
                </c:pt>
                <c:pt idx="2211">
                  <c:v>1245700</c:v>
                </c:pt>
                <c:pt idx="2212">
                  <c:v>1190300</c:v>
                </c:pt>
                <c:pt idx="2213">
                  <c:v>1117900</c:v>
                </c:pt>
                <c:pt idx="2214">
                  <c:v>2029600</c:v>
                </c:pt>
                <c:pt idx="2215">
                  <c:v>1944000</c:v>
                </c:pt>
                <c:pt idx="2216">
                  <c:v>2982800</c:v>
                </c:pt>
                <c:pt idx="2217">
                  <c:v>2486900</c:v>
                </c:pt>
                <c:pt idx="2218">
                  <c:v>2345400</c:v>
                </c:pt>
                <c:pt idx="2219">
                  <c:v>1425400</c:v>
                </c:pt>
                <c:pt idx="2220">
                  <c:v>1105100</c:v>
                </c:pt>
                <c:pt idx="2221">
                  <c:v>985060</c:v>
                </c:pt>
                <c:pt idx="2222">
                  <c:v>613420</c:v>
                </c:pt>
                <c:pt idx="2223">
                  <c:v>538970</c:v>
                </c:pt>
                <c:pt idx="2224">
                  <c:v>532150</c:v>
                </c:pt>
                <c:pt idx="2225">
                  <c:v>488370</c:v>
                </c:pt>
                <c:pt idx="2226">
                  <c:v>522250</c:v>
                </c:pt>
                <c:pt idx="2227">
                  <c:v>483680</c:v>
                </c:pt>
                <c:pt idx="2228">
                  <c:v>648540</c:v>
                </c:pt>
                <c:pt idx="2229">
                  <c:v>917390</c:v>
                </c:pt>
                <c:pt idx="2230">
                  <c:v>966360</c:v>
                </c:pt>
                <c:pt idx="2231">
                  <c:v>1539300</c:v>
                </c:pt>
                <c:pt idx="2232">
                  <c:v>1959500</c:v>
                </c:pt>
                <c:pt idx="2233">
                  <c:v>1940700</c:v>
                </c:pt>
                <c:pt idx="2234">
                  <c:v>2556300</c:v>
                </c:pt>
                <c:pt idx="2235">
                  <c:v>2585900</c:v>
                </c:pt>
                <c:pt idx="2236">
                  <c:v>2510200</c:v>
                </c:pt>
                <c:pt idx="2237">
                  <c:v>2458600</c:v>
                </c:pt>
                <c:pt idx="2238">
                  <c:v>2218300</c:v>
                </c:pt>
                <c:pt idx="2239">
                  <c:v>2248700</c:v>
                </c:pt>
                <c:pt idx="2240">
                  <c:v>2138300</c:v>
                </c:pt>
                <c:pt idx="2241">
                  <c:v>2050800</c:v>
                </c:pt>
                <c:pt idx="2242">
                  <c:v>2010800</c:v>
                </c:pt>
                <c:pt idx="2243">
                  <c:v>1940000</c:v>
                </c:pt>
                <c:pt idx="2244">
                  <c:v>1785800</c:v>
                </c:pt>
                <c:pt idx="2245">
                  <c:v>1733000</c:v>
                </c:pt>
                <c:pt idx="2246">
                  <c:v>1651500</c:v>
                </c:pt>
                <c:pt idx="2247">
                  <c:v>1660400</c:v>
                </c:pt>
                <c:pt idx="2248">
                  <c:v>1609300</c:v>
                </c:pt>
                <c:pt idx="2249">
                  <c:v>1529400</c:v>
                </c:pt>
                <c:pt idx="2250">
                  <c:v>1380300</c:v>
                </c:pt>
                <c:pt idx="2251">
                  <c:v>1343700</c:v>
                </c:pt>
                <c:pt idx="2252">
                  <c:v>1245600</c:v>
                </c:pt>
                <c:pt idx="2253">
                  <c:v>1230200</c:v>
                </c:pt>
                <c:pt idx="2254">
                  <c:v>1277900</c:v>
                </c:pt>
                <c:pt idx="2255">
                  <c:v>1130600</c:v>
                </c:pt>
                <c:pt idx="2256">
                  <c:v>1083600</c:v>
                </c:pt>
                <c:pt idx="2257">
                  <c:v>1018100</c:v>
                </c:pt>
                <c:pt idx="2258">
                  <c:v>1058900</c:v>
                </c:pt>
                <c:pt idx="2259">
                  <c:v>983520</c:v>
                </c:pt>
                <c:pt idx="2260">
                  <c:v>937000</c:v>
                </c:pt>
                <c:pt idx="2261">
                  <c:v>858860</c:v>
                </c:pt>
                <c:pt idx="2262">
                  <c:v>841940</c:v>
                </c:pt>
                <c:pt idx="2263">
                  <c:v>796950</c:v>
                </c:pt>
                <c:pt idx="2264">
                  <c:v>763210</c:v>
                </c:pt>
                <c:pt idx="2265">
                  <c:v>747030</c:v>
                </c:pt>
                <c:pt idx="2266">
                  <c:v>683050</c:v>
                </c:pt>
                <c:pt idx="2267">
                  <c:v>618840</c:v>
                </c:pt>
                <c:pt idx="2268">
                  <c:v>598690</c:v>
                </c:pt>
                <c:pt idx="2269">
                  <c:v>580420</c:v>
                </c:pt>
                <c:pt idx="2270">
                  <c:v>532180</c:v>
                </c:pt>
                <c:pt idx="2271">
                  <c:v>516420</c:v>
                </c:pt>
                <c:pt idx="2272">
                  <c:v>516890</c:v>
                </c:pt>
                <c:pt idx="2273">
                  <c:v>498810</c:v>
                </c:pt>
                <c:pt idx="2274">
                  <c:v>487570</c:v>
                </c:pt>
                <c:pt idx="2275">
                  <c:v>478110</c:v>
                </c:pt>
                <c:pt idx="2276">
                  <c:v>430720</c:v>
                </c:pt>
                <c:pt idx="2277">
                  <c:v>423310</c:v>
                </c:pt>
                <c:pt idx="2278">
                  <c:v>400620</c:v>
                </c:pt>
                <c:pt idx="2279">
                  <c:v>398350</c:v>
                </c:pt>
                <c:pt idx="2280">
                  <c:v>405950</c:v>
                </c:pt>
                <c:pt idx="2281">
                  <c:v>387080</c:v>
                </c:pt>
                <c:pt idx="2282">
                  <c:v>372900</c:v>
                </c:pt>
                <c:pt idx="2283">
                  <c:v>381550</c:v>
                </c:pt>
                <c:pt idx="2284">
                  <c:v>373320</c:v>
                </c:pt>
                <c:pt idx="2285">
                  <c:v>362780</c:v>
                </c:pt>
                <c:pt idx="2286">
                  <c:v>357390</c:v>
                </c:pt>
                <c:pt idx="2287">
                  <c:v>359730</c:v>
                </c:pt>
                <c:pt idx="2288">
                  <c:v>328750</c:v>
                </c:pt>
                <c:pt idx="2289">
                  <c:v>327590</c:v>
                </c:pt>
                <c:pt idx="2290">
                  <c:v>323760</c:v>
                </c:pt>
                <c:pt idx="2291">
                  <c:v>310160</c:v>
                </c:pt>
                <c:pt idx="2292">
                  <c:v>322990</c:v>
                </c:pt>
                <c:pt idx="2293">
                  <c:v>311370</c:v>
                </c:pt>
                <c:pt idx="2294">
                  <c:v>321580</c:v>
                </c:pt>
                <c:pt idx="2295">
                  <c:v>318480</c:v>
                </c:pt>
                <c:pt idx="2296">
                  <c:v>311270</c:v>
                </c:pt>
                <c:pt idx="2297">
                  <c:v>595330</c:v>
                </c:pt>
                <c:pt idx="2298">
                  <c:v>1453200</c:v>
                </c:pt>
                <c:pt idx="2299">
                  <c:v>2237400</c:v>
                </c:pt>
                <c:pt idx="2300">
                  <c:v>2230000</c:v>
                </c:pt>
                <c:pt idx="2301">
                  <c:v>1486600</c:v>
                </c:pt>
                <c:pt idx="2302">
                  <c:v>1111500</c:v>
                </c:pt>
                <c:pt idx="2303">
                  <c:v>1023600</c:v>
                </c:pt>
                <c:pt idx="2304">
                  <c:v>491390</c:v>
                </c:pt>
                <c:pt idx="2305">
                  <c:v>419220</c:v>
                </c:pt>
                <c:pt idx="2306">
                  <c:v>405270</c:v>
                </c:pt>
                <c:pt idx="2307">
                  <c:v>342550</c:v>
                </c:pt>
                <c:pt idx="2308">
                  <c:v>312720</c:v>
                </c:pt>
                <c:pt idx="2309">
                  <c:v>313590</c:v>
                </c:pt>
                <c:pt idx="2310">
                  <c:v>309490</c:v>
                </c:pt>
                <c:pt idx="2311">
                  <c:v>118510</c:v>
                </c:pt>
                <c:pt idx="2312">
                  <c:v>114350</c:v>
                </c:pt>
                <c:pt idx="2313">
                  <c:v>110910</c:v>
                </c:pt>
                <c:pt idx="2314">
                  <c:v>116090</c:v>
                </c:pt>
                <c:pt idx="2315">
                  <c:v>127670</c:v>
                </c:pt>
                <c:pt idx="2316">
                  <c:v>1273000</c:v>
                </c:pt>
                <c:pt idx="2317">
                  <c:v>1546000</c:v>
                </c:pt>
                <c:pt idx="2318">
                  <c:v>1576100</c:v>
                </c:pt>
                <c:pt idx="2319">
                  <c:v>1423500</c:v>
                </c:pt>
                <c:pt idx="2320">
                  <c:v>1129400</c:v>
                </c:pt>
                <c:pt idx="2321">
                  <c:v>1045500</c:v>
                </c:pt>
                <c:pt idx="2322">
                  <c:v>542070</c:v>
                </c:pt>
                <c:pt idx="2323">
                  <c:v>373600</c:v>
                </c:pt>
                <c:pt idx="2324">
                  <c:v>332560</c:v>
                </c:pt>
                <c:pt idx="2325">
                  <c:v>233240</c:v>
                </c:pt>
                <c:pt idx="2326">
                  <c:v>268110</c:v>
                </c:pt>
                <c:pt idx="2327">
                  <c:v>217130</c:v>
                </c:pt>
                <c:pt idx="2328">
                  <c:v>56256</c:v>
                </c:pt>
                <c:pt idx="2329">
                  <c:v>51429</c:v>
                </c:pt>
                <c:pt idx="2330">
                  <c:v>51518</c:v>
                </c:pt>
                <c:pt idx="2331">
                  <c:v>47300</c:v>
                </c:pt>
                <c:pt idx="2332">
                  <c:v>44990</c:v>
                </c:pt>
                <c:pt idx="2333">
                  <c:v>45729</c:v>
                </c:pt>
                <c:pt idx="2334">
                  <c:v>449270</c:v>
                </c:pt>
                <c:pt idx="2335">
                  <c:v>317770</c:v>
                </c:pt>
                <c:pt idx="2336">
                  <c:v>300940</c:v>
                </c:pt>
                <c:pt idx="2337">
                  <c:v>217100</c:v>
                </c:pt>
                <c:pt idx="2338">
                  <c:v>199560</c:v>
                </c:pt>
                <c:pt idx="2339">
                  <c:v>197220</c:v>
                </c:pt>
                <c:pt idx="2340">
                  <c:v>175530</c:v>
                </c:pt>
                <c:pt idx="2341">
                  <c:v>188300</c:v>
                </c:pt>
                <c:pt idx="2342">
                  <c:v>191650</c:v>
                </c:pt>
                <c:pt idx="2343">
                  <c:v>290820</c:v>
                </c:pt>
                <c:pt idx="2344">
                  <c:v>364800</c:v>
                </c:pt>
                <c:pt idx="2345">
                  <c:v>379950</c:v>
                </c:pt>
                <c:pt idx="2346">
                  <c:v>699970</c:v>
                </c:pt>
                <c:pt idx="2347">
                  <c:v>878130</c:v>
                </c:pt>
                <c:pt idx="2348">
                  <c:v>908330</c:v>
                </c:pt>
                <c:pt idx="2349">
                  <c:v>1094900</c:v>
                </c:pt>
                <c:pt idx="2350">
                  <c:v>1213100</c:v>
                </c:pt>
                <c:pt idx="2351">
                  <c:v>1163400</c:v>
                </c:pt>
                <c:pt idx="2352">
                  <c:v>1028200</c:v>
                </c:pt>
                <c:pt idx="2353">
                  <c:v>130850</c:v>
                </c:pt>
                <c:pt idx="2354">
                  <c:v>124240</c:v>
                </c:pt>
                <c:pt idx="2355">
                  <c:v>98718</c:v>
                </c:pt>
                <c:pt idx="2356">
                  <c:v>97014</c:v>
                </c:pt>
                <c:pt idx="2357">
                  <c:v>89698</c:v>
                </c:pt>
                <c:pt idx="2358">
                  <c:v>66623</c:v>
                </c:pt>
                <c:pt idx="2359">
                  <c:v>63021</c:v>
                </c:pt>
                <c:pt idx="2360">
                  <c:v>58266</c:v>
                </c:pt>
                <c:pt idx="2361">
                  <c:v>359160</c:v>
                </c:pt>
                <c:pt idx="2362">
                  <c:v>40787</c:v>
                </c:pt>
                <c:pt idx="2363">
                  <c:v>37405</c:v>
                </c:pt>
                <c:pt idx="2364">
                  <c:v>29620</c:v>
                </c:pt>
                <c:pt idx="2365">
                  <c:v>29334</c:v>
                </c:pt>
                <c:pt idx="2366">
                  <c:v>26757</c:v>
                </c:pt>
                <c:pt idx="2367">
                  <c:v>23035</c:v>
                </c:pt>
                <c:pt idx="2368">
                  <c:v>161650</c:v>
                </c:pt>
                <c:pt idx="2369">
                  <c:v>133800</c:v>
                </c:pt>
                <c:pt idx="2370">
                  <c:v>149490</c:v>
                </c:pt>
                <c:pt idx="2371">
                  <c:v>189990</c:v>
                </c:pt>
                <c:pt idx="2372">
                  <c:v>200930</c:v>
                </c:pt>
                <c:pt idx="2373">
                  <c:v>602900</c:v>
                </c:pt>
                <c:pt idx="2374">
                  <c:v>1007400</c:v>
                </c:pt>
                <c:pt idx="2375">
                  <c:v>870420</c:v>
                </c:pt>
                <c:pt idx="2376">
                  <c:v>608910</c:v>
                </c:pt>
                <c:pt idx="2377">
                  <c:v>552950</c:v>
                </c:pt>
                <c:pt idx="2378">
                  <c:v>259590</c:v>
                </c:pt>
                <c:pt idx="2379">
                  <c:v>214900</c:v>
                </c:pt>
                <c:pt idx="2380">
                  <c:v>197750</c:v>
                </c:pt>
                <c:pt idx="2381">
                  <c:v>171920</c:v>
                </c:pt>
                <c:pt idx="2382">
                  <c:v>161190</c:v>
                </c:pt>
                <c:pt idx="2383">
                  <c:v>157950</c:v>
                </c:pt>
                <c:pt idx="2384">
                  <c:v>148030</c:v>
                </c:pt>
                <c:pt idx="2385">
                  <c:v>152820</c:v>
                </c:pt>
                <c:pt idx="2386">
                  <c:v>157780</c:v>
                </c:pt>
                <c:pt idx="2387">
                  <c:v>193590</c:v>
                </c:pt>
                <c:pt idx="2388">
                  <c:v>260430</c:v>
                </c:pt>
                <c:pt idx="2389">
                  <c:v>270300</c:v>
                </c:pt>
                <c:pt idx="2390">
                  <c:v>459980</c:v>
                </c:pt>
                <c:pt idx="2391">
                  <c:v>631070</c:v>
                </c:pt>
                <c:pt idx="2392">
                  <c:v>646930</c:v>
                </c:pt>
                <c:pt idx="2393">
                  <c:v>760340</c:v>
                </c:pt>
                <c:pt idx="2394">
                  <c:v>655320</c:v>
                </c:pt>
                <c:pt idx="2395">
                  <c:v>620480</c:v>
                </c:pt>
                <c:pt idx="2396">
                  <c:v>326370</c:v>
                </c:pt>
                <c:pt idx="2397">
                  <c:v>135980</c:v>
                </c:pt>
                <c:pt idx="2398">
                  <c:v>114010</c:v>
                </c:pt>
                <c:pt idx="2399">
                  <c:v>99575</c:v>
                </c:pt>
                <c:pt idx="2400">
                  <c:v>128770</c:v>
                </c:pt>
                <c:pt idx="2401">
                  <c:v>135600</c:v>
                </c:pt>
                <c:pt idx="2402">
                  <c:v>376680</c:v>
                </c:pt>
                <c:pt idx="2403">
                  <c:v>677990</c:v>
                </c:pt>
                <c:pt idx="2404">
                  <c:v>738070</c:v>
                </c:pt>
                <c:pt idx="2405">
                  <c:v>705630</c:v>
                </c:pt>
                <c:pt idx="2406">
                  <c:v>512670</c:v>
                </c:pt>
                <c:pt idx="2407">
                  <c:v>466900</c:v>
                </c:pt>
                <c:pt idx="2408">
                  <c:v>221340</c:v>
                </c:pt>
                <c:pt idx="2409">
                  <c:v>70112</c:v>
                </c:pt>
                <c:pt idx="2410">
                  <c:v>69609</c:v>
                </c:pt>
                <c:pt idx="2411">
                  <c:v>112370</c:v>
                </c:pt>
                <c:pt idx="2412">
                  <c:v>103480</c:v>
                </c:pt>
                <c:pt idx="2413">
                  <c:v>103760</c:v>
                </c:pt>
                <c:pt idx="2414">
                  <c:v>106590</c:v>
                </c:pt>
                <c:pt idx="2415">
                  <c:v>115960</c:v>
                </c:pt>
                <c:pt idx="2416">
                  <c:v>117940</c:v>
                </c:pt>
                <c:pt idx="2417">
                  <c:v>155000</c:v>
                </c:pt>
                <c:pt idx="2418">
                  <c:v>180000</c:v>
                </c:pt>
                <c:pt idx="2419">
                  <c:v>187990</c:v>
                </c:pt>
                <c:pt idx="2420">
                  <c:v>327040</c:v>
                </c:pt>
                <c:pt idx="2421">
                  <c:v>42361</c:v>
                </c:pt>
                <c:pt idx="2422">
                  <c:v>44162</c:v>
                </c:pt>
                <c:pt idx="2423">
                  <c:v>479160</c:v>
                </c:pt>
                <c:pt idx="2424">
                  <c:v>58865</c:v>
                </c:pt>
                <c:pt idx="2425">
                  <c:v>60834</c:v>
                </c:pt>
                <c:pt idx="2426">
                  <c:v>68545</c:v>
                </c:pt>
                <c:pt idx="2427">
                  <c:v>66622</c:v>
                </c:pt>
                <c:pt idx="2428">
                  <c:v>63620</c:v>
                </c:pt>
                <c:pt idx="2429">
                  <c:v>63654</c:v>
                </c:pt>
                <c:pt idx="2430">
                  <c:v>59894</c:v>
                </c:pt>
                <c:pt idx="2431">
                  <c:v>54393</c:v>
                </c:pt>
                <c:pt idx="2432">
                  <c:v>435710</c:v>
                </c:pt>
                <c:pt idx="2433">
                  <c:v>47324</c:v>
                </c:pt>
                <c:pt idx="2434">
                  <c:v>37709</c:v>
                </c:pt>
                <c:pt idx="2435">
                  <c:v>157040</c:v>
                </c:pt>
                <c:pt idx="2436">
                  <c:v>124650</c:v>
                </c:pt>
                <c:pt idx="2437">
                  <c:v>100340</c:v>
                </c:pt>
                <c:pt idx="2438">
                  <c:v>91634</c:v>
                </c:pt>
                <c:pt idx="2439">
                  <c:v>89578</c:v>
                </c:pt>
                <c:pt idx="2440">
                  <c:v>87511</c:v>
                </c:pt>
                <c:pt idx="2441">
                  <c:v>104390</c:v>
                </c:pt>
                <c:pt idx="2442">
                  <c:v>107060</c:v>
                </c:pt>
                <c:pt idx="2443">
                  <c:v>257350</c:v>
                </c:pt>
                <c:pt idx="2444">
                  <c:v>464660</c:v>
                </c:pt>
                <c:pt idx="2445">
                  <c:v>472030</c:v>
                </c:pt>
                <c:pt idx="2446">
                  <c:v>531820</c:v>
                </c:pt>
                <c:pt idx="2447">
                  <c:v>425220</c:v>
                </c:pt>
                <c:pt idx="2448">
                  <c:v>357560</c:v>
                </c:pt>
                <c:pt idx="2449">
                  <c:v>343120</c:v>
                </c:pt>
                <c:pt idx="2450">
                  <c:v>280380</c:v>
                </c:pt>
                <c:pt idx="2451">
                  <c:v>270090</c:v>
                </c:pt>
                <c:pt idx="2452">
                  <c:v>223490</c:v>
                </c:pt>
                <c:pt idx="2453">
                  <c:v>219840</c:v>
                </c:pt>
                <c:pt idx="2454">
                  <c:v>188280</c:v>
                </c:pt>
                <c:pt idx="2455">
                  <c:v>184670</c:v>
                </c:pt>
                <c:pt idx="2456">
                  <c:v>177610</c:v>
                </c:pt>
                <c:pt idx="2457">
                  <c:v>178880</c:v>
                </c:pt>
                <c:pt idx="2458">
                  <c:v>162390</c:v>
                </c:pt>
                <c:pt idx="2459">
                  <c:v>161090</c:v>
                </c:pt>
                <c:pt idx="2460">
                  <c:v>144980</c:v>
                </c:pt>
                <c:pt idx="2461">
                  <c:v>148440</c:v>
                </c:pt>
                <c:pt idx="2462">
                  <c:v>136300</c:v>
                </c:pt>
                <c:pt idx="2463">
                  <c:v>136130</c:v>
                </c:pt>
                <c:pt idx="2464">
                  <c:v>131810</c:v>
                </c:pt>
                <c:pt idx="2465">
                  <c:v>129220</c:v>
                </c:pt>
                <c:pt idx="2466">
                  <c:v>122690</c:v>
                </c:pt>
                <c:pt idx="2467">
                  <c:v>120580</c:v>
                </c:pt>
                <c:pt idx="2468">
                  <c:v>116880</c:v>
                </c:pt>
                <c:pt idx="2469">
                  <c:v>117770</c:v>
                </c:pt>
                <c:pt idx="2470">
                  <c:v>116460</c:v>
                </c:pt>
                <c:pt idx="2471">
                  <c:v>114680</c:v>
                </c:pt>
                <c:pt idx="2472">
                  <c:v>117760</c:v>
                </c:pt>
                <c:pt idx="2473">
                  <c:v>117370</c:v>
                </c:pt>
                <c:pt idx="2474">
                  <c:v>117660</c:v>
                </c:pt>
                <c:pt idx="2475">
                  <c:v>118810</c:v>
                </c:pt>
                <c:pt idx="2476">
                  <c:v>122610</c:v>
                </c:pt>
                <c:pt idx="2477">
                  <c:v>122870</c:v>
                </c:pt>
                <c:pt idx="2478">
                  <c:v>128870</c:v>
                </c:pt>
                <c:pt idx="2479">
                  <c:v>132260</c:v>
                </c:pt>
                <c:pt idx="2480">
                  <c:v>143030</c:v>
                </c:pt>
                <c:pt idx="2481">
                  <c:v>147100</c:v>
                </c:pt>
                <c:pt idx="2482">
                  <c:v>163120</c:v>
                </c:pt>
                <c:pt idx="2483">
                  <c:v>165080</c:v>
                </c:pt>
                <c:pt idx="2484">
                  <c:v>173890</c:v>
                </c:pt>
                <c:pt idx="2485">
                  <c:v>171910</c:v>
                </c:pt>
                <c:pt idx="2486">
                  <c:v>205600</c:v>
                </c:pt>
                <c:pt idx="2487">
                  <c:v>221920</c:v>
                </c:pt>
                <c:pt idx="2488">
                  <c:v>264000</c:v>
                </c:pt>
                <c:pt idx="2489">
                  <c:v>263460</c:v>
                </c:pt>
                <c:pt idx="2490">
                  <c:v>315960</c:v>
                </c:pt>
                <c:pt idx="2491">
                  <c:v>347970</c:v>
                </c:pt>
                <c:pt idx="2492">
                  <c:v>348460</c:v>
                </c:pt>
                <c:pt idx="2493">
                  <c:v>374920</c:v>
                </c:pt>
                <c:pt idx="2494">
                  <c:v>219930</c:v>
                </c:pt>
                <c:pt idx="2495">
                  <c:v>181390</c:v>
                </c:pt>
                <c:pt idx="2496">
                  <c:v>173740</c:v>
                </c:pt>
                <c:pt idx="2497">
                  <c:v>160120</c:v>
                </c:pt>
                <c:pt idx="2498">
                  <c:v>151770</c:v>
                </c:pt>
                <c:pt idx="2499">
                  <c:v>136550</c:v>
                </c:pt>
                <c:pt idx="2500">
                  <c:v>134260</c:v>
                </c:pt>
                <c:pt idx="2501">
                  <c:v>132730</c:v>
                </c:pt>
                <c:pt idx="2502">
                  <c:v>158370</c:v>
                </c:pt>
                <c:pt idx="2503">
                  <c:v>212810</c:v>
                </c:pt>
                <c:pt idx="2504">
                  <c:v>225990</c:v>
                </c:pt>
                <c:pt idx="2505">
                  <c:v>538590</c:v>
                </c:pt>
                <c:pt idx="2506">
                  <c:v>527110</c:v>
                </c:pt>
                <c:pt idx="2507">
                  <c:v>438840</c:v>
                </c:pt>
                <c:pt idx="2508">
                  <c:v>296890</c:v>
                </c:pt>
                <c:pt idx="2509">
                  <c:v>299720</c:v>
                </c:pt>
                <c:pt idx="2510">
                  <c:v>200290</c:v>
                </c:pt>
                <c:pt idx="2511">
                  <c:v>196800</c:v>
                </c:pt>
                <c:pt idx="2512">
                  <c:v>172730</c:v>
                </c:pt>
                <c:pt idx="2513">
                  <c:v>177100</c:v>
                </c:pt>
                <c:pt idx="2514">
                  <c:v>169910</c:v>
                </c:pt>
                <c:pt idx="2515">
                  <c:v>156000</c:v>
                </c:pt>
                <c:pt idx="2516">
                  <c:v>53437</c:v>
                </c:pt>
                <c:pt idx="2517">
                  <c:v>52248</c:v>
                </c:pt>
                <c:pt idx="2518">
                  <c:v>50815</c:v>
                </c:pt>
                <c:pt idx="2519">
                  <c:v>51531</c:v>
                </c:pt>
                <c:pt idx="2520">
                  <c:v>51168</c:v>
                </c:pt>
                <c:pt idx="2521">
                  <c:v>52357</c:v>
                </c:pt>
                <c:pt idx="2522">
                  <c:v>52857</c:v>
                </c:pt>
                <c:pt idx="2523">
                  <c:v>52806</c:v>
                </c:pt>
                <c:pt idx="2524">
                  <c:v>57616</c:v>
                </c:pt>
                <c:pt idx="2525">
                  <c:v>57900</c:v>
                </c:pt>
                <c:pt idx="2526">
                  <c:v>56221</c:v>
                </c:pt>
                <c:pt idx="2527">
                  <c:v>196950</c:v>
                </c:pt>
                <c:pt idx="2528">
                  <c:v>22709</c:v>
                </c:pt>
                <c:pt idx="2529">
                  <c:v>22034</c:v>
                </c:pt>
                <c:pt idx="2530">
                  <c:v>24999</c:v>
                </c:pt>
                <c:pt idx="2531">
                  <c:v>26396</c:v>
                </c:pt>
                <c:pt idx="2532">
                  <c:v>25950</c:v>
                </c:pt>
                <c:pt idx="2533">
                  <c:v>30232</c:v>
                </c:pt>
                <c:pt idx="2534">
                  <c:v>317500</c:v>
                </c:pt>
                <c:pt idx="2535">
                  <c:v>277100</c:v>
                </c:pt>
                <c:pt idx="2536">
                  <c:v>246240</c:v>
                </c:pt>
                <c:pt idx="2537">
                  <c:v>252170</c:v>
                </c:pt>
                <c:pt idx="2538">
                  <c:v>247720</c:v>
                </c:pt>
                <c:pt idx="2539">
                  <c:v>218710</c:v>
                </c:pt>
                <c:pt idx="2540">
                  <c:v>196810</c:v>
                </c:pt>
                <c:pt idx="2541">
                  <c:v>188630</c:v>
                </c:pt>
                <c:pt idx="2542">
                  <c:v>158000</c:v>
                </c:pt>
                <c:pt idx="2543">
                  <c:v>160860</c:v>
                </c:pt>
                <c:pt idx="2544">
                  <c:v>158420</c:v>
                </c:pt>
                <c:pt idx="2545">
                  <c:v>204710</c:v>
                </c:pt>
                <c:pt idx="2546">
                  <c:v>270670</c:v>
                </c:pt>
                <c:pt idx="2547">
                  <c:v>280370</c:v>
                </c:pt>
                <c:pt idx="2548">
                  <c:v>378180</c:v>
                </c:pt>
                <c:pt idx="2549">
                  <c:v>377500</c:v>
                </c:pt>
                <c:pt idx="2550">
                  <c:v>375320</c:v>
                </c:pt>
                <c:pt idx="2551">
                  <c:v>316660</c:v>
                </c:pt>
                <c:pt idx="2552">
                  <c:v>295440</c:v>
                </c:pt>
                <c:pt idx="2553">
                  <c:v>286450</c:v>
                </c:pt>
                <c:pt idx="2554">
                  <c:v>249670</c:v>
                </c:pt>
                <c:pt idx="2555">
                  <c:v>228780</c:v>
                </c:pt>
                <c:pt idx="2556">
                  <c:v>220490</c:v>
                </c:pt>
                <c:pt idx="2557">
                  <c:v>193480</c:v>
                </c:pt>
                <c:pt idx="2558">
                  <c:v>173660</c:v>
                </c:pt>
                <c:pt idx="2559">
                  <c:v>167540</c:v>
                </c:pt>
                <c:pt idx="2560">
                  <c:v>141670</c:v>
                </c:pt>
                <c:pt idx="2561">
                  <c:v>132370</c:v>
                </c:pt>
                <c:pt idx="2562">
                  <c:v>129350</c:v>
                </c:pt>
                <c:pt idx="2563">
                  <c:v>120540</c:v>
                </c:pt>
                <c:pt idx="2564">
                  <c:v>127590</c:v>
                </c:pt>
                <c:pt idx="2565">
                  <c:v>106890</c:v>
                </c:pt>
                <c:pt idx="2566">
                  <c:v>103940</c:v>
                </c:pt>
                <c:pt idx="2567">
                  <c:v>110420</c:v>
                </c:pt>
                <c:pt idx="2568">
                  <c:v>112410</c:v>
                </c:pt>
                <c:pt idx="2569">
                  <c:v>131540</c:v>
                </c:pt>
                <c:pt idx="2570">
                  <c:v>133980</c:v>
                </c:pt>
                <c:pt idx="2571">
                  <c:v>137080</c:v>
                </c:pt>
                <c:pt idx="2572">
                  <c:v>154950</c:v>
                </c:pt>
                <c:pt idx="2573">
                  <c:v>157580</c:v>
                </c:pt>
                <c:pt idx="2574">
                  <c:v>161790</c:v>
                </c:pt>
                <c:pt idx="2575">
                  <c:v>192650</c:v>
                </c:pt>
                <c:pt idx="2576">
                  <c:v>191620</c:v>
                </c:pt>
                <c:pt idx="2577">
                  <c:v>197240</c:v>
                </c:pt>
                <c:pt idx="2578">
                  <c:v>208510</c:v>
                </c:pt>
                <c:pt idx="2579">
                  <c:v>220490</c:v>
                </c:pt>
                <c:pt idx="2580">
                  <c:v>269110</c:v>
                </c:pt>
                <c:pt idx="2581">
                  <c:v>293790</c:v>
                </c:pt>
                <c:pt idx="2582">
                  <c:v>296630</c:v>
                </c:pt>
                <c:pt idx="2583">
                  <c:v>298960</c:v>
                </c:pt>
                <c:pt idx="2584">
                  <c:v>334000</c:v>
                </c:pt>
                <c:pt idx="2585">
                  <c:v>337860</c:v>
                </c:pt>
                <c:pt idx="2586">
                  <c:v>336990</c:v>
                </c:pt>
                <c:pt idx="2587">
                  <c:v>352410</c:v>
                </c:pt>
                <c:pt idx="2588">
                  <c:v>359570</c:v>
                </c:pt>
                <c:pt idx="2589">
                  <c:v>358950</c:v>
                </c:pt>
                <c:pt idx="2590">
                  <c:v>377490</c:v>
                </c:pt>
                <c:pt idx="2591">
                  <c:v>368810</c:v>
                </c:pt>
                <c:pt idx="2592">
                  <c:v>362590</c:v>
                </c:pt>
                <c:pt idx="2593">
                  <c:v>364620</c:v>
                </c:pt>
                <c:pt idx="2594">
                  <c:v>371130</c:v>
                </c:pt>
                <c:pt idx="2595">
                  <c:v>350220</c:v>
                </c:pt>
                <c:pt idx="2596">
                  <c:v>341990</c:v>
                </c:pt>
                <c:pt idx="2597">
                  <c:v>341470</c:v>
                </c:pt>
                <c:pt idx="2598">
                  <c:v>322940</c:v>
                </c:pt>
                <c:pt idx="2599">
                  <c:v>301250</c:v>
                </c:pt>
                <c:pt idx="2600">
                  <c:v>299190</c:v>
                </c:pt>
                <c:pt idx="2601">
                  <c:v>290940</c:v>
                </c:pt>
                <c:pt idx="2602">
                  <c:v>262220</c:v>
                </c:pt>
                <c:pt idx="2603">
                  <c:v>262110</c:v>
                </c:pt>
                <c:pt idx="2604">
                  <c:v>253230</c:v>
                </c:pt>
                <c:pt idx="2605">
                  <c:v>228600</c:v>
                </c:pt>
                <c:pt idx="2606">
                  <c:v>228030</c:v>
                </c:pt>
                <c:pt idx="2607">
                  <c:v>220430</c:v>
                </c:pt>
                <c:pt idx="2608">
                  <c:v>207500</c:v>
                </c:pt>
                <c:pt idx="2609">
                  <c:v>201670</c:v>
                </c:pt>
                <c:pt idx="2610">
                  <c:v>201570</c:v>
                </c:pt>
                <c:pt idx="2611">
                  <c:v>184830</c:v>
                </c:pt>
                <c:pt idx="2612">
                  <c:v>190490</c:v>
                </c:pt>
                <c:pt idx="2613">
                  <c:v>188090</c:v>
                </c:pt>
                <c:pt idx="2614">
                  <c:v>204520</c:v>
                </c:pt>
                <c:pt idx="2615">
                  <c:v>205500</c:v>
                </c:pt>
                <c:pt idx="2616">
                  <c:v>189640</c:v>
                </c:pt>
                <c:pt idx="2617">
                  <c:v>192750</c:v>
                </c:pt>
                <c:pt idx="2618">
                  <c:v>195240</c:v>
                </c:pt>
                <c:pt idx="2619">
                  <c:v>193390</c:v>
                </c:pt>
                <c:pt idx="2620">
                  <c:v>204180</c:v>
                </c:pt>
                <c:pt idx="2621">
                  <c:v>208480</c:v>
                </c:pt>
                <c:pt idx="2622">
                  <c:v>196720</c:v>
                </c:pt>
                <c:pt idx="2623">
                  <c:v>212610</c:v>
                </c:pt>
                <c:pt idx="2624">
                  <c:v>215960</c:v>
                </c:pt>
                <c:pt idx="2625">
                  <c:v>216390</c:v>
                </c:pt>
                <c:pt idx="2626">
                  <c:v>236530</c:v>
                </c:pt>
                <c:pt idx="2627">
                  <c:v>402400</c:v>
                </c:pt>
                <c:pt idx="2628">
                  <c:v>282100</c:v>
                </c:pt>
                <c:pt idx="2629">
                  <c:v>123520</c:v>
                </c:pt>
                <c:pt idx="2630">
                  <c:v>119690</c:v>
                </c:pt>
                <c:pt idx="2631">
                  <c:v>116730</c:v>
                </c:pt>
                <c:pt idx="2632">
                  <c:v>98114</c:v>
                </c:pt>
                <c:pt idx="2633">
                  <c:v>98167</c:v>
                </c:pt>
                <c:pt idx="2634">
                  <c:v>96485</c:v>
                </c:pt>
                <c:pt idx="2635">
                  <c:v>126070</c:v>
                </c:pt>
                <c:pt idx="2636">
                  <c:v>126720</c:v>
                </c:pt>
                <c:pt idx="2637">
                  <c:v>130980</c:v>
                </c:pt>
                <c:pt idx="2638">
                  <c:v>180640</c:v>
                </c:pt>
                <c:pt idx="2639">
                  <c:v>181750</c:v>
                </c:pt>
                <c:pt idx="2640">
                  <c:v>187310</c:v>
                </c:pt>
                <c:pt idx="2641">
                  <c:v>264810</c:v>
                </c:pt>
                <c:pt idx="2642">
                  <c:v>263370</c:v>
                </c:pt>
                <c:pt idx="2643">
                  <c:v>262530</c:v>
                </c:pt>
                <c:pt idx="2644">
                  <c:v>389980</c:v>
                </c:pt>
                <c:pt idx="2645">
                  <c:v>377940</c:v>
                </c:pt>
                <c:pt idx="2646">
                  <c:v>397040</c:v>
                </c:pt>
                <c:pt idx="2647">
                  <c:v>464460</c:v>
                </c:pt>
                <c:pt idx="2648">
                  <c:v>472880</c:v>
                </c:pt>
                <c:pt idx="2649">
                  <c:v>483470</c:v>
                </c:pt>
                <c:pt idx="2650">
                  <c:v>482080</c:v>
                </c:pt>
                <c:pt idx="2651">
                  <c:v>484480</c:v>
                </c:pt>
                <c:pt idx="2652">
                  <c:v>479190</c:v>
                </c:pt>
                <c:pt idx="2653">
                  <c:v>395470</c:v>
                </c:pt>
                <c:pt idx="2654">
                  <c:v>397180</c:v>
                </c:pt>
                <c:pt idx="2655">
                  <c:v>387000</c:v>
                </c:pt>
                <c:pt idx="2656">
                  <c:v>293120</c:v>
                </c:pt>
                <c:pt idx="2657">
                  <c:v>298730</c:v>
                </c:pt>
                <c:pt idx="2658">
                  <c:v>303640</c:v>
                </c:pt>
                <c:pt idx="2659">
                  <c:v>238250</c:v>
                </c:pt>
                <c:pt idx="2660">
                  <c:v>237570</c:v>
                </c:pt>
                <c:pt idx="2661">
                  <c:v>235010</c:v>
                </c:pt>
                <c:pt idx="2662">
                  <c:v>209580</c:v>
                </c:pt>
                <c:pt idx="2663">
                  <c:v>211370</c:v>
                </c:pt>
                <c:pt idx="2664">
                  <c:v>211550</c:v>
                </c:pt>
                <c:pt idx="2665">
                  <c:v>241710</c:v>
                </c:pt>
                <c:pt idx="2666">
                  <c:v>243480</c:v>
                </c:pt>
                <c:pt idx="2667">
                  <c:v>249240</c:v>
                </c:pt>
                <c:pt idx="2668">
                  <c:v>332200</c:v>
                </c:pt>
                <c:pt idx="2669">
                  <c:v>333470</c:v>
                </c:pt>
                <c:pt idx="2670">
                  <c:v>335770</c:v>
                </c:pt>
                <c:pt idx="2671">
                  <c:v>488880</c:v>
                </c:pt>
                <c:pt idx="2672">
                  <c:v>546340</c:v>
                </c:pt>
                <c:pt idx="2673">
                  <c:v>492090</c:v>
                </c:pt>
                <c:pt idx="2674">
                  <c:v>377880</c:v>
                </c:pt>
                <c:pt idx="2675">
                  <c:v>353860</c:v>
                </c:pt>
                <c:pt idx="2676">
                  <c:v>350870</c:v>
                </c:pt>
                <c:pt idx="2677">
                  <c:v>220510</c:v>
                </c:pt>
                <c:pt idx="2678">
                  <c:v>219280</c:v>
                </c:pt>
                <c:pt idx="2679">
                  <c:v>216860</c:v>
                </c:pt>
                <c:pt idx="2680">
                  <c:v>182260</c:v>
                </c:pt>
                <c:pt idx="2681">
                  <c:v>178640</c:v>
                </c:pt>
                <c:pt idx="2682">
                  <c:v>179520</c:v>
                </c:pt>
                <c:pt idx="2683">
                  <c:v>180480</c:v>
                </c:pt>
                <c:pt idx="2684">
                  <c:v>183630</c:v>
                </c:pt>
                <c:pt idx="2685">
                  <c:v>185560</c:v>
                </c:pt>
                <c:pt idx="2686">
                  <c:v>220090</c:v>
                </c:pt>
                <c:pt idx="2687">
                  <c:v>221340</c:v>
                </c:pt>
                <c:pt idx="2688">
                  <c:v>224490</c:v>
                </c:pt>
                <c:pt idx="2689">
                  <c:v>247840</c:v>
                </c:pt>
                <c:pt idx="2690">
                  <c:v>250730</c:v>
                </c:pt>
                <c:pt idx="2691">
                  <c:v>265640</c:v>
                </c:pt>
                <c:pt idx="2692">
                  <c:v>332150</c:v>
                </c:pt>
                <c:pt idx="2693">
                  <c:v>481260</c:v>
                </c:pt>
                <c:pt idx="2694">
                  <c:v>483520</c:v>
                </c:pt>
                <c:pt idx="2695">
                  <c:v>470220</c:v>
                </c:pt>
                <c:pt idx="2696">
                  <c:v>600160</c:v>
                </c:pt>
                <c:pt idx="2697">
                  <c:v>602060</c:v>
                </c:pt>
                <c:pt idx="2698">
                  <c:v>607480</c:v>
                </c:pt>
                <c:pt idx="2699">
                  <c:v>574650</c:v>
                </c:pt>
                <c:pt idx="2700">
                  <c:v>577070</c:v>
                </c:pt>
                <c:pt idx="2701">
                  <c:v>574260</c:v>
                </c:pt>
                <c:pt idx="2702">
                  <c:v>547890</c:v>
                </c:pt>
                <c:pt idx="2703">
                  <c:v>549560</c:v>
                </c:pt>
                <c:pt idx="2704">
                  <c:v>535380</c:v>
                </c:pt>
                <c:pt idx="2705">
                  <c:v>387280</c:v>
                </c:pt>
                <c:pt idx="2706">
                  <c:v>386050</c:v>
                </c:pt>
                <c:pt idx="2707">
                  <c:v>377730</c:v>
                </c:pt>
                <c:pt idx="2708">
                  <c:v>283130</c:v>
                </c:pt>
                <c:pt idx="2709">
                  <c:v>284330</c:v>
                </c:pt>
                <c:pt idx="2710">
                  <c:v>276110</c:v>
                </c:pt>
                <c:pt idx="2711">
                  <c:v>249360</c:v>
                </c:pt>
                <c:pt idx="2712">
                  <c:v>259110</c:v>
                </c:pt>
                <c:pt idx="2713">
                  <c:v>259480</c:v>
                </c:pt>
                <c:pt idx="2714">
                  <c:v>668990</c:v>
                </c:pt>
                <c:pt idx="2715">
                  <c:v>744510</c:v>
                </c:pt>
                <c:pt idx="2716">
                  <c:v>802740</c:v>
                </c:pt>
                <c:pt idx="2717">
                  <c:v>809960</c:v>
                </c:pt>
                <c:pt idx="2718">
                  <c:v>861250</c:v>
                </c:pt>
                <c:pt idx="2719">
                  <c:v>880270</c:v>
                </c:pt>
                <c:pt idx="2720">
                  <c:v>892900</c:v>
                </c:pt>
                <c:pt idx="2721">
                  <c:v>902630</c:v>
                </c:pt>
                <c:pt idx="2722">
                  <c:v>873900</c:v>
                </c:pt>
                <c:pt idx="2723">
                  <c:v>873890</c:v>
                </c:pt>
                <c:pt idx="2724">
                  <c:v>814700</c:v>
                </c:pt>
                <c:pt idx="2725">
                  <c:v>812300</c:v>
                </c:pt>
                <c:pt idx="2726">
                  <c:v>721620</c:v>
                </c:pt>
                <c:pt idx="2727">
                  <c:v>713600</c:v>
                </c:pt>
                <c:pt idx="2728">
                  <c:v>628210</c:v>
                </c:pt>
                <c:pt idx="2729">
                  <c:v>614650</c:v>
                </c:pt>
                <c:pt idx="2730">
                  <c:v>524800</c:v>
                </c:pt>
                <c:pt idx="2731">
                  <c:v>517710</c:v>
                </c:pt>
                <c:pt idx="2732">
                  <c:v>450230</c:v>
                </c:pt>
                <c:pt idx="2733">
                  <c:v>429440</c:v>
                </c:pt>
                <c:pt idx="2734">
                  <c:v>358500</c:v>
                </c:pt>
                <c:pt idx="2735">
                  <c:v>353080</c:v>
                </c:pt>
                <c:pt idx="2736">
                  <c:v>307230</c:v>
                </c:pt>
                <c:pt idx="2737">
                  <c:v>312140</c:v>
                </c:pt>
                <c:pt idx="2738">
                  <c:v>264680</c:v>
                </c:pt>
                <c:pt idx="2739">
                  <c:v>263970</c:v>
                </c:pt>
                <c:pt idx="2740">
                  <c:v>249690</c:v>
                </c:pt>
                <c:pt idx="2741">
                  <c:v>257350</c:v>
                </c:pt>
                <c:pt idx="2742">
                  <c:v>247390</c:v>
                </c:pt>
                <c:pt idx="2743">
                  <c:v>243080</c:v>
                </c:pt>
                <c:pt idx="2744">
                  <c:v>239440</c:v>
                </c:pt>
                <c:pt idx="2745">
                  <c:v>241900</c:v>
                </c:pt>
                <c:pt idx="2746">
                  <c:v>237970</c:v>
                </c:pt>
                <c:pt idx="2747">
                  <c:v>247660</c:v>
                </c:pt>
                <c:pt idx="2748">
                  <c:v>245970</c:v>
                </c:pt>
                <c:pt idx="2749">
                  <c:v>246700</c:v>
                </c:pt>
                <c:pt idx="2750">
                  <c:v>300320</c:v>
                </c:pt>
                <c:pt idx="2751">
                  <c:v>302570</c:v>
                </c:pt>
                <c:pt idx="2752">
                  <c:v>301280</c:v>
                </c:pt>
                <c:pt idx="2753">
                  <c:v>450620</c:v>
                </c:pt>
                <c:pt idx="2754">
                  <c:v>454400</c:v>
                </c:pt>
                <c:pt idx="2755">
                  <c:v>469890</c:v>
                </c:pt>
                <c:pt idx="2756">
                  <c:v>668890</c:v>
                </c:pt>
                <c:pt idx="2757">
                  <c:v>680710</c:v>
                </c:pt>
                <c:pt idx="2758">
                  <c:v>717630</c:v>
                </c:pt>
                <c:pt idx="2759">
                  <c:v>889450</c:v>
                </c:pt>
                <c:pt idx="2760">
                  <c:v>892920</c:v>
                </c:pt>
                <c:pt idx="2761">
                  <c:v>897870</c:v>
                </c:pt>
                <c:pt idx="2762">
                  <c:v>1061600</c:v>
                </c:pt>
                <c:pt idx="2763">
                  <c:v>1064100</c:v>
                </c:pt>
                <c:pt idx="2764">
                  <c:v>1064800</c:v>
                </c:pt>
                <c:pt idx="2765">
                  <c:v>1117400</c:v>
                </c:pt>
                <c:pt idx="2766">
                  <c:v>1121700</c:v>
                </c:pt>
                <c:pt idx="2767">
                  <c:v>1099600</c:v>
                </c:pt>
                <c:pt idx="2768">
                  <c:v>811960</c:v>
                </c:pt>
                <c:pt idx="2769">
                  <c:v>434240</c:v>
                </c:pt>
                <c:pt idx="2770">
                  <c:v>403970</c:v>
                </c:pt>
                <c:pt idx="2771">
                  <c:v>652420</c:v>
                </c:pt>
                <c:pt idx="2772">
                  <c:v>773230</c:v>
                </c:pt>
                <c:pt idx="2773">
                  <c:v>794810</c:v>
                </c:pt>
                <c:pt idx="2774">
                  <c:v>1268700</c:v>
                </c:pt>
                <c:pt idx="2775">
                  <c:v>1275900</c:v>
                </c:pt>
                <c:pt idx="2776">
                  <c:v>1252500</c:v>
                </c:pt>
                <c:pt idx="2777">
                  <c:v>1634100</c:v>
                </c:pt>
                <c:pt idx="2778">
                  <c:v>1589900</c:v>
                </c:pt>
                <c:pt idx="2779">
                  <c:v>1585200</c:v>
                </c:pt>
                <c:pt idx="2780">
                  <c:v>1573300</c:v>
                </c:pt>
                <c:pt idx="2781">
                  <c:v>1227000</c:v>
                </c:pt>
                <c:pt idx="2782">
                  <c:v>1219000</c:v>
                </c:pt>
                <c:pt idx="2783">
                  <c:v>1167400</c:v>
                </c:pt>
                <c:pt idx="2784">
                  <c:v>755340</c:v>
                </c:pt>
                <c:pt idx="2785">
                  <c:v>758850</c:v>
                </c:pt>
                <c:pt idx="2786">
                  <c:v>720980</c:v>
                </c:pt>
                <c:pt idx="2787">
                  <c:v>478000</c:v>
                </c:pt>
                <c:pt idx="2788">
                  <c:v>481620</c:v>
                </c:pt>
                <c:pt idx="2789">
                  <c:v>446900</c:v>
                </c:pt>
                <c:pt idx="2790">
                  <c:v>389980</c:v>
                </c:pt>
                <c:pt idx="2791">
                  <c:v>391590</c:v>
                </c:pt>
                <c:pt idx="2792">
                  <c:v>389600</c:v>
                </c:pt>
                <c:pt idx="2793">
                  <c:v>479330</c:v>
                </c:pt>
                <c:pt idx="2794">
                  <c:v>496090</c:v>
                </c:pt>
                <c:pt idx="2795">
                  <c:v>512080</c:v>
                </c:pt>
                <c:pt idx="2796">
                  <c:v>700950</c:v>
                </c:pt>
                <c:pt idx="2797">
                  <c:v>741760</c:v>
                </c:pt>
                <c:pt idx="2798">
                  <c:v>757700</c:v>
                </c:pt>
                <c:pt idx="2799">
                  <c:v>1091100</c:v>
                </c:pt>
                <c:pt idx="2800">
                  <c:v>1098600</c:v>
                </c:pt>
                <c:pt idx="2801">
                  <c:v>1163100</c:v>
                </c:pt>
                <c:pt idx="2802">
                  <c:v>1510300</c:v>
                </c:pt>
                <c:pt idx="2803">
                  <c:v>1606500</c:v>
                </c:pt>
                <c:pt idx="2804">
                  <c:v>1633900</c:v>
                </c:pt>
                <c:pt idx="2805">
                  <c:v>2180300</c:v>
                </c:pt>
                <c:pt idx="2806">
                  <c:v>2727800</c:v>
                </c:pt>
                <c:pt idx="2807">
                  <c:v>2571000</c:v>
                </c:pt>
                <c:pt idx="2808">
                  <c:v>3045200</c:v>
                </c:pt>
                <c:pt idx="2809">
                  <c:v>2751900</c:v>
                </c:pt>
                <c:pt idx="2810">
                  <c:v>2890800</c:v>
                </c:pt>
                <c:pt idx="2811">
                  <c:v>3402500</c:v>
                </c:pt>
                <c:pt idx="2812">
                  <c:v>3250900</c:v>
                </c:pt>
                <c:pt idx="2813">
                  <c:v>3336400</c:v>
                </c:pt>
                <c:pt idx="2814">
                  <c:v>2840900</c:v>
                </c:pt>
                <c:pt idx="2815">
                  <c:v>2686500</c:v>
                </c:pt>
                <c:pt idx="2816">
                  <c:v>1797200</c:v>
                </c:pt>
                <c:pt idx="2817">
                  <c:v>1784500</c:v>
                </c:pt>
                <c:pt idx="2818">
                  <c:v>1729600</c:v>
                </c:pt>
                <c:pt idx="2819">
                  <c:v>928970</c:v>
                </c:pt>
                <c:pt idx="2820">
                  <c:v>891200</c:v>
                </c:pt>
                <c:pt idx="2821">
                  <c:v>881860</c:v>
                </c:pt>
                <c:pt idx="2822">
                  <c:v>748070</c:v>
                </c:pt>
                <c:pt idx="2823">
                  <c:v>792590</c:v>
                </c:pt>
                <c:pt idx="2824">
                  <c:v>785160</c:v>
                </c:pt>
                <c:pt idx="2825">
                  <c:v>890810</c:v>
                </c:pt>
                <c:pt idx="2826">
                  <c:v>904400</c:v>
                </c:pt>
                <c:pt idx="2827">
                  <c:v>921520</c:v>
                </c:pt>
                <c:pt idx="2828">
                  <c:v>1188800</c:v>
                </c:pt>
                <c:pt idx="2829">
                  <c:v>1196800</c:v>
                </c:pt>
                <c:pt idx="2830">
                  <c:v>1231700</c:v>
                </c:pt>
                <c:pt idx="2831">
                  <c:v>1551600</c:v>
                </c:pt>
                <c:pt idx="2832">
                  <c:v>1631200</c:v>
                </c:pt>
                <c:pt idx="2833">
                  <c:v>1623800</c:v>
                </c:pt>
                <c:pt idx="2834">
                  <c:v>2497700</c:v>
                </c:pt>
                <c:pt idx="2835">
                  <c:v>2650500</c:v>
                </c:pt>
                <c:pt idx="2836">
                  <c:v>2669100</c:v>
                </c:pt>
                <c:pt idx="2837">
                  <c:v>3905600</c:v>
                </c:pt>
                <c:pt idx="2838">
                  <c:v>1658600</c:v>
                </c:pt>
                <c:pt idx="2839">
                  <c:v>1503400</c:v>
                </c:pt>
                <c:pt idx="2840">
                  <c:v>1418600</c:v>
                </c:pt>
                <c:pt idx="2841">
                  <c:v>1157600</c:v>
                </c:pt>
                <c:pt idx="2842">
                  <c:v>1153400</c:v>
                </c:pt>
                <c:pt idx="2843">
                  <c:v>1162800</c:v>
                </c:pt>
                <c:pt idx="2844">
                  <c:v>1356200</c:v>
                </c:pt>
                <c:pt idx="2845">
                  <c:v>1388800</c:v>
                </c:pt>
                <c:pt idx="2846">
                  <c:v>1490200</c:v>
                </c:pt>
                <c:pt idx="2847">
                  <c:v>1555500</c:v>
                </c:pt>
                <c:pt idx="2848">
                  <c:v>1897900</c:v>
                </c:pt>
                <c:pt idx="2849">
                  <c:v>1897100</c:v>
                </c:pt>
                <c:pt idx="2850">
                  <c:v>2003000</c:v>
                </c:pt>
                <c:pt idx="2851">
                  <c:v>3553400</c:v>
                </c:pt>
                <c:pt idx="2852">
                  <c:v>3584700</c:v>
                </c:pt>
                <c:pt idx="2853">
                  <c:v>3772900</c:v>
                </c:pt>
                <c:pt idx="2854">
                  <c:v>5594700</c:v>
                </c:pt>
                <c:pt idx="2855">
                  <c:v>5438200</c:v>
                </c:pt>
                <c:pt idx="2856">
                  <c:v>5561100</c:v>
                </c:pt>
                <c:pt idx="2857">
                  <c:v>5912200</c:v>
                </c:pt>
                <c:pt idx="2858">
                  <c:v>5860800</c:v>
                </c:pt>
                <c:pt idx="2859">
                  <c:v>5601600</c:v>
                </c:pt>
                <c:pt idx="2860">
                  <c:v>3386200</c:v>
                </c:pt>
                <c:pt idx="2861">
                  <c:v>3185800</c:v>
                </c:pt>
                <c:pt idx="2862">
                  <c:v>3047700</c:v>
                </c:pt>
                <c:pt idx="2863">
                  <c:v>1605100</c:v>
                </c:pt>
                <c:pt idx="2864">
                  <c:v>1597700</c:v>
                </c:pt>
                <c:pt idx="2865">
                  <c:v>1544500</c:v>
                </c:pt>
                <c:pt idx="2866">
                  <c:v>1227600</c:v>
                </c:pt>
                <c:pt idx="2867">
                  <c:v>1226200</c:v>
                </c:pt>
                <c:pt idx="2868">
                  <c:v>1201600</c:v>
                </c:pt>
                <c:pt idx="2869">
                  <c:v>1272300</c:v>
                </c:pt>
                <c:pt idx="2870">
                  <c:v>1264600</c:v>
                </c:pt>
                <c:pt idx="2871">
                  <c:v>1269400</c:v>
                </c:pt>
                <c:pt idx="2872">
                  <c:v>1388000</c:v>
                </c:pt>
                <c:pt idx="2873">
                  <c:v>1365600</c:v>
                </c:pt>
                <c:pt idx="2874">
                  <c:v>1372900</c:v>
                </c:pt>
                <c:pt idx="2875">
                  <c:v>1486900</c:v>
                </c:pt>
                <c:pt idx="2876">
                  <c:v>1555300</c:v>
                </c:pt>
                <c:pt idx="2877">
                  <c:v>1552500</c:v>
                </c:pt>
                <c:pt idx="2878">
                  <c:v>1571500</c:v>
                </c:pt>
                <c:pt idx="2879">
                  <c:v>1589200</c:v>
                </c:pt>
                <c:pt idx="2880">
                  <c:v>1598300</c:v>
                </c:pt>
                <c:pt idx="2881">
                  <c:v>1709600</c:v>
                </c:pt>
                <c:pt idx="2882">
                  <c:v>1747800</c:v>
                </c:pt>
                <c:pt idx="2883">
                  <c:v>1792800</c:v>
                </c:pt>
                <c:pt idx="2884">
                  <c:v>1829500</c:v>
                </c:pt>
                <c:pt idx="2885">
                  <c:v>1974200</c:v>
                </c:pt>
                <c:pt idx="2886">
                  <c:v>2037800</c:v>
                </c:pt>
                <c:pt idx="2887">
                  <c:v>2096700</c:v>
                </c:pt>
                <c:pt idx="2888">
                  <c:v>2121500</c:v>
                </c:pt>
                <c:pt idx="2889">
                  <c:v>2164000</c:v>
                </c:pt>
                <c:pt idx="2890">
                  <c:v>2247100</c:v>
                </c:pt>
                <c:pt idx="2891">
                  <c:v>2484000</c:v>
                </c:pt>
                <c:pt idx="2892">
                  <c:v>2526700</c:v>
                </c:pt>
                <c:pt idx="2893">
                  <c:v>2647200</c:v>
                </c:pt>
                <c:pt idx="2894">
                  <c:v>7597300</c:v>
                </c:pt>
                <c:pt idx="2895">
                  <c:v>7560500</c:v>
                </c:pt>
                <c:pt idx="2896">
                  <c:v>6403300</c:v>
                </c:pt>
                <c:pt idx="2897">
                  <c:v>5725800</c:v>
                </c:pt>
                <c:pt idx="2898">
                  <c:v>5292300</c:v>
                </c:pt>
                <c:pt idx="2899">
                  <c:v>3000300</c:v>
                </c:pt>
                <c:pt idx="2900">
                  <c:v>2960100</c:v>
                </c:pt>
                <c:pt idx="2901">
                  <c:v>2798500</c:v>
                </c:pt>
                <c:pt idx="2902">
                  <c:v>1824700</c:v>
                </c:pt>
                <c:pt idx="2903">
                  <c:v>1810700</c:v>
                </c:pt>
                <c:pt idx="2904">
                  <c:v>1752700</c:v>
                </c:pt>
                <c:pt idx="2905">
                  <c:v>1538900</c:v>
                </c:pt>
                <c:pt idx="2906">
                  <c:v>1543900</c:v>
                </c:pt>
                <c:pt idx="2907">
                  <c:v>1616200</c:v>
                </c:pt>
                <c:pt idx="2908">
                  <c:v>1428200</c:v>
                </c:pt>
                <c:pt idx="2909">
                  <c:v>1423700</c:v>
                </c:pt>
                <c:pt idx="2910">
                  <c:v>1404000</c:v>
                </c:pt>
                <c:pt idx="2911">
                  <c:v>1573300</c:v>
                </c:pt>
                <c:pt idx="2912">
                  <c:v>1588200</c:v>
                </c:pt>
                <c:pt idx="2913">
                  <c:v>1544400</c:v>
                </c:pt>
                <c:pt idx="2914">
                  <c:v>2425700</c:v>
                </c:pt>
                <c:pt idx="2915">
                  <c:v>2444900</c:v>
                </c:pt>
                <c:pt idx="2916">
                  <c:v>2558300</c:v>
                </c:pt>
                <c:pt idx="2917">
                  <c:v>4159700</c:v>
                </c:pt>
                <c:pt idx="2918">
                  <c:v>4222300</c:v>
                </c:pt>
                <c:pt idx="2919">
                  <c:v>4705500</c:v>
                </c:pt>
                <c:pt idx="2920">
                  <c:v>8289100</c:v>
                </c:pt>
                <c:pt idx="2921">
                  <c:v>7820500</c:v>
                </c:pt>
                <c:pt idx="2922">
                  <c:v>8137400</c:v>
                </c:pt>
                <c:pt idx="2923">
                  <c:v>5138600</c:v>
                </c:pt>
                <c:pt idx="2924">
                  <c:v>5079900</c:v>
                </c:pt>
                <c:pt idx="2925">
                  <c:v>4779200</c:v>
                </c:pt>
                <c:pt idx="2926">
                  <c:v>2857900</c:v>
                </c:pt>
                <c:pt idx="2927">
                  <c:v>2825800</c:v>
                </c:pt>
                <c:pt idx="2928">
                  <c:v>2667600</c:v>
                </c:pt>
                <c:pt idx="2929">
                  <c:v>1693100</c:v>
                </c:pt>
                <c:pt idx="2930">
                  <c:v>1691600</c:v>
                </c:pt>
                <c:pt idx="2931">
                  <c:v>1699600</c:v>
                </c:pt>
                <c:pt idx="2932">
                  <c:v>1410700</c:v>
                </c:pt>
                <c:pt idx="2933">
                  <c:v>1430900</c:v>
                </c:pt>
                <c:pt idx="2934">
                  <c:v>1466200</c:v>
                </c:pt>
                <c:pt idx="2935">
                  <c:v>1484900</c:v>
                </c:pt>
                <c:pt idx="2936">
                  <c:v>1499300</c:v>
                </c:pt>
                <c:pt idx="2937">
                  <c:v>1490600</c:v>
                </c:pt>
                <c:pt idx="2938">
                  <c:v>4436500</c:v>
                </c:pt>
                <c:pt idx="2939">
                  <c:v>6765600</c:v>
                </c:pt>
                <c:pt idx="2940">
                  <c:v>7339600</c:v>
                </c:pt>
                <c:pt idx="2941">
                  <c:v>7390500</c:v>
                </c:pt>
                <c:pt idx="2942">
                  <c:v>7895700</c:v>
                </c:pt>
                <c:pt idx="2943">
                  <c:v>7858000</c:v>
                </c:pt>
                <c:pt idx="2944">
                  <c:v>7566700</c:v>
                </c:pt>
                <c:pt idx="2945">
                  <c:v>4388700</c:v>
                </c:pt>
                <c:pt idx="2946">
                  <c:v>4302800</c:v>
                </c:pt>
                <c:pt idx="2947">
                  <c:v>3813200</c:v>
                </c:pt>
                <c:pt idx="2948">
                  <c:v>2575100</c:v>
                </c:pt>
                <c:pt idx="2949">
                  <c:v>2545900</c:v>
                </c:pt>
                <c:pt idx="2950">
                  <c:v>2436200</c:v>
                </c:pt>
                <c:pt idx="2951">
                  <c:v>1594400</c:v>
                </c:pt>
                <c:pt idx="2952">
                  <c:v>1592900</c:v>
                </c:pt>
                <c:pt idx="2953">
                  <c:v>1522200</c:v>
                </c:pt>
                <c:pt idx="2954">
                  <c:v>1271300</c:v>
                </c:pt>
                <c:pt idx="2955">
                  <c:v>1218800</c:v>
                </c:pt>
                <c:pt idx="2956">
                  <c:v>1305800</c:v>
                </c:pt>
                <c:pt idx="2957">
                  <c:v>1261300</c:v>
                </c:pt>
                <c:pt idx="2958">
                  <c:v>1265000</c:v>
                </c:pt>
                <c:pt idx="2959">
                  <c:v>1274800</c:v>
                </c:pt>
                <c:pt idx="2960">
                  <c:v>1525900</c:v>
                </c:pt>
                <c:pt idx="2961">
                  <c:v>1608900</c:v>
                </c:pt>
                <c:pt idx="2962">
                  <c:v>1643100</c:v>
                </c:pt>
                <c:pt idx="2963">
                  <c:v>2722600</c:v>
                </c:pt>
                <c:pt idx="2964">
                  <c:v>2776400</c:v>
                </c:pt>
                <c:pt idx="2965">
                  <c:v>2962500</c:v>
                </c:pt>
                <c:pt idx="2966">
                  <c:v>6011500</c:v>
                </c:pt>
                <c:pt idx="2967">
                  <c:v>6076000</c:v>
                </c:pt>
                <c:pt idx="2968">
                  <c:v>6399000</c:v>
                </c:pt>
                <c:pt idx="2969">
                  <c:v>7052200</c:v>
                </c:pt>
                <c:pt idx="2970">
                  <c:v>6700500</c:v>
                </c:pt>
                <c:pt idx="2971">
                  <c:v>3627100</c:v>
                </c:pt>
                <c:pt idx="2972">
                  <c:v>3591900</c:v>
                </c:pt>
                <c:pt idx="2973">
                  <c:v>3370300</c:v>
                </c:pt>
                <c:pt idx="2974">
                  <c:v>2095400</c:v>
                </c:pt>
                <c:pt idx="2975">
                  <c:v>2077100</c:v>
                </c:pt>
                <c:pt idx="2976">
                  <c:v>1977400</c:v>
                </c:pt>
                <c:pt idx="2977">
                  <c:v>1490800</c:v>
                </c:pt>
                <c:pt idx="2978">
                  <c:v>1496400</c:v>
                </c:pt>
                <c:pt idx="2979">
                  <c:v>1487000</c:v>
                </c:pt>
                <c:pt idx="2980">
                  <c:v>2340800</c:v>
                </c:pt>
                <c:pt idx="2981">
                  <c:v>3341300</c:v>
                </c:pt>
                <c:pt idx="2982">
                  <c:v>3363600</c:v>
                </c:pt>
                <c:pt idx="2983">
                  <c:v>3505900</c:v>
                </c:pt>
                <c:pt idx="2984">
                  <c:v>5499700</c:v>
                </c:pt>
                <c:pt idx="2985">
                  <c:v>5516300</c:v>
                </c:pt>
                <c:pt idx="2986">
                  <c:v>5677200</c:v>
                </c:pt>
                <c:pt idx="2987">
                  <c:v>6249800</c:v>
                </c:pt>
                <c:pt idx="2988">
                  <c:v>6215800</c:v>
                </c:pt>
                <c:pt idx="2989">
                  <c:v>6020900</c:v>
                </c:pt>
                <c:pt idx="2990">
                  <c:v>3876700</c:v>
                </c:pt>
                <c:pt idx="2991">
                  <c:v>3857800</c:v>
                </c:pt>
                <c:pt idx="2992">
                  <c:v>3394600</c:v>
                </c:pt>
                <c:pt idx="2993">
                  <c:v>2109600</c:v>
                </c:pt>
                <c:pt idx="2994">
                  <c:v>2089300</c:v>
                </c:pt>
                <c:pt idx="2995">
                  <c:v>1961700</c:v>
                </c:pt>
                <c:pt idx="2996">
                  <c:v>1261100</c:v>
                </c:pt>
                <c:pt idx="2997">
                  <c:v>1259300</c:v>
                </c:pt>
                <c:pt idx="2998">
                  <c:v>1220300</c:v>
                </c:pt>
                <c:pt idx="2999">
                  <c:v>964750</c:v>
                </c:pt>
                <c:pt idx="3000">
                  <c:v>964050</c:v>
                </c:pt>
                <c:pt idx="3001">
                  <c:v>946850</c:v>
                </c:pt>
                <c:pt idx="3002">
                  <c:v>894950</c:v>
                </c:pt>
                <c:pt idx="3003">
                  <c:v>897550</c:v>
                </c:pt>
                <c:pt idx="3004">
                  <c:v>899200</c:v>
                </c:pt>
                <c:pt idx="3005">
                  <c:v>1038100</c:v>
                </c:pt>
                <c:pt idx="3006">
                  <c:v>1084500</c:v>
                </c:pt>
                <c:pt idx="3007">
                  <c:v>1115000</c:v>
                </c:pt>
                <c:pt idx="3008">
                  <c:v>2031400</c:v>
                </c:pt>
                <c:pt idx="3009">
                  <c:v>2052500</c:v>
                </c:pt>
                <c:pt idx="3010">
                  <c:v>2272100</c:v>
                </c:pt>
                <c:pt idx="3011">
                  <c:v>5617200</c:v>
                </c:pt>
                <c:pt idx="3012">
                  <c:v>5718700</c:v>
                </c:pt>
                <c:pt idx="3013">
                  <c:v>5954600</c:v>
                </c:pt>
                <c:pt idx="3014">
                  <c:v>5772000</c:v>
                </c:pt>
                <c:pt idx="3015">
                  <c:v>5717700</c:v>
                </c:pt>
                <c:pt idx="3016">
                  <c:v>5378100</c:v>
                </c:pt>
                <c:pt idx="3017">
                  <c:v>3297400</c:v>
                </c:pt>
                <c:pt idx="3018">
                  <c:v>3268500</c:v>
                </c:pt>
                <c:pt idx="3019">
                  <c:v>3072300</c:v>
                </c:pt>
                <c:pt idx="3020">
                  <c:v>1676600</c:v>
                </c:pt>
                <c:pt idx="3021">
                  <c:v>1132500</c:v>
                </c:pt>
                <c:pt idx="3022">
                  <c:v>1029400</c:v>
                </c:pt>
                <c:pt idx="3023">
                  <c:v>1001500</c:v>
                </c:pt>
                <c:pt idx="3024">
                  <c:v>1003100</c:v>
                </c:pt>
                <c:pt idx="3025">
                  <c:v>1006700</c:v>
                </c:pt>
                <c:pt idx="3026">
                  <c:v>1215900</c:v>
                </c:pt>
                <c:pt idx="3027">
                  <c:v>1220000</c:v>
                </c:pt>
                <c:pt idx="3028">
                  <c:v>1258200</c:v>
                </c:pt>
                <c:pt idx="3029">
                  <c:v>1969600</c:v>
                </c:pt>
                <c:pt idx="3030">
                  <c:v>1987500</c:v>
                </c:pt>
                <c:pt idx="3031">
                  <c:v>2074500</c:v>
                </c:pt>
                <c:pt idx="3032">
                  <c:v>3103200</c:v>
                </c:pt>
                <c:pt idx="3033">
                  <c:v>3098300</c:v>
                </c:pt>
                <c:pt idx="3034">
                  <c:v>3232800</c:v>
                </c:pt>
                <c:pt idx="3035">
                  <c:v>4048700</c:v>
                </c:pt>
                <c:pt idx="3036">
                  <c:v>4038800</c:v>
                </c:pt>
                <c:pt idx="3037">
                  <c:v>4001000</c:v>
                </c:pt>
                <c:pt idx="3038">
                  <c:v>2882300</c:v>
                </c:pt>
                <c:pt idx="3039">
                  <c:v>2873400</c:v>
                </c:pt>
                <c:pt idx="3040">
                  <c:v>3211100</c:v>
                </c:pt>
                <c:pt idx="3041">
                  <c:v>1737900</c:v>
                </c:pt>
                <c:pt idx="3042">
                  <c:v>1721300</c:v>
                </c:pt>
                <c:pt idx="3043">
                  <c:v>1627600</c:v>
                </c:pt>
                <c:pt idx="3044">
                  <c:v>1097800</c:v>
                </c:pt>
                <c:pt idx="3045">
                  <c:v>1091600</c:v>
                </c:pt>
                <c:pt idx="3046">
                  <c:v>1060500</c:v>
                </c:pt>
                <c:pt idx="3047">
                  <c:v>787040</c:v>
                </c:pt>
                <c:pt idx="3048">
                  <c:v>787480</c:v>
                </c:pt>
                <c:pt idx="3049">
                  <c:v>761150</c:v>
                </c:pt>
                <c:pt idx="3050">
                  <c:v>635660</c:v>
                </c:pt>
                <c:pt idx="3051">
                  <c:v>608440</c:v>
                </c:pt>
                <c:pt idx="3052">
                  <c:v>623420</c:v>
                </c:pt>
                <c:pt idx="3053">
                  <c:v>599930</c:v>
                </c:pt>
                <c:pt idx="3054">
                  <c:v>603390</c:v>
                </c:pt>
                <c:pt idx="3055">
                  <c:v>617550</c:v>
                </c:pt>
                <c:pt idx="3056">
                  <c:v>1387800</c:v>
                </c:pt>
                <c:pt idx="3057">
                  <c:v>1407800</c:v>
                </c:pt>
                <c:pt idx="3058">
                  <c:v>1582300</c:v>
                </c:pt>
                <c:pt idx="3059">
                  <c:v>3983000</c:v>
                </c:pt>
                <c:pt idx="3060">
                  <c:v>3887200</c:v>
                </c:pt>
                <c:pt idx="3061">
                  <c:v>4039200</c:v>
                </c:pt>
                <c:pt idx="3062">
                  <c:v>3951200</c:v>
                </c:pt>
                <c:pt idx="3063">
                  <c:v>3737600</c:v>
                </c:pt>
                <c:pt idx="3064">
                  <c:v>3568100</c:v>
                </c:pt>
                <c:pt idx="3065">
                  <c:v>978290</c:v>
                </c:pt>
                <c:pt idx="3066">
                  <c:v>670660</c:v>
                </c:pt>
                <c:pt idx="3067">
                  <c:v>696770</c:v>
                </c:pt>
                <c:pt idx="3068">
                  <c:v>651490</c:v>
                </c:pt>
                <c:pt idx="3069">
                  <c:v>524140</c:v>
                </c:pt>
                <c:pt idx="3070">
                  <c:v>521640</c:v>
                </c:pt>
                <c:pt idx="3071">
                  <c:v>530870</c:v>
                </c:pt>
                <c:pt idx="3072">
                  <c:v>509090</c:v>
                </c:pt>
                <c:pt idx="3073">
                  <c:v>511610</c:v>
                </c:pt>
                <c:pt idx="3074">
                  <c:v>514460</c:v>
                </c:pt>
                <c:pt idx="3075">
                  <c:v>731550</c:v>
                </c:pt>
                <c:pt idx="3076">
                  <c:v>729150</c:v>
                </c:pt>
                <c:pt idx="3077">
                  <c:v>758820</c:v>
                </c:pt>
                <c:pt idx="3078">
                  <c:v>1355300</c:v>
                </c:pt>
                <c:pt idx="3079">
                  <c:v>1367700</c:v>
                </c:pt>
                <c:pt idx="3080">
                  <c:v>1423800</c:v>
                </c:pt>
                <c:pt idx="3081">
                  <c:v>2200300</c:v>
                </c:pt>
                <c:pt idx="3082">
                  <c:v>2207300</c:v>
                </c:pt>
                <c:pt idx="3083">
                  <c:v>2248100</c:v>
                </c:pt>
                <c:pt idx="3084">
                  <c:v>2090500</c:v>
                </c:pt>
                <c:pt idx="3085">
                  <c:v>2131000</c:v>
                </c:pt>
                <c:pt idx="3086">
                  <c:v>2011400</c:v>
                </c:pt>
                <c:pt idx="3087">
                  <c:v>1504500</c:v>
                </c:pt>
                <c:pt idx="3088">
                  <c:v>1503900</c:v>
                </c:pt>
                <c:pt idx="3089">
                  <c:v>1458200</c:v>
                </c:pt>
                <c:pt idx="3090">
                  <c:v>1082300</c:v>
                </c:pt>
                <c:pt idx="3091">
                  <c:v>1078400</c:v>
                </c:pt>
                <c:pt idx="3092">
                  <c:v>1079500</c:v>
                </c:pt>
                <c:pt idx="3093">
                  <c:v>688440</c:v>
                </c:pt>
                <c:pt idx="3094">
                  <c:v>694090</c:v>
                </c:pt>
                <c:pt idx="3095">
                  <c:v>656640</c:v>
                </c:pt>
                <c:pt idx="3096">
                  <c:v>424980</c:v>
                </c:pt>
                <c:pt idx="3097">
                  <c:v>412490</c:v>
                </c:pt>
                <c:pt idx="3098">
                  <c:v>346590</c:v>
                </c:pt>
                <c:pt idx="3099">
                  <c:v>346690</c:v>
                </c:pt>
                <c:pt idx="3100">
                  <c:v>350310</c:v>
                </c:pt>
                <c:pt idx="3101">
                  <c:v>750780</c:v>
                </c:pt>
                <c:pt idx="3102">
                  <c:v>761040</c:v>
                </c:pt>
                <c:pt idx="3103">
                  <c:v>844590</c:v>
                </c:pt>
                <c:pt idx="3104">
                  <c:v>1961900</c:v>
                </c:pt>
                <c:pt idx="3105">
                  <c:v>1981600</c:v>
                </c:pt>
                <c:pt idx="3106">
                  <c:v>2070000</c:v>
                </c:pt>
                <c:pt idx="3107">
                  <c:v>2508200</c:v>
                </c:pt>
                <c:pt idx="3108">
                  <c:v>1313200</c:v>
                </c:pt>
                <c:pt idx="3109">
                  <c:v>1244200</c:v>
                </c:pt>
                <c:pt idx="3110">
                  <c:v>824960</c:v>
                </c:pt>
                <c:pt idx="3111">
                  <c:v>820300</c:v>
                </c:pt>
                <c:pt idx="3112">
                  <c:v>741170</c:v>
                </c:pt>
                <c:pt idx="3113">
                  <c:v>491650</c:v>
                </c:pt>
                <c:pt idx="3114">
                  <c:v>490880</c:v>
                </c:pt>
                <c:pt idx="3115">
                  <c:v>471370</c:v>
                </c:pt>
                <c:pt idx="3116">
                  <c:v>311820</c:v>
                </c:pt>
                <c:pt idx="3117">
                  <c:v>312250</c:v>
                </c:pt>
                <c:pt idx="3118">
                  <c:v>301240</c:v>
                </c:pt>
                <c:pt idx="3119">
                  <c:v>241060</c:v>
                </c:pt>
                <c:pt idx="3120">
                  <c:v>243530</c:v>
                </c:pt>
                <c:pt idx="3121">
                  <c:v>235730</c:v>
                </c:pt>
                <c:pt idx="3122">
                  <c:v>267430</c:v>
                </c:pt>
                <c:pt idx="3123">
                  <c:v>267880</c:v>
                </c:pt>
                <c:pt idx="3124">
                  <c:v>273460</c:v>
                </c:pt>
                <c:pt idx="3125">
                  <c:v>435660</c:v>
                </c:pt>
                <c:pt idx="3126">
                  <c:v>440360</c:v>
                </c:pt>
                <c:pt idx="3127">
                  <c:v>459510</c:v>
                </c:pt>
                <c:pt idx="3128">
                  <c:v>793460</c:v>
                </c:pt>
                <c:pt idx="3129">
                  <c:v>793230</c:v>
                </c:pt>
                <c:pt idx="3130">
                  <c:v>830130</c:v>
                </c:pt>
                <c:pt idx="3131">
                  <c:v>851290</c:v>
                </c:pt>
                <c:pt idx="3132">
                  <c:v>849560</c:v>
                </c:pt>
                <c:pt idx="3133">
                  <c:v>719780</c:v>
                </c:pt>
                <c:pt idx="3134">
                  <c:v>1382500</c:v>
                </c:pt>
                <c:pt idx="3135">
                  <c:v>1085700</c:v>
                </c:pt>
                <c:pt idx="3136">
                  <c:v>542690</c:v>
                </c:pt>
                <c:pt idx="3137">
                  <c:v>515880</c:v>
                </c:pt>
                <c:pt idx="3138">
                  <c:v>511560</c:v>
                </c:pt>
                <c:pt idx="3139">
                  <c:v>273820</c:v>
                </c:pt>
                <c:pt idx="3140">
                  <c:v>259540</c:v>
                </c:pt>
                <c:pt idx="3141">
                  <c:v>242090</c:v>
                </c:pt>
                <c:pt idx="3142">
                  <c:v>133520</c:v>
                </c:pt>
                <c:pt idx="3143">
                  <c:v>133900</c:v>
                </c:pt>
                <c:pt idx="3144">
                  <c:v>148990</c:v>
                </c:pt>
                <c:pt idx="3145">
                  <c:v>111000</c:v>
                </c:pt>
                <c:pt idx="3146">
                  <c:v>109930</c:v>
                </c:pt>
                <c:pt idx="3147">
                  <c:v>109380</c:v>
                </c:pt>
                <c:pt idx="3148">
                  <c:v>143690</c:v>
                </c:pt>
                <c:pt idx="3149">
                  <c:v>148090</c:v>
                </c:pt>
                <c:pt idx="3150">
                  <c:v>153330</c:v>
                </c:pt>
                <c:pt idx="3151">
                  <c:v>234670</c:v>
                </c:pt>
                <c:pt idx="3152">
                  <c:v>236620</c:v>
                </c:pt>
                <c:pt idx="3153">
                  <c:v>242190</c:v>
                </c:pt>
                <c:pt idx="3154">
                  <c:v>1043300</c:v>
                </c:pt>
                <c:pt idx="3155">
                  <c:v>1163400</c:v>
                </c:pt>
                <c:pt idx="3156">
                  <c:v>701850</c:v>
                </c:pt>
                <c:pt idx="3157">
                  <c:v>706120</c:v>
                </c:pt>
                <c:pt idx="3158">
                  <c:v>721390</c:v>
                </c:pt>
                <c:pt idx="3159">
                  <c:v>808350</c:v>
                </c:pt>
                <c:pt idx="3160">
                  <c:v>810390</c:v>
                </c:pt>
                <c:pt idx="3161">
                  <c:v>816810</c:v>
                </c:pt>
                <c:pt idx="3162">
                  <c:v>734030</c:v>
                </c:pt>
                <c:pt idx="3163">
                  <c:v>732960</c:v>
                </c:pt>
                <c:pt idx="3164">
                  <c:v>722670</c:v>
                </c:pt>
                <c:pt idx="3165">
                  <c:v>553470</c:v>
                </c:pt>
                <c:pt idx="3166">
                  <c:v>549140</c:v>
                </c:pt>
                <c:pt idx="3167">
                  <c:v>529460</c:v>
                </c:pt>
                <c:pt idx="3168">
                  <c:v>359260</c:v>
                </c:pt>
                <c:pt idx="3169">
                  <c:v>358600</c:v>
                </c:pt>
                <c:pt idx="3170">
                  <c:v>354480</c:v>
                </c:pt>
                <c:pt idx="3171">
                  <c:v>1241400</c:v>
                </c:pt>
                <c:pt idx="3172">
                  <c:v>422320</c:v>
                </c:pt>
                <c:pt idx="3173">
                  <c:v>367760</c:v>
                </c:pt>
                <c:pt idx="3174">
                  <c:v>509370</c:v>
                </c:pt>
                <c:pt idx="3175">
                  <c:v>509750</c:v>
                </c:pt>
                <c:pt idx="3176">
                  <c:v>516950</c:v>
                </c:pt>
                <c:pt idx="3177">
                  <c:v>630910</c:v>
                </c:pt>
                <c:pt idx="3178">
                  <c:v>633400</c:v>
                </c:pt>
                <c:pt idx="3179">
                  <c:v>606810</c:v>
                </c:pt>
                <c:pt idx="3180">
                  <c:v>665420</c:v>
                </c:pt>
                <c:pt idx="3181">
                  <c:v>665590</c:v>
                </c:pt>
                <c:pt idx="3182">
                  <c:v>665980</c:v>
                </c:pt>
                <c:pt idx="3183">
                  <c:v>589820</c:v>
                </c:pt>
                <c:pt idx="3184">
                  <c:v>585930</c:v>
                </c:pt>
                <c:pt idx="3185">
                  <c:v>539870</c:v>
                </c:pt>
                <c:pt idx="3186">
                  <c:v>333000</c:v>
                </c:pt>
                <c:pt idx="3187">
                  <c:v>333780</c:v>
                </c:pt>
                <c:pt idx="3188">
                  <c:v>318570</c:v>
                </c:pt>
                <c:pt idx="3189">
                  <c:v>208740</c:v>
                </c:pt>
                <c:pt idx="3190">
                  <c:v>210090</c:v>
                </c:pt>
                <c:pt idx="3191">
                  <c:v>200360</c:v>
                </c:pt>
                <c:pt idx="3192">
                  <c:v>150730</c:v>
                </c:pt>
                <c:pt idx="3193">
                  <c:v>149560</c:v>
                </c:pt>
                <c:pt idx="3194">
                  <c:v>149710</c:v>
                </c:pt>
                <c:pt idx="3195">
                  <c:v>137340</c:v>
                </c:pt>
                <c:pt idx="3196">
                  <c:v>137220</c:v>
                </c:pt>
                <c:pt idx="3197">
                  <c:v>137370</c:v>
                </c:pt>
                <c:pt idx="3198">
                  <c:v>171030</c:v>
                </c:pt>
                <c:pt idx="3199">
                  <c:v>165390</c:v>
                </c:pt>
                <c:pt idx="3200">
                  <c:v>174340</c:v>
                </c:pt>
                <c:pt idx="3201">
                  <c:v>229170</c:v>
                </c:pt>
                <c:pt idx="3202">
                  <c:v>239960</c:v>
                </c:pt>
                <c:pt idx="3203">
                  <c:v>244820</c:v>
                </c:pt>
                <c:pt idx="3204">
                  <c:v>361350</c:v>
                </c:pt>
                <c:pt idx="3205">
                  <c:v>365110</c:v>
                </c:pt>
                <c:pt idx="3206">
                  <c:v>388760</c:v>
                </c:pt>
                <c:pt idx="3207">
                  <c:v>502360</c:v>
                </c:pt>
                <c:pt idx="3208">
                  <c:v>505780</c:v>
                </c:pt>
                <c:pt idx="3209">
                  <c:v>518670</c:v>
                </c:pt>
                <c:pt idx="3210">
                  <c:v>594340</c:v>
                </c:pt>
                <c:pt idx="3211">
                  <c:v>602500</c:v>
                </c:pt>
                <c:pt idx="3212">
                  <c:v>602550</c:v>
                </c:pt>
                <c:pt idx="3213">
                  <c:v>578260</c:v>
                </c:pt>
                <c:pt idx="3214">
                  <c:v>579660</c:v>
                </c:pt>
                <c:pt idx="3215">
                  <c:v>550480</c:v>
                </c:pt>
                <c:pt idx="3216">
                  <c:v>431100</c:v>
                </c:pt>
                <c:pt idx="3217">
                  <c:v>258220</c:v>
                </c:pt>
                <c:pt idx="3218">
                  <c:v>228380</c:v>
                </c:pt>
                <c:pt idx="3219">
                  <c:v>404500</c:v>
                </c:pt>
                <c:pt idx="3220">
                  <c:v>321430</c:v>
                </c:pt>
                <c:pt idx="3221">
                  <c:v>321610</c:v>
                </c:pt>
                <c:pt idx="3222">
                  <c:v>316550</c:v>
                </c:pt>
                <c:pt idx="3223">
                  <c:v>271890</c:v>
                </c:pt>
                <c:pt idx="3224">
                  <c:v>263170</c:v>
                </c:pt>
                <c:pt idx="3225">
                  <c:v>266040</c:v>
                </c:pt>
                <c:pt idx="3226">
                  <c:v>217250</c:v>
                </c:pt>
                <c:pt idx="3227">
                  <c:v>218040</c:v>
                </c:pt>
                <c:pt idx="3228">
                  <c:v>216180</c:v>
                </c:pt>
                <c:pt idx="3229">
                  <c:v>239840</c:v>
                </c:pt>
                <c:pt idx="3230">
                  <c:v>240830</c:v>
                </c:pt>
                <c:pt idx="3231">
                  <c:v>242040</c:v>
                </c:pt>
                <c:pt idx="3232">
                  <c:v>358620</c:v>
                </c:pt>
                <c:pt idx="3233">
                  <c:v>360760</c:v>
                </c:pt>
                <c:pt idx="3234">
                  <c:v>372330</c:v>
                </c:pt>
                <c:pt idx="3235">
                  <c:v>527350</c:v>
                </c:pt>
                <c:pt idx="3236">
                  <c:v>533620</c:v>
                </c:pt>
                <c:pt idx="3237">
                  <c:v>544160</c:v>
                </c:pt>
                <c:pt idx="3238">
                  <c:v>614430</c:v>
                </c:pt>
                <c:pt idx="3239">
                  <c:v>577200</c:v>
                </c:pt>
                <c:pt idx="3240">
                  <c:v>593420</c:v>
                </c:pt>
                <c:pt idx="3241">
                  <c:v>594780</c:v>
                </c:pt>
                <c:pt idx="3242">
                  <c:v>610260</c:v>
                </c:pt>
                <c:pt idx="3243">
                  <c:v>525460</c:v>
                </c:pt>
                <c:pt idx="3244">
                  <c:v>524320</c:v>
                </c:pt>
                <c:pt idx="3245">
                  <c:v>510550</c:v>
                </c:pt>
                <c:pt idx="3246">
                  <c:v>382770</c:v>
                </c:pt>
                <c:pt idx="3247">
                  <c:v>381100</c:v>
                </c:pt>
                <c:pt idx="3248">
                  <c:v>378380</c:v>
                </c:pt>
                <c:pt idx="3249">
                  <c:v>268320</c:v>
                </c:pt>
                <c:pt idx="3250">
                  <c:v>268310</c:v>
                </c:pt>
                <c:pt idx="3251">
                  <c:v>250940</c:v>
                </c:pt>
                <c:pt idx="3252">
                  <c:v>260700</c:v>
                </c:pt>
                <c:pt idx="3253">
                  <c:v>262670</c:v>
                </c:pt>
                <c:pt idx="3254">
                  <c:v>267650</c:v>
                </c:pt>
                <c:pt idx="3255">
                  <c:v>364700</c:v>
                </c:pt>
                <c:pt idx="3256">
                  <c:v>356510</c:v>
                </c:pt>
                <c:pt idx="3257">
                  <c:v>379720</c:v>
                </c:pt>
                <c:pt idx="3258">
                  <c:v>545450</c:v>
                </c:pt>
                <c:pt idx="3259">
                  <c:v>551390</c:v>
                </c:pt>
                <c:pt idx="3260">
                  <c:v>568670</c:v>
                </c:pt>
                <c:pt idx="3261">
                  <c:v>836130</c:v>
                </c:pt>
                <c:pt idx="3262">
                  <c:v>808950</c:v>
                </c:pt>
                <c:pt idx="3263">
                  <c:v>858830</c:v>
                </c:pt>
                <c:pt idx="3264">
                  <c:v>994300</c:v>
                </c:pt>
                <c:pt idx="3265">
                  <c:v>991910</c:v>
                </c:pt>
                <c:pt idx="3266">
                  <c:v>1015700</c:v>
                </c:pt>
                <c:pt idx="3267">
                  <c:v>821890</c:v>
                </c:pt>
                <c:pt idx="3268">
                  <c:v>847140</c:v>
                </c:pt>
                <c:pt idx="3269">
                  <c:v>810870</c:v>
                </c:pt>
                <c:pt idx="3270">
                  <c:v>492890</c:v>
                </c:pt>
                <c:pt idx="3271">
                  <c:v>490560</c:v>
                </c:pt>
                <c:pt idx="3272">
                  <c:v>479930</c:v>
                </c:pt>
                <c:pt idx="3273">
                  <c:v>304150</c:v>
                </c:pt>
                <c:pt idx="3274">
                  <c:v>304310</c:v>
                </c:pt>
                <c:pt idx="3275">
                  <c:v>293040</c:v>
                </c:pt>
                <c:pt idx="3276">
                  <c:v>398910</c:v>
                </c:pt>
                <c:pt idx="3277">
                  <c:v>365650</c:v>
                </c:pt>
                <c:pt idx="3278">
                  <c:v>107050</c:v>
                </c:pt>
                <c:pt idx="3279">
                  <c:v>107710</c:v>
                </c:pt>
                <c:pt idx="3280">
                  <c:v>111010</c:v>
                </c:pt>
                <c:pt idx="3281">
                  <c:v>119250</c:v>
                </c:pt>
                <c:pt idx="3282">
                  <c:v>117980</c:v>
                </c:pt>
                <c:pt idx="3283">
                  <c:v>118630</c:v>
                </c:pt>
                <c:pt idx="3284">
                  <c:v>924870</c:v>
                </c:pt>
                <c:pt idx="3285">
                  <c:v>933630</c:v>
                </c:pt>
                <c:pt idx="3286">
                  <c:v>949050</c:v>
                </c:pt>
                <c:pt idx="3287">
                  <c:v>1095300</c:v>
                </c:pt>
                <c:pt idx="3288">
                  <c:v>1094200</c:v>
                </c:pt>
                <c:pt idx="3289">
                  <c:v>1089600</c:v>
                </c:pt>
                <c:pt idx="3290">
                  <c:v>842480</c:v>
                </c:pt>
                <c:pt idx="3291">
                  <c:v>844930</c:v>
                </c:pt>
                <c:pt idx="3292">
                  <c:v>809820</c:v>
                </c:pt>
                <c:pt idx="3293">
                  <c:v>525880</c:v>
                </c:pt>
                <c:pt idx="3294">
                  <c:v>446090</c:v>
                </c:pt>
                <c:pt idx="3295">
                  <c:v>1231700</c:v>
                </c:pt>
                <c:pt idx="3296">
                  <c:v>1370900</c:v>
                </c:pt>
                <c:pt idx="3297">
                  <c:v>1379000</c:v>
                </c:pt>
                <c:pt idx="3298">
                  <c:v>1556800</c:v>
                </c:pt>
                <c:pt idx="3299">
                  <c:v>736480</c:v>
                </c:pt>
                <c:pt idx="3300">
                  <c:v>609760</c:v>
                </c:pt>
                <c:pt idx="3301">
                  <c:v>402750</c:v>
                </c:pt>
                <c:pt idx="3302">
                  <c:v>395620</c:v>
                </c:pt>
                <c:pt idx="3303">
                  <c:v>424710</c:v>
                </c:pt>
                <c:pt idx="3304">
                  <c:v>585010</c:v>
                </c:pt>
                <c:pt idx="3305">
                  <c:v>588170</c:v>
                </c:pt>
                <c:pt idx="3306">
                  <c:v>622780</c:v>
                </c:pt>
                <c:pt idx="3307">
                  <c:v>935440</c:v>
                </c:pt>
                <c:pt idx="3308">
                  <c:v>934390</c:v>
                </c:pt>
                <c:pt idx="3309">
                  <c:v>928460</c:v>
                </c:pt>
                <c:pt idx="3310">
                  <c:v>1373700</c:v>
                </c:pt>
                <c:pt idx="3311">
                  <c:v>1325000</c:v>
                </c:pt>
                <c:pt idx="3312">
                  <c:v>1389200</c:v>
                </c:pt>
                <c:pt idx="3313">
                  <c:v>2153800</c:v>
                </c:pt>
                <c:pt idx="3314">
                  <c:v>2120800</c:v>
                </c:pt>
                <c:pt idx="3315">
                  <c:v>2171300</c:v>
                </c:pt>
                <c:pt idx="3316">
                  <c:v>2791900</c:v>
                </c:pt>
                <c:pt idx="3317">
                  <c:v>2764200</c:v>
                </c:pt>
                <c:pt idx="3318">
                  <c:v>2807900</c:v>
                </c:pt>
                <c:pt idx="3319">
                  <c:v>2263000</c:v>
                </c:pt>
                <c:pt idx="3320">
                  <c:v>2156300</c:v>
                </c:pt>
                <c:pt idx="3321">
                  <c:v>2040900</c:v>
                </c:pt>
                <c:pt idx="3322">
                  <c:v>1058800</c:v>
                </c:pt>
                <c:pt idx="3323">
                  <c:v>1050800</c:v>
                </c:pt>
                <c:pt idx="3324">
                  <c:v>938710</c:v>
                </c:pt>
                <c:pt idx="3325">
                  <c:v>664640</c:v>
                </c:pt>
                <c:pt idx="3326">
                  <c:v>665040</c:v>
                </c:pt>
                <c:pt idx="3327">
                  <c:v>637480</c:v>
                </c:pt>
                <c:pt idx="3328">
                  <c:v>821490</c:v>
                </c:pt>
                <c:pt idx="3329">
                  <c:v>822110</c:v>
                </c:pt>
                <c:pt idx="3330">
                  <c:v>818190</c:v>
                </c:pt>
                <c:pt idx="3331">
                  <c:v>1237100</c:v>
                </c:pt>
                <c:pt idx="3332">
                  <c:v>1274200</c:v>
                </c:pt>
                <c:pt idx="3333">
                  <c:v>1312300</c:v>
                </c:pt>
                <c:pt idx="3334">
                  <c:v>2072000</c:v>
                </c:pt>
                <c:pt idx="3335">
                  <c:v>2092400</c:v>
                </c:pt>
                <c:pt idx="3336">
                  <c:v>2276200</c:v>
                </c:pt>
                <c:pt idx="3337">
                  <c:v>3621900</c:v>
                </c:pt>
                <c:pt idx="3338">
                  <c:v>3616500</c:v>
                </c:pt>
                <c:pt idx="3339">
                  <c:v>3321500</c:v>
                </c:pt>
                <c:pt idx="3340">
                  <c:v>3965000</c:v>
                </c:pt>
                <c:pt idx="3341">
                  <c:v>4159400</c:v>
                </c:pt>
                <c:pt idx="3342">
                  <c:v>3968000</c:v>
                </c:pt>
                <c:pt idx="3343">
                  <c:v>3420700</c:v>
                </c:pt>
                <c:pt idx="3344">
                  <c:v>1255600</c:v>
                </c:pt>
                <c:pt idx="3345">
                  <c:v>1052900</c:v>
                </c:pt>
                <c:pt idx="3346">
                  <c:v>919360</c:v>
                </c:pt>
                <c:pt idx="3347">
                  <c:v>927720</c:v>
                </c:pt>
                <c:pt idx="3348">
                  <c:v>922450</c:v>
                </c:pt>
                <c:pt idx="3349">
                  <c:v>1155900</c:v>
                </c:pt>
                <c:pt idx="3350">
                  <c:v>1126900</c:v>
                </c:pt>
                <c:pt idx="3351">
                  <c:v>1149600</c:v>
                </c:pt>
                <c:pt idx="3352">
                  <c:v>1447600</c:v>
                </c:pt>
                <c:pt idx="3353">
                  <c:v>1459600</c:v>
                </c:pt>
                <c:pt idx="3354">
                  <c:v>1475100</c:v>
                </c:pt>
                <c:pt idx="3355">
                  <c:v>2138700</c:v>
                </c:pt>
                <c:pt idx="3356">
                  <c:v>2151400</c:v>
                </c:pt>
                <c:pt idx="3357">
                  <c:v>2144900</c:v>
                </c:pt>
                <c:pt idx="3358">
                  <c:v>3468200</c:v>
                </c:pt>
                <c:pt idx="3359">
                  <c:v>3472700</c:v>
                </c:pt>
                <c:pt idx="3360">
                  <c:v>3647500</c:v>
                </c:pt>
                <c:pt idx="3361">
                  <c:v>5534500</c:v>
                </c:pt>
                <c:pt idx="3362">
                  <c:v>5512400</c:v>
                </c:pt>
                <c:pt idx="3363">
                  <c:v>5778500</c:v>
                </c:pt>
                <c:pt idx="3364">
                  <c:v>7529600</c:v>
                </c:pt>
                <c:pt idx="3365">
                  <c:v>7540300</c:v>
                </c:pt>
                <c:pt idx="3366">
                  <c:v>7405800</c:v>
                </c:pt>
                <c:pt idx="3367">
                  <c:v>4529200</c:v>
                </c:pt>
                <c:pt idx="3368">
                  <c:v>4499900</c:v>
                </c:pt>
                <c:pt idx="3369">
                  <c:v>4132900</c:v>
                </c:pt>
                <c:pt idx="3370">
                  <c:v>2288500</c:v>
                </c:pt>
                <c:pt idx="3371">
                  <c:v>2279500</c:v>
                </c:pt>
                <c:pt idx="3372">
                  <c:v>2149200</c:v>
                </c:pt>
                <c:pt idx="3373">
                  <c:v>1816400</c:v>
                </c:pt>
                <c:pt idx="3374">
                  <c:v>1817400</c:v>
                </c:pt>
                <c:pt idx="3375">
                  <c:v>1850900</c:v>
                </c:pt>
                <c:pt idx="3376">
                  <c:v>1959700</c:v>
                </c:pt>
                <c:pt idx="3377">
                  <c:v>1962800</c:v>
                </c:pt>
                <c:pt idx="3378">
                  <c:v>1983300</c:v>
                </c:pt>
                <c:pt idx="3379">
                  <c:v>2431500</c:v>
                </c:pt>
                <c:pt idx="3380">
                  <c:v>2442700</c:v>
                </c:pt>
                <c:pt idx="3381">
                  <c:v>2466100</c:v>
                </c:pt>
                <c:pt idx="3382">
                  <c:v>3300700</c:v>
                </c:pt>
                <c:pt idx="3383">
                  <c:v>3484800</c:v>
                </c:pt>
                <c:pt idx="3384">
                  <c:v>3642900</c:v>
                </c:pt>
                <c:pt idx="3385">
                  <c:v>5500500</c:v>
                </c:pt>
                <c:pt idx="3386">
                  <c:v>5531200</c:v>
                </c:pt>
                <c:pt idx="3387">
                  <c:v>5770100</c:v>
                </c:pt>
                <c:pt idx="3388">
                  <c:v>11055000</c:v>
                </c:pt>
                <c:pt idx="3389">
                  <c:v>9266200</c:v>
                </c:pt>
                <c:pt idx="3390">
                  <c:v>7699200</c:v>
                </c:pt>
                <c:pt idx="3391">
                  <c:v>3581500</c:v>
                </c:pt>
                <c:pt idx="3392">
                  <c:v>3562700</c:v>
                </c:pt>
                <c:pt idx="3393">
                  <c:v>3363900</c:v>
                </c:pt>
                <c:pt idx="3394">
                  <c:v>2598900</c:v>
                </c:pt>
                <c:pt idx="3395">
                  <c:v>2584000</c:v>
                </c:pt>
                <c:pt idx="3396">
                  <c:v>2542900</c:v>
                </c:pt>
                <c:pt idx="3397">
                  <c:v>2483200</c:v>
                </c:pt>
                <c:pt idx="3398">
                  <c:v>2358500</c:v>
                </c:pt>
                <c:pt idx="3399">
                  <c:v>2472300</c:v>
                </c:pt>
                <c:pt idx="3400">
                  <c:v>2761600</c:v>
                </c:pt>
                <c:pt idx="3401">
                  <c:v>2759400</c:v>
                </c:pt>
                <c:pt idx="3402">
                  <c:v>2812900</c:v>
                </c:pt>
                <c:pt idx="3403">
                  <c:v>4367200</c:v>
                </c:pt>
                <c:pt idx="3404">
                  <c:v>4118500</c:v>
                </c:pt>
                <c:pt idx="3405">
                  <c:v>4004800</c:v>
                </c:pt>
                <c:pt idx="3406">
                  <c:v>5890200</c:v>
                </c:pt>
                <c:pt idx="3407">
                  <c:v>5947100</c:v>
                </c:pt>
                <c:pt idx="3408">
                  <c:v>6003100</c:v>
                </c:pt>
                <c:pt idx="3409">
                  <c:v>13013000</c:v>
                </c:pt>
                <c:pt idx="3410">
                  <c:v>13172000</c:v>
                </c:pt>
                <c:pt idx="3411">
                  <c:v>-9.9990000000000006</c:v>
                </c:pt>
                <c:pt idx="3412">
                  <c:v>19704000</c:v>
                </c:pt>
                <c:pt idx="3413">
                  <c:v>19623000</c:v>
                </c:pt>
                <c:pt idx="3414">
                  <c:v>19469000</c:v>
                </c:pt>
                <c:pt idx="3415">
                  <c:v>19127000</c:v>
                </c:pt>
                <c:pt idx="3416">
                  <c:v>17671000</c:v>
                </c:pt>
                <c:pt idx="3417">
                  <c:v>10416000</c:v>
                </c:pt>
                <c:pt idx="3418">
                  <c:v>10415000</c:v>
                </c:pt>
                <c:pt idx="3419">
                  <c:v>10123000</c:v>
                </c:pt>
                <c:pt idx="3420">
                  <c:v>5345100</c:v>
                </c:pt>
                <c:pt idx="3421">
                  <c:v>5328900</c:v>
                </c:pt>
                <c:pt idx="3422">
                  <c:v>5416800</c:v>
                </c:pt>
                <c:pt idx="3423">
                  <c:v>4163400</c:v>
                </c:pt>
                <c:pt idx="3424">
                  <c:v>4142800</c:v>
                </c:pt>
                <c:pt idx="3425">
                  <c:v>4049500</c:v>
                </c:pt>
                <c:pt idx="3426">
                  <c:v>4013500</c:v>
                </c:pt>
                <c:pt idx="3427">
                  <c:v>3940500</c:v>
                </c:pt>
                <c:pt idx="3428">
                  <c:v>3477000</c:v>
                </c:pt>
                <c:pt idx="3429">
                  <c:v>3403100</c:v>
                </c:pt>
                <c:pt idx="3430">
                  <c:v>3408800</c:v>
                </c:pt>
                <c:pt idx="3431">
                  <c:v>3443500</c:v>
                </c:pt>
                <c:pt idx="3432">
                  <c:v>4380700</c:v>
                </c:pt>
                <c:pt idx="3433">
                  <c:v>13411000</c:v>
                </c:pt>
                <c:pt idx="3434">
                  <c:v>14058000</c:v>
                </c:pt>
                <c:pt idx="3435">
                  <c:v>-9.9990000000000006</c:v>
                </c:pt>
                <c:pt idx="3436">
                  <c:v>-9.9990000000000006</c:v>
                </c:pt>
                <c:pt idx="3437">
                  <c:v>-9.9990000000000006</c:v>
                </c:pt>
                <c:pt idx="3438">
                  <c:v>30523000</c:v>
                </c:pt>
                <c:pt idx="3439">
                  <c:v>30288000</c:v>
                </c:pt>
                <c:pt idx="3440">
                  <c:v>28647000</c:v>
                </c:pt>
                <c:pt idx="3441">
                  <c:v>11044000</c:v>
                </c:pt>
                <c:pt idx="3442">
                  <c:v>10494000</c:v>
                </c:pt>
                <c:pt idx="3443">
                  <c:v>10190000</c:v>
                </c:pt>
                <c:pt idx="3444">
                  <c:v>5781200</c:v>
                </c:pt>
                <c:pt idx="3445">
                  <c:v>5735600</c:v>
                </c:pt>
                <c:pt idx="3446">
                  <c:v>5531400</c:v>
                </c:pt>
                <c:pt idx="3447">
                  <c:v>4728400</c:v>
                </c:pt>
                <c:pt idx="3448">
                  <c:v>4711700</c:v>
                </c:pt>
                <c:pt idx="3449">
                  <c:v>4401200</c:v>
                </c:pt>
                <c:pt idx="3450">
                  <c:v>3976300</c:v>
                </c:pt>
                <c:pt idx="3451">
                  <c:v>3980900</c:v>
                </c:pt>
                <c:pt idx="3452">
                  <c:v>3959200</c:v>
                </c:pt>
                <c:pt idx="3453">
                  <c:v>3681900</c:v>
                </c:pt>
                <c:pt idx="3454">
                  <c:v>3671400</c:v>
                </c:pt>
                <c:pt idx="3455">
                  <c:v>3843100</c:v>
                </c:pt>
                <c:pt idx="3456">
                  <c:v>5225100</c:v>
                </c:pt>
                <c:pt idx="3457">
                  <c:v>5228200</c:v>
                </c:pt>
                <c:pt idx="3458">
                  <c:v>5393900</c:v>
                </c:pt>
                <c:pt idx="3459">
                  <c:v>1809600</c:v>
                </c:pt>
                <c:pt idx="3460">
                  <c:v>1744900</c:v>
                </c:pt>
                <c:pt idx="3461">
                  <c:v>2189500</c:v>
                </c:pt>
                <c:pt idx="3462">
                  <c:v>2198600</c:v>
                </c:pt>
                <c:pt idx="3463">
                  <c:v>2247100</c:v>
                </c:pt>
                <c:pt idx="3464">
                  <c:v>6916000</c:v>
                </c:pt>
                <c:pt idx="3465">
                  <c:v>6981000</c:v>
                </c:pt>
                <c:pt idx="3466">
                  <c:v>7668800</c:v>
                </c:pt>
                <c:pt idx="3467">
                  <c:v>13130000</c:v>
                </c:pt>
                <c:pt idx="3468">
                  <c:v>13951000</c:v>
                </c:pt>
                <c:pt idx="3469">
                  <c:v>13094000</c:v>
                </c:pt>
                <c:pt idx="3470">
                  <c:v>10762000</c:v>
                </c:pt>
                <c:pt idx="3471">
                  <c:v>10692000</c:v>
                </c:pt>
                <c:pt idx="3472">
                  <c:v>9507100</c:v>
                </c:pt>
                <c:pt idx="3473">
                  <c:v>5841400</c:v>
                </c:pt>
                <c:pt idx="3474">
                  <c:v>5791200</c:v>
                </c:pt>
                <c:pt idx="3475">
                  <c:v>5487800</c:v>
                </c:pt>
                <c:pt idx="3476">
                  <c:v>3314400</c:v>
                </c:pt>
                <c:pt idx="3477">
                  <c:v>3279000</c:v>
                </c:pt>
                <c:pt idx="3478">
                  <c:v>3110400</c:v>
                </c:pt>
                <c:pt idx="3479">
                  <c:v>1935300</c:v>
                </c:pt>
                <c:pt idx="3480">
                  <c:v>1931900</c:v>
                </c:pt>
                <c:pt idx="3481">
                  <c:v>1832300</c:v>
                </c:pt>
                <c:pt idx="3482">
                  <c:v>1211600</c:v>
                </c:pt>
                <c:pt idx="3483">
                  <c:v>1208100</c:v>
                </c:pt>
                <c:pt idx="3484">
                  <c:v>1139500</c:v>
                </c:pt>
                <c:pt idx="3485">
                  <c:v>838390</c:v>
                </c:pt>
                <c:pt idx="3486">
                  <c:v>826980</c:v>
                </c:pt>
                <c:pt idx="3487">
                  <c:v>780790</c:v>
                </c:pt>
                <c:pt idx="3488">
                  <c:v>582950</c:v>
                </c:pt>
                <c:pt idx="3489">
                  <c:v>610810</c:v>
                </c:pt>
                <c:pt idx="3490">
                  <c:v>596120</c:v>
                </c:pt>
                <c:pt idx="3491">
                  <c:v>607770</c:v>
                </c:pt>
                <c:pt idx="3492">
                  <c:v>608710</c:v>
                </c:pt>
                <c:pt idx="3493">
                  <c:v>618550</c:v>
                </c:pt>
                <c:pt idx="3494">
                  <c:v>942350</c:v>
                </c:pt>
                <c:pt idx="3495">
                  <c:v>949360</c:v>
                </c:pt>
                <c:pt idx="3496">
                  <c:v>986880</c:v>
                </c:pt>
                <c:pt idx="3497">
                  <c:v>1517500</c:v>
                </c:pt>
                <c:pt idx="3498">
                  <c:v>1476200</c:v>
                </c:pt>
                <c:pt idx="3499">
                  <c:v>1583500</c:v>
                </c:pt>
                <c:pt idx="3500">
                  <c:v>2283700</c:v>
                </c:pt>
                <c:pt idx="3501">
                  <c:v>3179600</c:v>
                </c:pt>
                <c:pt idx="3502">
                  <c:v>3023900</c:v>
                </c:pt>
                <c:pt idx="3503">
                  <c:v>2363900</c:v>
                </c:pt>
                <c:pt idx="3504">
                  <c:v>2368400</c:v>
                </c:pt>
                <c:pt idx="3505">
                  <c:v>2291400</c:v>
                </c:pt>
                <c:pt idx="3506">
                  <c:v>1529900</c:v>
                </c:pt>
                <c:pt idx="3507">
                  <c:v>1518100</c:v>
                </c:pt>
                <c:pt idx="3508">
                  <c:v>1564400</c:v>
                </c:pt>
                <c:pt idx="3509">
                  <c:v>970330</c:v>
                </c:pt>
                <c:pt idx="3510">
                  <c:v>968480</c:v>
                </c:pt>
                <c:pt idx="3511">
                  <c:v>926490</c:v>
                </c:pt>
                <c:pt idx="3512">
                  <c:v>784610</c:v>
                </c:pt>
                <c:pt idx="3513">
                  <c:v>778820</c:v>
                </c:pt>
                <c:pt idx="3514">
                  <c:v>745530</c:v>
                </c:pt>
                <c:pt idx="3515">
                  <c:v>839600</c:v>
                </c:pt>
                <c:pt idx="3516">
                  <c:v>846960</c:v>
                </c:pt>
                <c:pt idx="3517">
                  <c:v>864230</c:v>
                </c:pt>
                <c:pt idx="3518">
                  <c:v>1109200</c:v>
                </c:pt>
                <c:pt idx="3519">
                  <c:v>1116400</c:v>
                </c:pt>
                <c:pt idx="3520">
                  <c:v>1137100</c:v>
                </c:pt>
                <c:pt idx="3521">
                  <c:v>1321800</c:v>
                </c:pt>
                <c:pt idx="3522">
                  <c:v>1323200</c:v>
                </c:pt>
                <c:pt idx="3523">
                  <c:v>1332400</c:v>
                </c:pt>
                <c:pt idx="3524">
                  <c:v>1543000</c:v>
                </c:pt>
                <c:pt idx="3525">
                  <c:v>1536900</c:v>
                </c:pt>
                <c:pt idx="3526">
                  <c:v>1561700</c:v>
                </c:pt>
                <c:pt idx="3527">
                  <c:v>1752900</c:v>
                </c:pt>
                <c:pt idx="3528">
                  <c:v>1748000</c:v>
                </c:pt>
                <c:pt idx="3529">
                  <c:v>1746800</c:v>
                </c:pt>
                <c:pt idx="3530">
                  <c:v>1614300</c:v>
                </c:pt>
                <c:pt idx="3531">
                  <c:v>1605800</c:v>
                </c:pt>
                <c:pt idx="3532">
                  <c:v>1538500</c:v>
                </c:pt>
                <c:pt idx="3533">
                  <c:v>1072200</c:v>
                </c:pt>
                <c:pt idx="3534">
                  <c:v>1066000</c:v>
                </c:pt>
                <c:pt idx="3535">
                  <c:v>1011500</c:v>
                </c:pt>
                <c:pt idx="3536">
                  <c:v>643590</c:v>
                </c:pt>
                <c:pt idx="3537">
                  <c:v>626000</c:v>
                </c:pt>
                <c:pt idx="3538">
                  <c:v>612020</c:v>
                </c:pt>
                <c:pt idx="3539">
                  <c:v>427440</c:v>
                </c:pt>
                <c:pt idx="3540">
                  <c:v>427790</c:v>
                </c:pt>
                <c:pt idx="3541">
                  <c:v>415260</c:v>
                </c:pt>
                <c:pt idx="3542">
                  <c:v>326730</c:v>
                </c:pt>
                <c:pt idx="3543">
                  <c:v>328980</c:v>
                </c:pt>
                <c:pt idx="3544">
                  <c:v>322390</c:v>
                </c:pt>
                <c:pt idx="3545">
                  <c:v>336000</c:v>
                </c:pt>
                <c:pt idx="3546">
                  <c:v>592250</c:v>
                </c:pt>
                <c:pt idx="3547">
                  <c:v>567620</c:v>
                </c:pt>
                <c:pt idx="3548">
                  <c:v>865770</c:v>
                </c:pt>
                <c:pt idx="3549">
                  <c:v>868140</c:v>
                </c:pt>
                <c:pt idx="3550">
                  <c:v>861320</c:v>
                </c:pt>
                <c:pt idx="3551">
                  <c:v>1168200</c:v>
                </c:pt>
                <c:pt idx="3552">
                  <c:v>1161400</c:v>
                </c:pt>
                <c:pt idx="3553">
                  <c:v>1177400</c:v>
                </c:pt>
                <c:pt idx="3554">
                  <c:v>1376100</c:v>
                </c:pt>
                <c:pt idx="3555">
                  <c:v>1374400</c:v>
                </c:pt>
                <c:pt idx="3556">
                  <c:v>1374700</c:v>
                </c:pt>
                <c:pt idx="3557">
                  <c:v>1254400</c:v>
                </c:pt>
                <c:pt idx="3558">
                  <c:v>1247700</c:v>
                </c:pt>
                <c:pt idx="3559">
                  <c:v>1229400</c:v>
                </c:pt>
                <c:pt idx="3560">
                  <c:v>991210</c:v>
                </c:pt>
                <c:pt idx="3561">
                  <c:v>1012100</c:v>
                </c:pt>
                <c:pt idx="3562">
                  <c:v>933110</c:v>
                </c:pt>
                <c:pt idx="3563">
                  <c:v>741960</c:v>
                </c:pt>
                <c:pt idx="3564">
                  <c:v>742170</c:v>
                </c:pt>
                <c:pt idx="3565">
                  <c:v>725020</c:v>
                </c:pt>
                <c:pt idx="3566">
                  <c:v>601650</c:v>
                </c:pt>
                <c:pt idx="3567">
                  <c:v>576250</c:v>
                </c:pt>
                <c:pt idx="3568">
                  <c:v>589240</c:v>
                </c:pt>
                <c:pt idx="3569">
                  <c:v>522600</c:v>
                </c:pt>
                <c:pt idx="3570">
                  <c:v>524580</c:v>
                </c:pt>
                <c:pt idx="3571">
                  <c:v>523680</c:v>
                </c:pt>
                <c:pt idx="3572">
                  <c:v>350060</c:v>
                </c:pt>
                <c:pt idx="3573">
                  <c:v>382780</c:v>
                </c:pt>
                <c:pt idx="3574">
                  <c:v>385240</c:v>
                </c:pt>
                <c:pt idx="3575">
                  <c:v>393900</c:v>
                </c:pt>
                <c:pt idx="3576">
                  <c:v>471250</c:v>
                </c:pt>
                <c:pt idx="3577">
                  <c:v>475300</c:v>
                </c:pt>
                <c:pt idx="3578">
                  <c:v>480690</c:v>
                </c:pt>
                <c:pt idx="3579">
                  <c:v>549420</c:v>
                </c:pt>
                <c:pt idx="3580">
                  <c:v>556490</c:v>
                </c:pt>
                <c:pt idx="3581">
                  <c:v>561870</c:v>
                </c:pt>
                <c:pt idx="3582">
                  <c:v>754450</c:v>
                </c:pt>
                <c:pt idx="3583">
                  <c:v>759670</c:v>
                </c:pt>
                <c:pt idx="3584">
                  <c:v>768880</c:v>
                </c:pt>
                <c:pt idx="3585">
                  <c:v>1069000</c:v>
                </c:pt>
                <c:pt idx="3586">
                  <c:v>1065200</c:v>
                </c:pt>
                <c:pt idx="3587">
                  <c:v>1083200</c:v>
                </c:pt>
                <c:pt idx="3588">
                  <c:v>1147400</c:v>
                </c:pt>
                <c:pt idx="3589">
                  <c:v>1146600</c:v>
                </c:pt>
                <c:pt idx="3590">
                  <c:v>1080800</c:v>
                </c:pt>
                <c:pt idx="3591">
                  <c:v>1041900</c:v>
                </c:pt>
                <c:pt idx="3592">
                  <c:v>1047000</c:v>
                </c:pt>
                <c:pt idx="3593">
                  <c:v>1024300</c:v>
                </c:pt>
                <c:pt idx="3594">
                  <c:v>814930</c:v>
                </c:pt>
                <c:pt idx="3595">
                  <c:v>808820</c:v>
                </c:pt>
                <c:pt idx="3596">
                  <c:v>783410</c:v>
                </c:pt>
                <c:pt idx="3597">
                  <c:v>562010</c:v>
                </c:pt>
                <c:pt idx="3598">
                  <c:v>564780</c:v>
                </c:pt>
                <c:pt idx="3599">
                  <c:v>543340</c:v>
                </c:pt>
                <c:pt idx="3600">
                  <c:v>470080</c:v>
                </c:pt>
                <c:pt idx="3601">
                  <c:v>459520</c:v>
                </c:pt>
                <c:pt idx="3602">
                  <c:v>484080</c:v>
                </c:pt>
                <c:pt idx="3603">
                  <c:v>469330</c:v>
                </c:pt>
                <c:pt idx="3604">
                  <c:v>513160</c:v>
                </c:pt>
                <c:pt idx="3605">
                  <c:v>708370</c:v>
                </c:pt>
                <c:pt idx="3606">
                  <c:v>546400</c:v>
                </c:pt>
                <c:pt idx="3607">
                  <c:v>371600</c:v>
                </c:pt>
                <c:pt idx="3608">
                  <c:v>372370</c:v>
                </c:pt>
                <c:pt idx="3609">
                  <c:v>374830</c:v>
                </c:pt>
                <c:pt idx="3610">
                  <c:v>426880</c:v>
                </c:pt>
                <c:pt idx="3611">
                  <c:v>424980</c:v>
                </c:pt>
                <c:pt idx="3612">
                  <c:v>423860</c:v>
                </c:pt>
                <c:pt idx="3613">
                  <c:v>580090</c:v>
                </c:pt>
                <c:pt idx="3614">
                  <c:v>587660</c:v>
                </c:pt>
                <c:pt idx="3615">
                  <c:v>725080</c:v>
                </c:pt>
                <c:pt idx="3616">
                  <c:v>953210</c:v>
                </c:pt>
                <c:pt idx="3617">
                  <c:v>956980</c:v>
                </c:pt>
                <c:pt idx="3618">
                  <c:v>1016600</c:v>
                </c:pt>
                <c:pt idx="3619">
                  <c:v>1341000</c:v>
                </c:pt>
                <c:pt idx="3620">
                  <c:v>1344900</c:v>
                </c:pt>
                <c:pt idx="3621">
                  <c:v>1316600</c:v>
                </c:pt>
                <c:pt idx="3622">
                  <c:v>1443000</c:v>
                </c:pt>
                <c:pt idx="3623">
                  <c:v>1531800</c:v>
                </c:pt>
                <c:pt idx="3624">
                  <c:v>1449100</c:v>
                </c:pt>
                <c:pt idx="3625">
                  <c:v>1511400</c:v>
                </c:pt>
                <c:pt idx="3626">
                  <c:v>1506100</c:v>
                </c:pt>
                <c:pt idx="3627">
                  <c:v>1494900</c:v>
                </c:pt>
                <c:pt idx="3628">
                  <c:v>1197900</c:v>
                </c:pt>
                <c:pt idx="3629">
                  <c:v>1267200</c:v>
                </c:pt>
                <c:pt idx="3630">
                  <c:v>1121200</c:v>
                </c:pt>
                <c:pt idx="3631">
                  <c:v>720640</c:v>
                </c:pt>
                <c:pt idx="3632">
                  <c:v>718980</c:v>
                </c:pt>
                <c:pt idx="3633">
                  <c:v>673860</c:v>
                </c:pt>
                <c:pt idx="3634">
                  <c:v>558670</c:v>
                </c:pt>
                <c:pt idx="3635">
                  <c:v>562120</c:v>
                </c:pt>
                <c:pt idx="3636">
                  <c:v>594520</c:v>
                </c:pt>
                <c:pt idx="3637">
                  <c:v>659910</c:v>
                </c:pt>
                <c:pt idx="3638">
                  <c:v>640200</c:v>
                </c:pt>
                <c:pt idx="3639">
                  <c:v>662790</c:v>
                </c:pt>
                <c:pt idx="3640">
                  <c:v>1046200</c:v>
                </c:pt>
                <c:pt idx="3641">
                  <c:v>1060500</c:v>
                </c:pt>
                <c:pt idx="3642">
                  <c:v>1090100</c:v>
                </c:pt>
                <c:pt idx="3643">
                  <c:v>1574500</c:v>
                </c:pt>
                <c:pt idx="3644">
                  <c:v>1924500</c:v>
                </c:pt>
                <c:pt idx="3645">
                  <c:v>1839100</c:v>
                </c:pt>
                <c:pt idx="3646">
                  <c:v>1389900</c:v>
                </c:pt>
                <c:pt idx="3647">
                  <c:v>1444600</c:v>
                </c:pt>
                <c:pt idx="3648">
                  <c:v>1325500</c:v>
                </c:pt>
                <c:pt idx="3649">
                  <c:v>891370</c:v>
                </c:pt>
                <c:pt idx="3650">
                  <c:v>888110</c:v>
                </c:pt>
                <c:pt idx="3651">
                  <c:v>848770</c:v>
                </c:pt>
                <c:pt idx="3652">
                  <c:v>572620</c:v>
                </c:pt>
                <c:pt idx="3653">
                  <c:v>565220</c:v>
                </c:pt>
                <c:pt idx="3654">
                  <c:v>556500</c:v>
                </c:pt>
                <c:pt idx="3655">
                  <c:v>493440</c:v>
                </c:pt>
                <c:pt idx="3656">
                  <c:v>491850</c:v>
                </c:pt>
                <c:pt idx="3657">
                  <c:v>486660</c:v>
                </c:pt>
                <c:pt idx="3658">
                  <c:v>501560</c:v>
                </c:pt>
                <c:pt idx="3659">
                  <c:v>506040</c:v>
                </c:pt>
                <c:pt idx="3660">
                  <c:v>536270</c:v>
                </c:pt>
                <c:pt idx="3661">
                  <c:v>694250</c:v>
                </c:pt>
                <c:pt idx="3662">
                  <c:v>709390</c:v>
                </c:pt>
                <c:pt idx="3663">
                  <c:v>732210</c:v>
                </c:pt>
                <c:pt idx="3664">
                  <c:v>1099300</c:v>
                </c:pt>
                <c:pt idx="3665">
                  <c:v>1100400</c:v>
                </c:pt>
                <c:pt idx="3666">
                  <c:v>1417000</c:v>
                </c:pt>
                <c:pt idx="3667">
                  <c:v>1368200</c:v>
                </c:pt>
                <c:pt idx="3668">
                  <c:v>1466400</c:v>
                </c:pt>
                <c:pt idx="3669">
                  <c:v>1796600</c:v>
                </c:pt>
                <c:pt idx="3670">
                  <c:v>1807700</c:v>
                </c:pt>
                <c:pt idx="3671">
                  <c:v>1774900</c:v>
                </c:pt>
                <c:pt idx="3672">
                  <c:v>2208300</c:v>
                </c:pt>
                <c:pt idx="3673">
                  <c:v>2156500</c:v>
                </c:pt>
                <c:pt idx="3674">
                  <c:v>2234100</c:v>
                </c:pt>
                <c:pt idx="3675">
                  <c:v>2005200</c:v>
                </c:pt>
                <c:pt idx="3676">
                  <c:v>1929800</c:v>
                </c:pt>
                <c:pt idx="3677">
                  <c:v>1942800</c:v>
                </c:pt>
                <c:pt idx="3678">
                  <c:v>1305900</c:v>
                </c:pt>
                <c:pt idx="3679">
                  <c:v>1292500</c:v>
                </c:pt>
                <c:pt idx="3680">
                  <c:v>1246300</c:v>
                </c:pt>
                <c:pt idx="3681">
                  <c:v>704850</c:v>
                </c:pt>
                <c:pt idx="3682">
                  <c:v>700040</c:v>
                </c:pt>
                <c:pt idx="3683">
                  <c:v>689560</c:v>
                </c:pt>
                <c:pt idx="3684">
                  <c:v>667100</c:v>
                </c:pt>
                <c:pt idx="3685">
                  <c:v>698070</c:v>
                </c:pt>
                <c:pt idx="3686">
                  <c:v>695290</c:v>
                </c:pt>
                <c:pt idx="3687">
                  <c:v>1109800</c:v>
                </c:pt>
                <c:pt idx="3688">
                  <c:v>2082300</c:v>
                </c:pt>
                <c:pt idx="3689">
                  <c:v>2087100</c:v>
                </c:pt>
                <c:pt idx="3690">
                  <c:v>2866800</c:v>
                </c:pt>
                <c:pt idx="3691">
                  <c:v>2887500</c:v>
                </c:pt>
                <c:pt idx="3692">
                  <c:v>2920300</c:v>
                </c:pt>
                <c:pt idx="3693">
                  <c:v>2799300</c:v>
                </c:pt>
                <c:pt idx="3694">
                  <c:v>2777400</c:v>
                </c:pt>
                <c:pt idx="3695">
                  <c:v>2695400</c:v>
                </c:pt>
                <c:pt idx="3696">
                  <c:v>1907100</c:v>
                </c:pt>
                <c:pt idx="3697">
                  <c:v>1901300</c:v>
                </c:pt>
                <c:pt idx="3698">
                  <c:v>1811900</c:v>
                </c:pt>
                <c:pt idx="3699">
                  <c:v>1200700</c:v>
                </c:pt>
                <c:pt idx="3700">
                  <c:v>1247400</c:v>
                </c:pt>
                <c:pt idx="3701">
                  <c:v>1136600</c:v>
                </c:pt>
                <c:pt idx="3702">
                  <c:v>987400</c:v>
                </c:pt>
                <c:pt idx="3703">
                  <c:v>993670</c:v>
                </c:pt>
                <c:pt idx="3704">
                  <c:v>907220</c:v>
                </c:pt>
                <c:pt idx="3705">
                  <c:v>676650</c:v>
                </c:pt>
                <c:pt idx="3706">
                  <c:v>701990</c:v>
                </c:pt>
                <c:pt idx="3707">
                  <c:v>707600</c:v>
                </c:pt>
                <c:pt idx="3708">
                  <c:v>885000</c:v>
                </c:pt>
                <c:pt idx="3709">
                  <c:v>889550</c:v>
                </c:pt>
                <c:pt idx="3710">
                  <c:v>909260</c:v>
                </c:pt>
                <c:pt idx="3711">
                  <c:v>1268500</c:v>
                </c:pt>
                <c:pt idx="3712">
                  <c:v>1273700</c:v>
                </c:pt>
                <c:pt idx="3713">
                  <c:v>1259500</c:v>
                </c:pt>
                <c:pt idx="3714">
                  <c:v>1657500</c:v>
                </c:pt>
                <c:pt idx="3715">
                  <c:v>1663000</c:v>
                </c:pt>
                <c:pt idx="3716">
                  <c:v>1701000</c:v>
                </c:pt>
                <c:pt idx="3717">
                  <c:v>2492800</c:v>
                </c:pt>
                <c:pt idx="3718">
                  <c:v>2608600</c:v>
                </c:pt>
                <c:pt idx="3719">
                  <c:v>2722700</c:v>
                </c:pt>
                <c:pt idx="3720">
                  <c:v>3527300</c:v>
                </c:pt>
                <c:pt idx="3721">
                  <c:v>3574600</c:v>
                </c:pt>
                <c:pt idx="3722">
                  <c:v>3869400</c:v>
                </c:pt>
                <c:pt idx="3723">
                  <c:v>4604200</c:v>
                </c:pt>
                <c:pt idx="3724">
                  <c:v>4588100</c:v>
                </c:pt>
                <c:pt idx="3725">
                  <c:v>4492500</c:v>
                </c:pt>
                <c:pt idx="3726">
                  <c:v>3095200</c:v>
                </c:pt>
                <c:pt idx="3727">
                  <c:v>3079500</c:v>
                </c:pt>
                <c:pt idx="3728">
                  <c:v>2865000</c:v>
                </c:pt>
                <c:pt idx="3729">
                  <c:v>1422400</c:v>
                </c:pt>
                <c:pt idx="3730">
                  <c:v>1437600</c:v>
                </c:pt>
                <c:pt idx="3731">
                  <c:v>1357000</c:v>
                </c:pt>
                <c:pt idx="3732">
                  <c:v>1149400</c:v>
                </c:pt>
                <c:pt idx="3733">
                  <c:v>1660600</c:v>
                </c:pt>
                <c:pt idx="3734">
                  <c:v>1652900</c:v>
                </c:pt>
                <c:pt idx="3735">
                  <c:v>2369600</c:v>
                </c:pt>
                <c:pt idx="3736">
                  <c:v>2499600</c:v>
                </c:pt>
                <c:pt idx="3737">
                  <c:v>2481800</c:v>
                </c:pt>
                <c:pt idx="3738">
                  <c:v>3562000</c:v>
                </c:pt>
                <c:pt idx="3739">
                  <c:v>3758900</c:v>
                </c:pt>
                <c:pt idx="3740">
                  <c:v>3944100</c:v>
                </c:pt>
                <c:pt idx="3741">
                  <c:v>6104500</c:v>
                </c:pt>
                <c:pt idx="3742">
                  <c:v>6138000</c:v>
                </c:pt>
                <c:pt idx="3743">
                  <c:v>6262200</c:v>
                </c:pt>
                <c:pt idx="3744">
                  <c:v>6511400</c:v>
                </c:pt>
                <c:pt idx="3745">
                  <c:v>6494700</c:v>
                </c:pt>
                <c:pt idx="3746">
                  <c:v>6168500</c:v>
                </c:pt>
                <c:pt idx="3747">
                  <c:v>3636400</c:v>
                </c:pt>
                <c:pt idx="3748">
                  <c:v>3613900</c:v>
                </c:pt>
                <c:pt idx="3749">
                  <c:v>3289900</c:v>
                </c:pt>
                <c:pt idx="3750">
                  <c:v>1786200</c:v>
                </c:pt>
                <c:pt idx="3751">
                  <c:v>1784800</c:v>
                </c:pt>
                <c:pt idx="3752">
                  <c:v>1692500</c:v>
                </c:pt>
                <c:pt idx="3753">
                  <c:v>1417900</c:v>
                </c:pt>
                <c:pt idx="3754">
                  <c:v>1417900</c:v>
                </c:pt>
                <c:pt idx="3755">
                  <c:v>1343900</c:v>
                </c:pt>
                <c:pt idx="3756">
                  <c:v>1447500</c:v>
                </c:pt>
                <c:pt idx="3757">
                  <c:v>1576000</c:v>
                </c:pt>
                <c:pt idx="3758">
                  <c:v>1467800</c:v>
                </c:pt>
                <c:pt idx="3759">
                  <c:v>1763500</c:v>
                </c:pt>
                <c:pt idx="3760">
                  <c:v>1887500</c:v>
                </c:pt>
                <c:pt idx="3761">
                  <c:v>3184600</c:v>
                </c:pt>
                <c:pt idx="3762">
                  <c:v>3198800</c:v>
                </c:pt>
                <c:pt idx="3763">
                  <c:v>3344500</c:v>
                </c:pt>
                <c:pt idx="3764">
                  <c:v>3901300</c:v>
                </c:pt>
                <c:pt idx="3765">
                  <c:v>3921800</c:v>
                </c:pt>
                <c:pt idx="3766">
                  <c:v>3942800</c:v>
                </c:pt>
                <c:pt idx="3767">
                  <c:v>7559900</c:v>
                </c:pt>
                <c:pt idx="3768">
                  <c:v>7996200</c:v>
                </c:pt>
                <c:pt idx="3769">
                  <c:v>8004800</c:v>
                </c:pt>
                <c:pt idx="3770">
                  <c:v>13018000</c:v>
                </c:pt>
                <c:pt idx="3771">
                  <c:v>13240000</c:v>
                </c:pt>
                <c:pt idx="3772">
                  <c:v>13077000</c:v>
                </c:pt>
                <c:pt idx="3773">
                  <c:v>10566000</c:v>
                </c:pt>
                <c:pt idx="3774">
                  <c:v>10470000</c:v>
                </c:pt>
                <c:pt idx="3775">
                  <c:v>9810500</c:v>
                </c:pt>
                <c:pt idx="3776">
                  <c:v>4418300</c:v>
                </c:pt>
                <c:pt idx="3777">
                  <c:v>2801700</c:v>
                </c:pt>
                <c:pt idx="3778">
                  <c:v>3727000</c:v>
                </c:pt>
                <c:pt idx="3779">
                  <c:v>2807900</c:v>
                </c:pt>
                <c:pt idx="3780">
                  <c:v>2801800</c:v>
                </c:pt>
                <c:pt idx="3781">
                  <c:v>3367900</c:v>
                </c:pt>
                <c:pt idx="3782">
                  <c:v>3381100</c:v>
                </c:pt>
                <c:pt idx="3783">
                  <c:v>3481100</c:v>
                </c:pt>
                <c:pt idx="3784">
                  <c:v>4948300</c:v>
                </c:pt>
                <c:pt idx="3785">
                  <c:v>5190100</c:v>
                </c:pt>
                <c:pt idx="3786">
                  <c:v>5127600</c:v>
                </c:pt>
                <c:pt idx="3787">
                  <c:v>10494000</c:v>
                </c:pt>
                <c:pt idx="3788">
                  <c:v>10546000</c:v>
                </c:pt>
                <c:pt idx="3789">
                  <c:v>11681000</c:v>
                </c:pt>
                <c:pt idx="3790">
                  <c:v>18591000</c:v>
                </c:pt>
                <c:pt idx="3791">
                  <c:v>18559000</c:v>
                </c:pt>
                <c:pt idx="3792">
                  <c:v>18272000</c:v>
                </c:pt>
                <c:pt idx="3793">
                  <c:v>11902000</c:v>
                </c:pt>
                <c:pt idx="3794">
                  <c:v>11823000</c:v>
                </c:pt>
                <c:pt idx="3795">
                  <c:v>11138000</c:v>
                </c:pt>
                <c:pt idx="3796">
                  <c:v>5511200</c:v>
                </c:pt>
                <c:pt idx="3797">
                  <c:v>5458600</c:v>
                </c:pt>
                <c:pt idx="3798">
                  <c:v>5073400</c:v>
                </c:pt>
                <c:pt idx="3799">
                  <c:v>3341400</c:v>
                </c:pt>
                <c:pt idx="3800">
                  <c:v>3334900</c:v>
                </c:pt>
                <c:pt idx="3801">
                  <c:v>3252800</c:v>
                </c:pt>
                <c:pt idx="3802">
                  <c:v>3502200</c:v>
                </c:pt>
                <c:pt idx="3803">
                  <c:v>3493500</c:v>
                </c:pt>
                <c:pt idx="3804">
                  <c:v>3556900</c:v>
                </c:pt>
                <c:pt idx="3805">
                  <c:v>3545800</c:v>
                </c:pt>
                <c:pt idx="3806">
                  <c:v>3509800</c:v>
                </c:pt>
                <c:pt idx="3807">
                  <c:v>3508200</c:v>
                </c:pt>
                <c:pt idx="3808">
                  <c:v>3533200</c:v>
                </c:pt>
                <c:pt idx="3809">
                  <c:v>3528300</c:v>
                </c:pt>
                <c:pt idx="3810">
                  <c:v>20014000</c:v>
                </c:pt>
                <c:pt idx="3811">
                  <c:v>10351000</c:v>
                </c:pt>
                <c:pt idx="3812">
                  <c:v>7957000</c:v>
                </c:pt>
                <c:pt idx="3813">
                  <c:v>8256200</c:v>
                </c:pt>
                <c:pt idx="3814">
                  <c:v>6833800</c:v>
                </c:pt>
                <c:pt idx="3815">
                  <c:v>1670100</c:v>
                </c:pt>
                <c:pt idx="3816">
                  <c:v>1465200</c:v>
                </c:pt>
                <c:pt idx="3817">
                  <c:v>1856100</c:v>
                </c:pt>
                <c:pt idx="3818">
                  <c:v>1840100</c:v>
                </c:pt>
                <c:pt idx="3819">
                  <c:v>1916300</c:v>
                </c:pt>
                <c:pt idx="3820">
                  <c:v>3178500</c:v>
                </c:pt>
                <c:pt idx="3821">
                  <c:v>3118100</c:v>
                </c:pt>
                <c:pt idx="3822">
                  <c:v>3229400</c:v>
                </c:pt>
                <c:pt idx="3823">
                  <c:v>4550000</c:v>
                </c:pt>
                <c:pt idx="3824">
                  <c:v>4495500</c:v>
                </c:pt>
                <c:pt idx="3825">
                  <c:v>4546400</c:v>
                </c:pt>
                <c:pt idx="3826">
                  <c:v>5464400</c:v>
                </c:pt>
                <c:pt idx="3827">
                  <c:v>5461900</c:v>
                </c:pt>
                <c:pt idx="3828">
                  <c:v>5405900</c:v>
                </c:pt>
                <c:pt idx="3829">
                  <c:v>5635700</c:v>
                </c:pt>
                <c:pt idx="3830">
                  <c:v>5649700</c:v>
                </c:pt>
                <c:pt idx="3831">
                  <c:v>5556100</c:v>
                </c:pt>
                <c:pt idx="3832">
                  <c:v>4435900</c:v>
                </c:pt>
                <c:pt idx="3833">
                  <c:v>4424000</c:v>
                </c:pt>
                <c:pt idx="3834">
                  <c:v>4290800</c:v>
                </c:pt>
                <c:pt idx="3835">
                  <c:v>3160000</c:v>
                </c:pt>
                <c:pt idx="3836">
                  <c:v>3153000</c:v>
                </c:pt>
                <c:pt idx="3837">
                  <c:v>2912200</c:v>
                </c:pt>
                <c:pt idx="3838">
                  <c:v>2164400</c:v>
                </c:pt>
                <c:pt idx="3839">
                  <c:v>2157500</c:v>
                </c:pt>
                <c:pt idx="3840">
                  <c:v>2239100</c:v>
                </c:pt>
                <c:pt idx="3841">
                  <c:v>3592000</c:v>
                </c:pt>
                <c:pt idx="3842">
                  <c:v>3645600</c:v>
                </c:pt>
                <c:pt idx="3843">
                  <c:v>3917200</c:v>
                </c:pt>
                <c:pt idx="3844">
                  <c:v>1518500</c:v>
                </c:pt>
                <c:pt idx="3845">
                  <c:v>1505200</c:v>
                </c:pt>
                <c:pt idx="3846">
                  <c:v>1503300</c:v>
                </c:pt>
                <c:pt idx="3847">
                  <c:v>1986400</c:v>
                </c:pt>
                <c:pt idx="3848">
                  <c:v>2473100</c:v>
                </c:pt>
                <c:pt idx="3849">
                  <c:v>2467600</c:v>
                </c:pt>
                <c:pt idx="3850">
                  <c:v>2463200</c:v>
                </c:pt>
                <c:pt idx="3851">
                  <c:v>2939900</c:v>
                </c:pt>
                <c:pt idx="3852">
                  <c:v>2973300</c:v>
                </c:pt>
                <c:pt idx="3853">
                  <c:v>3016200</c:v>
                </c:pt>
                <c:pt idx="3854">
                  <c:v>3444300</c:v>
                </c:pt>
                <c:pt idx="3855">
                  <c:v>3400600</c:v>
                </c:pt>
                <c:pt idx="3856">
                  <c:v>3465100</c:v>
                </c:pt>
                <c:pt idx="3857">
                  <c:v>3054500</c:v>
                </c:pt>
                <c:pt idx="3858">
                  <c:v>1434900</c:v>
                </c:pt>
                <c:pt idx="3859">
                  <c:v>1272200</c:v>
                </c:pt>
                <c:pt idx="3860">
                  <c:v>799880</c:v>
                </c:pt>
                <c:pt idx="3861">
                  <c:v>797050</c:v>
                </c:pt>
                <c:pt idx="3862">
                  <c:v>583010</c:v>
                </c:pt>
                <c:pt idx="3863">
                  <c:v>584670</c:v>
                </c:pt>
                <c:pt idx="3864">
                  <c:v>593500</c:v>
                </c:pt>
                <c:pt idx="3865">
                  <c:v>523660</c:v>
                </c:pt>
                <c:pt idx="3866">
                  <c:v>523060</c:v>
                </c:pt>
                <c:pt idx="3867">
                  <c:v>662290</c:v>
                </c:pt>
                <c:pt idx="3868">
                  <c:v>669640</c:v>
                </c:pt>
                <c:pt idx="3869">
                  <c:v>695410</c:v>
                </c:pt>
                <c:pt idx="3870">
                  <c:v>1453400</c:v>
                </c:pt>
                <c:pt idx="3871">
                  <c:v>1565300</c:v>
                </c:pt>
                <c:pt idx="3872">
                  <c:v>1289900</c:v>
                </c:pt>
                <c:pt idx="3873">
                  <c:v>1325500</c:v>
                </c:pt>
                <c:pt idx="3874">
                  <c:v>1331500</c:v>
                </c:pt>
                <c:pt idx="3875">
                  <c:v>1356300</c:v>
                </c:pt>
                <c:pt idx="3876">
                  <c:v>1554800</c:v>
                </c:pt>
                <c:pt idx="3877">
                  <c:v>1581000</c:v>
                </c:pt>
                <c:pt idx="3878">
                  <c:v>1592900</c:v>
                </c:pt>
                <c:pt idx="3879">
                  <c:v>2048300</c:v>
                </c:pt>
                <c:pt idx="3880">
                  <c:v>2067100</c:v>
                </c:pt>
                <c:pt idx="3881">
                  <c:v>2022400</c:v>
                </c:pt>
                <c:pt idx="3882">
                  <c:v>2589600</c:v>
                </c:pt>
                <c:pt idx="3883">
                  <c:v>2598900</c:v>
                </c:pt>
                <c:pt idx="3884">
                  <c:v>2533200</c:v>
                </c:pt>
                <c:pt idx="3885">
                  <c:v>2787400</c:v>
                </c:pt>
                <c:pt idx="3886">
                  <c:v>2795800</c:v>
                </c:pt>
                <c:pt idx="3887">
                  <c:v>2750400</c:v>
                </c:pt>
                <c:pt idx="3888">
                  <c:v>2431300</c:v>
                </c:pt>
                <c:pt idx="3889">
                  <c:v>2429700</c:v>
                </c:pt>
                <c:pt idx="3890">
                  <c:v>2418900</c:v>
                </c:pt>
                <c:pt idx="3891">
                  <c:v>2139400</c:v>
                </c:pt>
                <c:pt idx="3892">
                  <c:v>2049400</c:v>
                </c:pt>
                <c:pt idx="3893">
                  <c:v>2006600</c:v>
                </c:pt>
                <c:pt idx="3894">
                  <c:v>1557800</c:v>
                </c:pt>
                <c:pt idx="3895">
                  <c:v>1428200</c:v>
                </c:pt>
                <c:pt idx="3896">
                  <c:v>1426200</c:v>
                </c:pt>
                <c:pt idx="3897">
                  <c:v>1064200</c:v>
                </c:pt>
                <c:pt idx="3898">
                  <c:v>1060700</c:v>
                </c:pt>
                <c:pt idx="3899">
                  <c:v>1052200</c:v>
                </c:pt>
                <c:pt idx="3900">
                  <c:v>1083500</c:v>
                </c:pt>
                <c:pt idx="3901">
                  <c:v>1908000</c:v>
                </c:pt>
                <c:pt idx="3902">
                  <c:v>1878800</c:v>
                </c:pt>
                <c:pt idx="3903">
                  <c:v>2998200</c:v>
                </c:pt>
                <c:pt idx="3904">
                  <c:v>3014400</c:v>
                </c:pt>
                <c:pt idx="3905">
                  <c:v>3130600</c:v>
                </c:pt>
                <c:pt idx="3906">
                  <c:v>3955100</c:v>
                </c:pt>
                <c:pt idx="3907">
                  <c:v>3991300</c:v>
                </c:pt>
                <c:pt idx="3908">
                  <c:v>4045300</c:v>
                </c:pt>
                <c:pt idx="3909">
                  <c:v>4653500</c:v>
                </c:pt>
                <c:pt idx="3910">
                  <c:v>4637900</c:v>
                </c:pt>
                <c:pt idx="3911">
                  <c:v>4616600</c:v>
                </c:pt>
                <c:pt idx="3912">
                  <c:v>3702200</c:v>
                </c:pt>
                <c:pt idx="3913">
                  <c:v>3886200</c:v>
                </c:pt>
                <c:pt idx="3914">
                  <c:v>3754200</c:v>
                </c:pt>
                <c:pt idx="3915">
                  <c:v>3098500</c:v>
                </c:pt>
                <c:pt idx="3916">
                  <c:v>2913400</c:v>
                </c:pt>
                <c:pt idx="3917">
                  <c:v>2630200</c:v>
                </c:pt>
                <c:pt idx="3918">
                  <c:v>1587200</c:v>
                </c:pt>
                <c:pt idx="3919">
                  <c:v>1579600</c:v>
                </c:pt>
                <c:pt idx="3920">
                  <c:v>1519900</c:v>
                </c:pt>
                <c:pt idx="3921">
                  <c:v>1431500</c:v>
                </c:pt>
                <c:pt idx="3922">
                  <c:v>1317600</c:v>
                </c:pt>
                <c:pt idx="3923">
                  <c:v>1404800</c:v>
                </c:pt>
                <c:pt idx="3924">
                  <c:v>1276200</c:v>
                </c:pt>
                <c:pt idx="3925">
                  <c:v>1270200</c:v>
                </c:pt>
                <c:pt idx="3926">
                  <c:v>1252600</c:v>
                </c:pt>
                <c:pt idx="3927">
                  <c:v>1322200</c:v>
                </c:pt>
                <c:pt idx="3928">
                  <c:v>1323600</c:v>
                </c:pt>
                <c:pt idx="3929">
                  <c:v>1355100</c:v>
                </c:pt>
                <c:pt idx="3930">
                  <c:v>1973100</c:v>
                </c:pt>
                <c:pt idx="3931">
                  <c:v>1992000</c:v>
                </c:pt>
                <c:pt idx="3932">
                  <c:v>2047000</c:v>
                </c:pt>
                <c:pt idx="3933">
                  <c:v>2962700</c:v>
                </c:pt>
                <c:pt idx="3934">
                  <c:v>2967200</c:v>
                </c:pt>
                <c:pt idx="3935">
                  <c:v>3094700</c:v>
                </c:pt>
                <c:pt idx="3936">
                  <c:v>3907700</c:v>
                </c:pt>
                <c:pt idx="3937">
                  <c:v>3913800</c:v>
                </c:pt>
                <c:pt idx="3938">
                  <c:v>3833200</c:v>
                </c:pt>
                <c:pt idx="3939">
                  <c:v>3791200</c:v>
                </c:pt>
                <c:pt idx="3940">
                  <c:v>2852300</c:v>
                </c:pt>
                <c:pt idx="3941">
                  <c:v>2840900</c:v>
                </c:pt>
                <c:pt idx="3942">
                  <c:v>2818800</c:v>
                </c:pt>
                <c:pt idx="3943">
                  <c:v>3266500</c:v>
                </c:pt>
                <c:pt idx="3944">
                  <c:v>3259900</c:v>
                </c:pt>
                <c:pt idx="3945">
                  <c:v>3320900</c:v>
                </c:pt>
                <c:pt idx="3946">
                  <c:v>3726500</c:v>
                </c:pt>
                <c:pt idx="3947">
                  <c:v>3938300</c:v>
                </c:pt>
                <c:pt idx="3948">
                  <c:v>4038600</c:v>
                </c:pt>
                <c:pt idx="3949">
                  <c:v>5007800</c:v>
                </c:pt>
                <c:pt idx="3950">
                  <c:v>5032500</c:v>
                </c:pt>
                <c:pt idx="3951">
                  <c:v>5127100</c:v>
                </c:pt>
                <c:pt idx="3952">
                  <c:v>7568900</c:v>
                </c:pt>
                <c:pt idx="3953">
                  <c:v>7585000</c:v>
                </c:pt>
                <c:pt idx="3954">
                  <c:v>8175900</c:v>
                </c:pt>
                <c:pt idx="3955">
                  <c:v>-9.9990000000000006</c:v>
                </c:pt>
                <c:pt idx="3956">
                  <c:v>31760000</c:v>
                </c:pt>
                <c:pt idx="3957">
                  <c:v>-9.9990000000000006</c:v>
                </c:pt>
                <c:pt idx="3958">
                  <c:v>17419000</c:v>
                </c:pt>
                <c:pt idx="3959">
                  <c:v>10387000</c:v>
                </c:pt>
                <c:pt idx="3960">
                  <c:v>10324000</c:v>
                </c:pt>
                <c:pt idx="3961">
                  <c:v>9790300</c:v>
                </c:pt>
                <c:pt idx="3962">
                  <c:v>6173600</c:v>
                </c:pt>
                <c:pt idx="3963">
                  <c:v>6112800</c:v>
                </c:pt>
                <c:pt idx="3964">
                  <c:v>6063400</c:v>
                </c:pt>
                <c:pt idx="3965">
                  <c:v>4446800</c:v>
                </c:pt>
                <c:pt idx="3966">
                  <c:v>4507200</c:v>
                </c:pt>
                <c:pt idx="3967">
                  <c:v>4369500</c:v>
                </c:pt>
                <c:pt idx="3968">
                  <c:v>3782300</c:v>
                </c:pt>
                <c:pt idx="3969">
                  <c:v>3776100</c:v>
                </c:pt>
                <c:pt idx="3970">
                  <c:v>3712000</c:v>
                </c:pt>
                <c:pt idx="3971">
                  <c:v>3990200</c:v>
                </c:pt>
                <c:pt idx="3972">
                  <c:v>4001800</c:v>
                </c:pt>
                <c:pt idx="3973">
                  <c:v>4006700</c:v>
                </c:pt>
                <c:pt idx="3974">
                  <c:v>4943000</c:v>
                </c:pt>
                <c:pt idx="3975">
                  <c:v>5276600</c:v>
                </c:pt>
                <c:pt idx="3976">
                  <c:v>5119700</c:v>
                </c:pt>
                <c:pt idx="3977">
                  <c:v>8183300</c:v>
                </c:pt>
                <c:pt idx="3978">
                  <c:v>8291700</c:v>
                </c:pt>
                <c:pt idx="3979">
                  <c:v>8893400</c:v>
                </c:pt>
                <c:pt idx="3980">
                  <c:v>-9.9990000000000006</c:v>
                </c:pt>
                <c:pt idx="3981">
                  <c:v>-9.9990000000000006</c:v>
                </c:pt>
                <c:pt idx="3982">
                  <c:v>-9.9990000000000006</c:v>
                </c:pt>
                <c:pt idx="3983">
                  <c:v>36516000</c:v>
                </c:pt>
                <c:pt idx="3984">
                  <c:v>-9.9990000000000006</c:v>
                </c:pt>
                <c:pt idx="3985">
                  <c:v>34689000</c:v>
                </c:pt>
                <c:pt idx="3986">
                  <c:v>12454000</c:v>
                </c:pt>
                <c:pt idx="3987">
                  <c:v>12308000</c:v>
                </c:pt>
                <c:pt idx="3988">
                  <c:v>12000000</c:v>
                </c:pt>
                <c:pt idx="3989">
                  <c:v>6811700</c:v>
                </c:pt>
                <c:pt idx="3990">
                  <c:v>6452400</c:v>
                </c:pt>
                <c:pt idx="3991">
                  <c:v>6156900</c:v>
                </c:pt>
                <c:pt idx="3992">
                  <c:v>4796400</c:v>
                </c:pt>
                <c:pt idx="3993">
                  <c:v>4787200</c:v>
                </c:pt>
                <c:pt idx="3994">
                  <c:v>4625800</c:v>
                </c:pt>
                <c:pt idx="3995">
                  <c:v>3694900</c:v>
                </c:pt>
                <c:pt idx="3996">
                  <c:v>2716800</c:v>
                </c:pt>
                <c:pt idx="3997">
                  <c:v>2471800</c:v>
                </c:pt>
                <c:pt idx="3998">
                  <c:v>2705700</c:v>
                </c:pt>
                <c:pt idx="3999">
                  <c:v>2963600</c:v>
                </c:pt>
                <c:pt idx="4000">
                  <c:v>3000500</c:v>
                </c:pt>
                <c:pt idx="4001">
                  <c:v>4159600</c:v>
                </c:pt>
                <c:pt idx="4002">
                  <c:v>4213800</c:v>
                </c:pt>
                <c:pt idx="4003">
                  <c:v>4393400</c:v>
                </c:pt>
                <c:pt idx="4004">
                  <c:v>7653900</c:v>
                </c:pt>
                <c:pt idx="4005">
                  <c:v>7685900</c:v>
                </c:pt>
                <c:pt idx="4006">
                  <c:v>7852200</c:v>
                </c:pt>
                <c:pt idx="4007">
                  <c:v>10222000</c:v>
                </c:pt>
                <c:pt idx="4008">
                  <c:v>10162000</c:v>
                </c:pt>
                <c:pt idx="4009">
                  <c:v>10368000</c:v>
                </c:pt>
                <c:pt idx="4010">
                  <c:v>8291800</c:v>
                </c:pt>
                <c:pt idx="4011">
                  <c:v>8407200</c:v>
                </c:pt>
                <c:pt idx="4012">
                  <c:v>7591000</c:v>
                </c:pt>
                <c:pt idx="4013">
                  <c:v>5976000</c:v>
                </c:pt>
                <c:pt idx="4014">
                  <c:v>5954700</c:v>
                </c:pt>
                <c:pt idx="4015">
                  <c:v>5633200</c:v>
                </c:pt>
                <c:pt idx="4016">
                  <c:v>4123200</c:v>
                </c:pt>
                <c:pt idx="4017">
                  <c:v>4112800</c:v>
                </c:pt>
                <c:pt idx="4018">
                  <c:v>3937500</c:v>
                </c:pt>
                <c:pt idx="4019">
                  <c:v>2805100</c:v>
                </c:pt>
                <c:pt idx="4020">
                  <c:v>2790300</c:v>
                </c:pt>
                <c:pt idx="4021">
                  <c:v>2617000</c:v>
                </c:pt>
                <c:pt idx="4022">
                  <c:v>1473500</c:v>
                </c:pt>
                <c:pt idx="4023">
                  <c:v>1200700</c:v>
                </c:pt>
                <c:pt idx="4024">
                  <c:v>1208400</c:v>
                </c:pt>
                <c:pt idx="4025">
                  <c:v>1195300</c:v>
                </c:pt>
                <c:pt idx="4026">
                  <c:v>1405900</c:v>
                </c:pt>
                <c:pt idx="4027">
                  <c:v>1436300</c:v>
                </c:pt>
                <c:pt idx="4028">
                  <c:v>1510100</c:v>
                </c:pt>
                <c:pt idx="4029">
                  <c:v>2951400</c:v>
                </c:pt>
                <c:pt idx="4030">
                  <c:v>2950200</c:v>
                </c:pt>
                <c:pt idx="4031">
                  <c:v>3542800</c:v>
                </c:pt>
                <c:pt idx="4032">
                  <c:v>3611700</c:v>
                </c:pt>
                <c:pt idx="4033">
                  <c:v>4157800</c:v>
                </c:pt>
                <c:pt idx="4034">
                  <c:v>4026900</c:v>
                </c:pt>
                <c:pt idx="4035">
                  <c:v>4116800</c:v>
                </c:pt>
                <c:pt idx="4036">
                  <c:v>3857700</c:v>
                </c:pt>
                <c:pt idx="4037">
                  <c:v>3156900</c:v>
                </c:pt>
                <c:pt idx="4038">
                  <c:v>3355800</c:v>
                </c:pt>
                <c:pt idx="4039">
                  <c:v>3483800</c:v>
                </c:pt>
                <c:pt idx="4040">
                  <c:v>3576200</c:v>
                </c:pt>
                <c:pt idx="4041">
                  <c:v>3543400</c:v>
                </c:pt>
                <c:pt idx="4042">
                  <c:v>3475600</c:v>
                </c:pt>
                <c:pt idx="4043">
                  <c:v>3759400</c:v>
                </c:pt>
                <c:pt idx="4044">
                  <c:v>3990900</c:v>
                </c:pt>
                <c:pt idx="4045">
                  <c:v>4714200</c:v>
                </c:pt>
                <c:pt idx="4046">
                  <c:v>2627300</c:v>
                </c:pt>
                <c:pt idx="4047">
                  <c:v>2377200</c:v>
                </c:pt>
                <c:pt idx="4048">
                  <c:v>1484900</c:v>
                </c:pt>
                <c:pt idx="4049">
                  <c:v>1308200</c:v>
                </c:pt>
                <c:pt idx="4050">
                  <c:v>1204100</c:v>
                </c:pt>
                <c:pt idx="4051">
                  <c:v>691100</c:v>
                </c:pt>
                <c:pt idx="4052">
                  <c:v>687580</c:v>
                </c:pt>
                <c:pt idx="4053">
                  <c:v>653930</c:v>
                </c:pt>
                <c:pt idx="4054">
                  <c:v>511070</c:v>
                </c:pt>
                <c:pt idx="4055">
                  <c:v>514130</c:v>
                </c:pt>
                <c:pt idx="4056">
                  <c:v>495290</c:v>
                </c:pt>
                <c:pt idx="4057">
                  <c:v>570200</c:v>
                </c:pt>
                <c:pt idx="4058">
                  <c:v>603160</c:v>
                </c:pt>
                <c:pt idx="4059">
                  <c:v>619020</c:v>
                </c:pt>
                <c:pt idx="4060">
                  <c:v>884570</c:v>
                </c:pt>
                <c:pt idx="4061">
                  <c:v>847180</c:v>
                </c:pt>
                <c:pt idx="4062">
                  <c:v>807460</c:v>
                </c:pt>
                <c:pt idx="4063">
                  <c:v>1480600</c:v>
                </c:pt>
                <c:pt idx="4064">
                  <c:v>1501900</c:v>
                </c:pt>
                <c:pt idx="4065">
                  <c:v>1489200</c:v>
                </c:pt>
                <c:pt idx="4066">
                  <c:v>1930000</c:v>
                </c:pt>
                <c:pt idx="4067">
                  <c:v>1956100</c:v>
                </c:pt>
                <c:pt idx="4068">
                  <c:v>1973900</c:v>
                </c:pt>
                <c:pt idx="4069">
                  <c:v>2560700</c:v>
                </c:pt>
                <c:pt idx="4070">
                  <c:v>2610600</c:v>
                </c:pt>
                <c:pt idx="4071">
                  <c:v>2639800</c:v>
                </c:pt>
                <c:pt idx="4072">
                  <c:v>3142000</c:v>
                </c:pt>
                <c:pt idx="4073">
                  <c:v>3169800</c:v>
                </c:pt>
                <c:pt idx="4074">
                  <c:v>3126400</c:v>
                </c:pt>
                <c:pt idx="4075">
                  <c:v>3029800</c:v>
                </c:pt>
                <c:pt idx="4076">
                  <c:v>3042500</c:v>
                </c:pt>
                <c:pt idx="4077">
                  <c:v>3002700</c:v>
                </c:pt>
                <c:pt idx="4078">
                  <c:v>3167900</c:v>
                </c:pt>
                <c:pt idx="4079">
                  <c:v>3163900</c:v>
                </c:pt>
                <c:pt idx="4080">
                  <c:v>2860900</c:v>
                </c:pt>
                <c:pt idx="4081">
                  <c:v>1974400</c:v>
                </c:pt>
                <c:pt idx="4082">
                  <c:v>1963600</c:v>
                </c:pt>
                <c:pt idx="4083">
                  <c:v>1949400</c:v>
                </c:pt>
                <c:pt idx="4084">
                  <c:v>1417700</c:v>
                </c:pt>
                <c:pt idx="4085">
                  <c:v>1173200</c:v>
                </c:pt>
                <c:pt idx="4086">
                  <c:v>1243400</c:v>
                </c:pt>
                <c:pt idx="4087">
                  <c:v>1844300</c:v>
                </c:pt>
                <c:pt idx="4088">
                  <c:v>2702000</c:v>
                </c:pt>
                <c:pt idx="4089">
                  <c:v>2714300</c:v>
                </c:pt>
                <c:pt idx="4090">
                  <c:v>2757200</c:v>
                </c:pt>
                <c:pt idx="4091">
                  <c:v>3014900</c:v>
                </c:pt>
                <c:pt idx="4092">
                  <c:v>3177600</c:v>
                </c:pt>
                <c:pt idx="4093">
                  <c:v>3136500</c:v>
                </c:pt>
                <c:pt idx="4094">
                  <c:v>2780600</c:v>
                </c:pt>
                <c:pt idx="4095">
                  <c:v>2800400</c:v>
                </c:pt>
                <c:pt idx="4096">
                  <c:v>2877300</c:v>
                </c:pt>
                <c:pt idx="4097">
                  <c:v>2170200</c:v>
                </c:pt>
                <c:pt idx="4098">
                  <c:v>2169600</c:v>
                </c:pt>
                <c:pt idx="4099">
                  <c:v>2091100</c:v>
                </c:pt>
                <c:pt idx="4100">
                  <c:v>1329500</c:v>
                </c:pt>
                <c:pt idx="4101">
                  <c:v>1378000</c:v>
                </c:pt>
                <c:pt idx="4102">
                  <c:v>1423400</c:v>
                </c:pt>
                <c:pt idx="4103">
                  <c:v>949790</c:v>
                </c:pt>
                <c:pt idx="4104">
                  <c:v>946090</c:v>
                </c:pt>
                <c:pt idx="4105">
                  <c:v>923410</c:v>
                </c:pt>
                <c:pt idx="4106">
                  <c:v>888700</c:v>
                </c:pt>
                <c:pt idx="4107">
                  <c:v>932480</c:v>
                </c:pt>
                <c:pt idx="4108">
                  <c:v>900540</c:v>
                </c:pt>
                <c:pt idx="4109">
                  <c:v>1126600</c:v>
                </c:pt>
                <c:pt idx="4110">
                  <c:v>1132900</c:v>
                </c:pt>
                <c:pt idx="4111">
                  <c:v>1138800</c:v>
                </c:pt>
                <c:pt idx="4112">
                  <c:v>1214800</c:v>
                </c:pt>
                <c:pt idx="4113">
                  <c:v>2928700</c:v>
                </c:pt>
                <c:pt idx="4114">
                  <c:v>2699200</c:v>
                </c:pt>
                <c:pt idx="4115">
                  <c:v>1860600</c:v>
                </c:pt>
                <c:pt idx="4116">
                  <c:v>1854900</c:v>
                </c:pt>
                <c:pt idx="4117">
                  <c:v>1822800</c:v>
                </c:pt>
                <c:pt idx="4118">
                  <c:v>2406400</c:v>
                </c:pt>
                <c:pt idx="4119">
                  <c:v>2419300</c:v>
                </c:pt>
                <c:pt idx="4120">
                  <c:v>2602800</c:v>
                </c:pt>
                <c:pt idx="4121">
                  <c:v>4027200</c:v>
                </c:pt>
                <c:pt idx="4122">
                  <c:v>3835100</c:v>
                </c:pt>
                <c:pt idx="4123">
                  <c:v>3938500</c:v>
                </c:pt>
                <c:pt idx="4124">
                  <c:v>7244200</c:v>
                </c:pt>
                <c:pt idx="4125">
                  <c:v>7317100</c:v>
                </c:pt>
                <c:pt idx="4126">
                  <c:v>7171700</c:v>
                </c:pt>
                <c:pt idx="4127">
                  <c:v>11505000</c:v>
                </c:pt>
                <c:pt idx="4128">
                  <c:v>11496000</c:v>
                </c:pt>
                <c:pt idx="4129">
                  <c:v>11703000</c:v>
                </c:pt>
                <c:pt idx="4130">
                  <c:v>14703000</c:v>
                </c:pt>
                <c:pt idx="4131">
                  <c:v>14679000</c:v>
                </c:pt>
                <c:pt idx="4132">
                  <c:v>14597000</c:v>
                </c:pt>
                <c:pt idx="4133">
                  <c:v>13345000</c:v>
                </c:pt>
                <c:pt idx="4134">
                  <c:v>13284000</c:v>
                </c:pt>
                <c:pt idx="4135">
                  <c:v>13450000</c:v>
                </c:pt>
                <c:pt idx="4136">
                  <c:v>4657200</c:v>
                </c:pt>
                <c:pt idx="4137">
                  <c:v>4318800</c:v>
                </c:pt>
                <c:pt idx="4138">
                  <c:v>3067900</c:v>
                </c:pt>
                <c:pt idx="4139">
                  <c:v>3075400</c:v>
                </c:pt>
                <c:pt idx="4140">
                  <c:v>2843300</c:v>
                </c:pt>
                <c:pt idx="4141">
                  <c:v>3155000</c:v>
                </c:pt>
                <c:pt idx="4142">
                  <c:v>3189000</c:v>
                </c:pt>
                <c:pt idx="4143">
                  <c:v>3244500</c:v>
                </c:pt>
                <c:pt idx="4144">
                  <c:v>3721000</c:v>
                </c:pt>
                <c:pt idx="4145">
                  <c:v>9933300</c:v>
                </c:pt>
                <c:pt idx="4146">
                  <c:v>16218000</c:v>
                </c:pt>
                <c:pt idx="4147">
                  <c:v>28663000</c:v>
                </c:pt>
                <c:pt idx="4148">
                  <c:v>-9.9990000000000006</c:v>
                </c:pt>
                <c:pt idx="4149">
                  <c:v>-9.9990000000000006</c:v>
                </c:pt>
                <c:pt idx="4150">
                  <c:v>-9.9990000000000006</c:v>
                </c:pt>
                <c:pt idx="4151">
                  <c:v>-9.9990000000000006</c:v>
                </c:pt>
                <c:pt idx="4152">
                  <c:v>-9.9990000000000006</c:v>
                </c:pt>
                <c:pt idx="4153">
                  <c:v>-9.9990000000000006</c:v>
                </c:pt>
                <c:pt idx="4154">
                  <c:v>40344000</c:v>
                </c:pt>
                <c:pt idx="4155">
                  <c:v>13878000</c:v>
                </c:pt>
                <c:pt idx="4156">
                  <c:v>14511000</c:v>
                </c:pt>
                <c:pt idx="4157">
                  <c:v>13901000</c:v>
                </c:pt>
                <c:pt idx="4158">
                  <c:v>8013500</c:v>
                </c:pt>
                <c:pt idx="4159">
                  <c:v>7966800</c:v>
                </c:pt>
                <c:pt idx="4160">
                  <c:v>7641600</c:v>
                </c:pt>
                <c:pt idx="4161">
                  <c:v>7006700</c:v>
                </c:pt>
                <c:pt idx="4162">
                  <c:v>7010100</c:v>
                </c:pt>
                <c:pt idx="4163">
                  <c:v>6652500</c:v>
                </c:pt>
                <c:pt idx="4164">
                  <c:v>6244000</c:v>
                </c:pt>
                <c:pt idx="4165">
                  <c:v>6228300</c:v>
                </c:pt>
                <c:pt idx="4166">
                  <c:v>6299000</c:v>
                </c:pt>
                <c:pt idx="4167">
                  <c:v>6156900</c:v>
                </c:pt>
                <c:pt idx="4168">
                  <c:v>5793100</c:v>
                </c:pt>
                <c:pt idx="4169">
                  <c:v>6476200</c:v>
                </c:pt>
                <c:pt idx="4170">
                  <c:v>6542100</c:v>
                </c:pt>
                <c:pt idx="4171">
                  <c:v>6536000</c:v>
                </c:pt>
                <c:pt idx="4172">
                  <c:v>-9.9990000000000006</c:v>
                </c:pt>
                <c:pt idx="4173">
                  <c:v>9384300</c:v>
                </c:pt>
                <c:pt idx="4174">
                  <c:v>10058000</c:v>
                </c:pt>
                <c:pt idx="4175">
                  <c:v>15302000</c:v>
                </c:pt>
                <c:pt idx="4176">
                  <c:v>16271000</c:v>
                </c:pt>
                <c:pt idx="4177">
                  <c:v>17176000</c:v>
                </c:pt>
                <c:pt idx="4178">
                  <c:v>53370000</c:v>
                </c:pt>
                <c:pt idx="4179">
                  <c:v>53368000</c:v>
                </c:pt>
                <c:pt idx="4180">
                  <c:v>54602000</c:v>
                </c:pt>
                <c:pt idx="4181">
                  <c:v>-9.9990000000000006</c:v>
                </c:pt>
                <c:pt idx="4182">
                  <c:v>-9.9990000000000006</c:v>
                </c:pt>
                <c:pt idx="4183">
                  <c:v>-9.9990000000000006</c:v>
                </c:pt>
                <c:pt idx="4184">
                  <c:v>14394000</c:v>
                </c:pt>
                <c:pt idx="4185">
                  <c:v>5767900</c:v>
                </c:pt>
                <c:pt idx="4186">
                  <c:v>5173300</c:v>
                </c:pt>
                <c:pt idx="4187">
                  <c:v>4308800</c:v>
                </c:pt>
                <c:pt idx="4188">
                  <c:v>4211600</c:v>
                </c:pt>
                <c:pt idx="4189">
                  <c:v>3998800</c:v>
                </c:pt>
                <c:pt idx="4190">
                  <c:v>3635800</c:v>
                </c:pt>
                <c:pt idx="4191">
                  <c:v>3659000</c:v>
                </c:pt>
                <c:pt idx="4192">
                  <c:v>3616000</c:v>
                </c:pt>
                <c:pt idx="4193">
                  <c:v>4062400</c:v>
                </c:pt>
                <c:pt idx="4194">
                  <c:v>4097500</c:v>
                </c:pt>
                <c:pt idx="4195">
                  <c:v>4114000</c:v>
                </c:pt>
                <c:pt idx="4196">
                  <c:v>6446400</c:v>
                </c:pt>
                <c:pt idx="4197">
                  <c:v>6469900</c:v>
                </c:pt>
                <c:pt idx="4198">
                  <c:v>7651100</c:v>
                </c:pt>
                <c:pt idx="4199">
                  <c:v>12346000</c:v>
                </c:pt>
                <c:pt idx="4200">
                  <c:v>12371000</c:v>
                </c:pt>
                <c:pt idx="4201">
                  <c:v>11985000</c:v>
                </c:pt>
                <c:pt idx="4202">
                  <c:v>17562000</c:v>
                </c:pt>
                <c:pt idx="4203">
                  <c:v>17752000</c:v>
                </c:pt>
                <c:pt idx="4204">
                  <c:v>17676000</c:v>
                </c:pt>
                <c:pt idx="4205">
                  <c:v>-9.9990000000000006</c:v>
                </c:pt>
                <c:pt idx="4206">
                  <c:v>15768000</c:v>
                </c:pt>
                <c:pt idx="4207">
                  <c:v>15023000</c:v>
                </c:pt>
                <c:pt idx="4208">
                  <c:v>9061300</c:v>
                </c:pt>
                <c:pt idx="4209">
                  <c:v>8982800</c:v>
                </c:pt>
                <c:pt idx="4210">
                  <c:v>8491600</c:v>
                </c:pt>
                <c:pt idx="4211">
                  <c:v>5016200</c:v>
                </c:pt>
                <c:pt idx="4212">
                  <c:v>4950200</c:v>
                </c:pt>
                <c:pt idx="4213">
                  <c:v>4616500</c:v>
                </c:pt>
                <c:pt idx="4214">
                  <c:v>3426600</c:v>
                </c:pt>
                <c:pt idx="4215">
                  <c:v>3393600</c:v>
                </c:pt>
                <c:pt idx="4216">
                  <c:v>3589500</c:v>
                </c:pt>
                <c:pt idx="4217">
                  <c:v>2159500</c:v>
                </c:pt>
                <c:pt idx="4218">
                  <c:v>2147200</c:v>
                </c:pt>
                <c:pt idx="4219">
                  <c:v>1930700</c:v>
                </c:pt>
                <c:pt idx="4220">
                  <c:v>1438900</c:v>
                </c:pt>
                <c:pt idx="4221">
                  <c:v>1314000</c:v>
                </c:pt>
                <c:pt idx="4222">
                  <c:v>1382900</c:v>
                </c:pt>
                <c:pt idx="4223">
                  <c:v>1627300</c:v>
                </c:pt>
                <c:pt idx="4224">
                  <c:v>7535800</c:v>
                </c:pt>
                <c:pt idx="4225">
                  <c:v>6875600</c:v>
                </c:pt>
                <c:pt idx="4226">
                  <c:v>4420000</c:v>
                </c:pt>
                <c:pt idx="4227">
                  <c:v>4092000</c:v>
                </c:pt>
                <c:pt idx="4228">
                  <c:v>3856200</c:v>
                </c:pt>
                <c:pt idx="4229">
                  <c:v>2811300</c:v>
                </c:pt>
                <c:pt idx="4230">
                  <c:v>2789600</c:v>
                </c:pt>
                <c:pt idx="4231">
                  <c:v>2626600</c:v>
                </c:pt>
                <c:pt idx="4232">
                  <c:v>1574300</c:v>
                </c:pt>
                <c:pt idx="4233">
                  <c:v>1557000</c:v>
                </c:pt>
                <c:pt idx="4234">
                  <c:v>1466800</c:v>
                </c:pt>
                <c:pt idx="4235">
                  <c:v>921150</c:v>
                </c:pt>
                <c:pt idx="4236">
                  <c:v>919770</c:v>
                </c:pt>
                <c:pt idx="4237">
                  <c:v>1234700</c:v>
                </c:pt>
                <c:pt idx="4238">
                  <c:v>599150</c:v>
                </c:pt>
                <c:pt idx="4239">
                  <c:v>591990</c:v>
                </c:pt>
                <c:pt idx="4240">
                  <c:v>580840</c:v>
                </c:pt>
                <c:pt idx="4241">
                  <c:v>556430</c:v>
                </c:pt>
                <c:pt idx="4242">
                  <c:v>560030</c:v>
                </c:pt>
                <c:pt idx="4243">
                  <c:v>557710</c:v>
                </c:pt>
                <c:pt idx="4244">
                  <c:v>738730</c:v>
                </c:pt>
                <c:pt idx="4245">
                  <c:v>747320</c:v>
                </c:pt>
                <c:pt idx="4246">
                  <c:v>772220</c:v>
                </c:pt>
                <c:pt idx="4247">
                  <c:v>1408200</c:v>
                </c:pt>
                <c:pt idx="4248">
                  <c:v>1398700</c:v>
                </c:pt>
                <c:pt idx="4249">
                  <c:v>1504000</c:v>
                </c:pt>
                <c:pt idx="4250">
                  <c:v>2295400</c:v>
                </c:pt>
                <c:pt idx="4251">
                  <c:v>2377700</c:v>
                </c:pt>
                <c:pt idx="4252">
                  <c:v>2288500</c:v>
                </c:pt>
                <c:pt idx="4253">
                  <c:v>2533900</c:v>
                </c:pt>
                <c:pt idx="4254">
                  <c:v>2569200</c:v>
                </c:pt>
                <c:pt idx="4255">
                  <c:v>3243300</c:v>
                </c:pt>
                <c:pt idx="4256">
                  <c:v>5256000</c:v>
                </c:pt>
                <c:pt idx="4257">
                  <c:v>5313200</c:v>
                </c:pt>
                <c:pt idx="4258">
                  <c:v>5623700</c:v>
                </c:pt>
                <c:pt idx="4259">
                  <c:v>5755300</c:v>
                </c:pt>
                <c:pt idx="4260">
                  <c:v>5693700</c:v>
                </c:pt>
                <c:pt idx="4261">
                  <c:v>5589700</c:v>
                </c:pt>
                <c:pt idx="4262">
                  <c:v>3721500</c:v>
                </c:pt>
                <c:pt idx="4263">
                  <c:v>3818700</c:v>
                </c:pt>
                <c:pt idx="4264">
                  <c:v>3456200</c:v>
                </c:pt>
                <c:pt idx="4265">
                  <c:v>992070</c:v>
                </c:pt>
                <c:pt idx="4266">
                  <c:v>941920</c:v>
                </c:pt>
                <c:pt idx="4267">
                  <c:v>1096700</c:v>
                </c:pt>
                <c:pt idx="4268">
                  <c:v>1167800</c:v>
                </c:pt>
                <c:pt idx="4269">
                  <c:v>1179200</c:v>
                </c:pt>
                <c:pt idx="4270">
                  <c:v>1481000</c:v>
                </c:pt>
                <c:pt idx="4271">
                  <c:v>1563700</c:v>
                </c:pt>
                <c:pt idx="4272">
                  <c:v>1533800</c:v>
                </c:pt>
                <c:pt idx="4273">
                  <c:v>2205400</c:v>
                </c:pt>
                <c:pt idx="4274">
                  <c:v>2227100</c:v>
                </c:pt>
                <c:pt idx="4275">
                  <c:v>2205800</c:v>
                </c:pt>
                <c:pt idx="4276">
                  <c:v>3012900</c:v>
                </c:pt>
                <c:pt idx="4277">
                  <c:v>2940400</c:v>
                </c:pt>
                <c:pt idx="4278">
                  <c:v>2785700</c:v>
                </c:pt>
                <c:pt idx="4279">
                  <c:v>2785400</c:v>
                </c:pt>
                <c:pt idx="4280">
                  <c:v>2711400</c:v>
                </c:pt>
                <c:pt idx="4281">
                  <c:v>2107700</c:v>
                </c:pt>
                <c:pt idx="4282">
                  <c:v>2110000</c:v>
                </c:pt>
                <c:pt idx="4283">
                  <c:v>1936900</c:v>
                </c:pt>
                <c:pt idx="4284">
                  <c:v>1559400</c:v>
                </c:pt>
                <c:pt idx="4285">
                  <c:v>1366100</c:v>
                </c:pt>
                <c:pt idx="4286">
                  <c:v>1422800</c:v>
                </c:pt>
                <c:pt idx="4287">
                  <c:v>940340</c:v>
                </c:pt>
                <c:pt idx="4288">
                  <c:v>983940</c:v>
                </c:pt>
                <c:pt idx="4289">
                  <c:v>937370</c:v>
                </c:pt>
                <c:pt idx="4290">
                  <c:v>731740</c:v>
                </c:pt>
                <c:pt idx="4291">
                  <c:v>723430</c:v>
                </c:pt>
                <c:pt idx="4292">
                  <c:v>853340</c:v>
                </c:pt>
                <c:pt idx="4293">
                  <c:v>853720</c:v>
                </c:pt>
                <c:pt idx="4294">
                  <c:v>872330</c:v>
                </c:pt>
                <c:pt idx="4295">
                  <c:v>1109500</c:v>
                </c:pt>
                <c:pt idx="4296">
                  <c:v>1124300</c:v>
                </c:pt>
                <c:pt idx="4297">
                  <c:v>1135300</c:v>
                </c:pt>
                <c:pt idx="4298">
                  <c:v>1289200</c:v>
                </c:pt>
                <c:pt idx="4299">
                  <c:v>1234700</c:v>
                </c:pt>
                <c:pt idx="4300">
                  <c:v>1303600</c:v>
                </c:pt>
                <c:pt idx="4301">
                  <c:v>1388000</c:v>
                </c:pt>
                <c:pt idx="4302">
                  <c:v>3087300</c:v>
                </c:pt>
                <c:pt idx="4303">
                  <c:v>3027500</c:v>
                </c:pt>
                <c:pt idx="4304">
                  <c:v>3712900</c:v>
                </c:pt>
                <c:pt idx="4305">
                  <c:v>3868500</c:v>
                </c:pt>
                <c:pt idx="4306">
                  <c:v>3745100</c:v>
                </c:pt>
                <c:pt idx="4307">
                  <c:v>3283500</c:v>
                </c:pt>
                <c:pt idx="4308">
                  <c:v>3275300</c:v>
                </c:pt>
                <c:pt idx="4309">
                  <c:v>3129500</c:v>
                </c:pt>
                <c:pt idx="4310">
                  <c:v>2469400</c:v>
                </c:pt>
                <c:pt idx="4311">
                  <c:v>2457200</c:v>
                </c:pt>
                <c:pt idx="4312">
                  <c:v>2340400</c:v>
                </c:pt>
                <c:pt idx="4313">
                  <c:v>1587300</c:v>
                </c:pt>
                <c:pt idx="4314">
                  <c:v>1519600</c:v>
                </c:pt>
                <c:pt idx="4315">
                  <c:v>1549100</c:v>
                </c:pt>
                <c:pt idx="4316">
                  <c:v>1432400</c:v>
                </c:pt>
                <c:pt idx="4317">
                  <c:v>1316000</c:v>
                </c:pt>
                <c:pt idx="4318">
                  <c:v>1427300</c:v>
                </c:pt>
                <c:pt idx="4319">
                  <c:v>1667400</c:v>
                </c:pt>
                <c:pt idx="4320">
                  <c:v>1677100</c:v>
                </c:pt>
                <c:pt idx="4321">
                  <c:v>1739300</c:v>
                </c:pt>
                <c:pt idx="4322">
                  <c:v>2860300</c:v>
                </c:pt>
                <c:pt idx="4323">
                  <c:v>2887700</c:v>
                </c:pt>
                <c:pt idx="4324">
                  <c:v>3145200</c:v>
                </c:pt>
                <c:pt idx="4325">
                  <c:v>4793700</c:v>
                </c:pt>
                <c:pt idx="4326">
                  <c:v>5052100</c:v>
                </c:pt>
                <c:pt idx="4327">
                  <c:v>5236800</c:v>
                </c:pt>
                <c:pt idx="4328">
                  <c:v>7974200</c:v>
                </c:pt>
                <c:pt idx="4329">
                  <c:v>8052800</c:v>
                </c:pt>
                <c:pt idx="4330">
                  <c:v>7822400</c:v>
                </c:pt>
                <c:pt idx="4331">
                  <c:v>9434400</c:v>
                </c:pt>
                <c:pt idx="4332">
                  <c:v>9514700</c:v>
                </c:pt>
                <c:pt idx="4333">
                  <c:v>9337300</c:v>
                </c:pt>
                <c:pt idx="4334">
                  <c:v>8873100</c:v>
                </c:pt>
                <c:pt idx="4335">
                  <c:v>-9.9990000000000006</c:v>
                </c:pt>
                <c:pt idx="4336">
                  <c:v>-9.9990000000000006</c:v>
                </c:pt>
                <c:pt idx="4337">
                  <c:v>20723000</c:v>
                </c:pt>
                <c:pt idx="4338">
                  <c:v>-9.9990000000000006</c:v>
                </c:pt>
                <c:pt idx="4339">
                  <c:v>-9.9990000000000006</c:v>
                </c:pt>
                <c:pt idx="4340">
                  <c:v>-9.9990000000000006</c:v>
                </c:pt>
                <c:pt idx="4341">
                  <c:v>-9.9990000000000006</c:v>
                </c:pt>
                <c:pt idx="4342">
                  <c:v>43489000</c:v>
                </c:pt>
                <c:pt idx="4343">
                  <c:v>-9.9990000000000006</c:v>
                </c:pt>
                <c:pt idx="4344">
                  <c:v>-9.9990000000000006</c:v>
                </c:pt>
                <c:pt idx="4345">
                  <c:v>-9.9990000000000006</c:v>
                </c:pt>
                <c:pt idx="4346">
                  <c:v>-9.9990000000000006</c:v>
                </c:pt>
                <c:pt idx="4347">
                  <c:v>7930000</c:v>
                </c:pt>
                <c:pt idx="4348">
                  <c:v>7930600</c:v>
                </c:pt>
                <c:pt idx="4349">
                  <c:v>7867200</c:v>
                </c:pt>
                <c:pt idx="4350">
                  <c:v>6628000</c:v>
                </c:pt>
                <c:pt idx="4351">
                  <c:v>6624200</c:v>
                </c:pt>
                <c:pt idx="4352">
                  <c:v>6459100</c:v>
                </c:pt>
                <c:pt idx="4353">
                  <c:v>6887500</c:v>
                </c:pt>
                <c:pt idx="4354">
                  <c:v>6918300</c:v>
                </c:pt>
                <c:pt idx="4355">
                  <c:v>6944900</c:v>
                </c:pt>
                <c:pt idx="4356">
                  <c:v>7418500</c:v>
                </c:pt>
                <c:pt idx="4357">
                  <c:v>7123300</c:v>
                </c:pt>
                <c:pt idx="4358">
                  <c:v>7113100</c:v>
                </c:pt>
                <c:pt idx="4359">
                  <c:v>7300900</c:v>
                </c:pt>
                <c:pt idx="4360">
                  <c:v>7384200</c:v>
                </c:pt>
                <c:pt idx="4361">
                  <c:v>7423700</c:v>
                </c:pt>
                <c:pt idx="4362">
                  <c:v>9606800</c:v>
                </c:pt>
                <c:pt idx="4363">
                  <c:v>9782800</c:v>
                </c:pt>
                <c:pt idx="4364">
                  <c:v>9696400</c:v>
                </c:pt>
                <c:pt idx="4365">
                  <c:v>16914000</c:v>
                </c:pt>
                <c:pt idx="4366">
                  <c:v>16169000</c:v>
                </c:pt>
                <c:pt idx="4367">
                  <c:v>17987000</c:v>
                </c:pt>
                <c:pt idx="4368">
                  <c:v>-9.9990000000000006</c:v>
                </c:pt>
                <c:pt idx="4369">
                  <c:v>11778000</c:v>
                </c:pt>
                <c:pt idx="4370">
                  <c:v>6917300</c:v>
                </c:pt>
                <c:pt idx="4371">
                  <c:v>6744100</c:v>
                </c:pt>
                <c:pt idx="4372">
                  <c:v>6535800</c:v>
                </c:pt>
                <c:pt idx="4373">
                  <c:v>5366000</c:v>
                </c:pt>
                <c:pt idx="4374">
                  <c:v>5395500</c:v>
                </c:pt>
                <c:pt idx="4375">
                  <c:v>5346300</c:v>
                </c:pt>
                <c:pt idx="4376">
                  <c:v>4812900</c:v>
                </c:pt>
                <c:pt idx="4377">
                  <c:v>4782700</c:v>
                </c:pt>
                <c:pt idx="4378">
                  <c:v>4745100</c:v>
                </c:pt>
                <c:pt idx="4379">
                  <c:v>5264400</c:v>
                </c:pt>
                <c:pt idx="4380">
                  <c:v>5096900</c:v>
                </c:pt>
                <c:pt idx="4381">
                  <c:v>5161200</c:v>
                </c:pt>
                <c:pt idx="4382">
                  <c:v>7288500</c:v>
                </c:pt>
                <c:pt idx="4383">
                  <c:v>9680200</c:v>
                </c:pt>
                <c:pt idx="4384">
                  <c:v>10290000</c:v>
                </c:pt>
                <c:pt idx="4385">
                  <c:v>10574000</c:v>
                </c:pt>
                <c:pt idx="4386">
                  <c:v>15761000</c:v>
                </c:pt>
                <c:pt idx="4387">
                  <c:v>27401000</c:v>
                </c:pt>
                <c:pt idx="4388">
                  <c:v>-9.9990000000000006</c:v>
                </c:pt>
                <c:pt idx="4389">
                  <c:v>30166000</c:v>
                </c:pt>
                <c:pt idx="4390">
                  <c:v>-9.9990000000000006</c:v>
                </c:pt>
                <c:pt idx="4391">
                  <c:v>-9.9990000000000006</c:v>
                </c:pt>
                <c:pt idx="4392">
                  <c:v>-9.9990000000000006</c:v>
                </c:pt>
                <c:pt idx="4393">
                  <c:v>-9.9990000000000006</c:v>
                </c:pt>
                <c:pt idx="4394">
                  <c:v>33519000</c:v>
                </c:pt>
                <c:pt idx="4395">
                  <c:v>30927000</c:v>
                </c:pt>
                <c:pt idx="4396">
                  <c:v>-9.9990000000000006</c:v>
                </c:pt>
                <c:pt idx="4397">
                  <c:v>17972000</c:v>
                </c:pt>
                <c:pt idx="4398">
                  <c:v>18005000</c:v>
                </c:pt>
                <c:pt idx="4399">
                  <c:v>16898000</c:v>
                </c:pt>
                <c:pt idx="4400">
                  <c:v>16367000</c:v>
                </c:pt>
                <c:pt idx="4401">
                  <c:v>12644000</c:v>
                </c:pt>
                <c:pt idx="4402">
                  <c:v>12359000</c:v>
                </c:pt>
                <c:pt idx="4403">
                  <c:v>9266700</c:v>
                </c:pt>
                <c:pt idx="4404">
                  <c:v>-9.9990000000000006</c:v>
                </c:pt>
                <c:pt idx="4405">
                  <c:v>7309900</c:v>
                </c:pt>
                <c:pt idx="4406">
                  <c:v>7172500</c:v>
                </c:pt>
                <c:pt idx="4407">
                  <c:v>5536100</c:v>
                </c:pt>
                <c:pt idx="4408">
                  <c:v>5751100</c:v>
                </c:pt>
                <c:pt idx="4409">
                  <c:v>4514400</c:v>
                </c:pt>
                <c:pt idx="4410">
                  <c:v>4587800</c:v>
                </c:pt>
                <c:pt idx="4411">
                  <c:v>3882900</c:v>
                </c:pt>
                <c:pt idx="4412">
                  <c:v>4043500</c:v>
                </c:pt>
                <c:pt idx="4413">
                  <c:v>3308300</c:v>
                </c:pt>
                <c:pt idx="4414">
                  <c:v>3327600</c:v>
                </c:pt>
                <c:pt idx="4415">
                  <c:v>3383900</c:v>
                </c:pt>
                <c:pt idx="4416">
                  <c:v>3408600</c:v>
                </c:pt>
                <c:pt idx="4417">
                  <c:v>3223600</c:v>
                </c:pt>
                <c:pt idx="4418">
                  <c:v>3222300</c:v>
                </c:pt>
                <c:pt idx="4419">
                  <c:v>2930700</c:v>
                </c:pt>
                <c:pt idx="4420">
                  <c:v>2906900</c:v>
                </c:pt>
                <c:pt idx="4421">
                  <c:v>2626000</c:v>
                </c:pt>
                <c:pt idx="4422">
                  <c:v>2670300</c:v>
                </c:pt>
                <c:pt idx="4423">
                  <c:v>2442100</c:v>
                </c:pt>
                <c:pt idx="4424">
                  <c:v>2365000</c:v>
                </c:pt>
                <c:pt idx="4425">
                  <c:v>2314500</c:v>
                </c:pt>
                <c:pt idx="4426">
                  <c:v>2308900</c:v>
                </c:pt>
                <c:pt idx="4427">
                  <c:v>2168900</c:v>
                </c:pt>
                <c:pt idx="4428">
                  <c:v>2210900</c:v>
                </c:pt>
                <c:pt idx="4429">
                  <c:v>2234000</c:v>
                </c:pt>
                <c:pt idx="4430">
                  <c:v>10516000</c:v>
                </c:pt>
                <c:pt idx="4431">
                  <c:v>11268000</c:v>
                </c:pt>
                <c:pt idx="4432">
                  <c:v>18160000</c:v>
                </c:pt>
                <c:pt idx="4433">
                  <c:v>-9.9990000000000006</c:v>
                </c:pt>
                <c:pt idx="4434">
                  <c:v>16666000</c:v>
                </c:pt>
                <c:pt idx="4435">
                  <c:v>9671700</c:v>
                </c:pt>
                <c:pt idx="4436">
                  <c:v>9419000</c:v>
                </c:pt>
                <c:pt idx="4437">
                  <c:v>8908000</c:v>
                </c:pt>
                <c:pt idx="4438">
                  <c:v>5004200</c:v>
                </c:pt>
                <c:pt idx="4439">
                  <c:v>4963300</c:v>
                </c:pt>
                <c:pt idx="4440">
                  <c:v>4686900</c:v>
                </c:pt>
                <c:pt idx="4441">
                  <c:v>3196600</c:v>
                </c:pt>
                <c:pt idx="4442">
                  <c:v>3481600</c:v>
                </c:pt>
                <c:pt idx="4443">
                  <c:v>3610900</c:v>
                </c:pt>
                <c:pt idx="4444">
                  <c:v>2272800</c:v>
                </c:pt>
                <c:pt idx="4445">
                  <c:v>2119500</c:v>
                </c:pt>
                <c:pt idx="4446">
                  <c:v>1737300</c:v>
                </c:pt>
                <c:pt idx="4447">
                  <c:v>1281900</c:v>
                </c:pt>
                <c:pt idx="4448">
                  <c:v>1260900</c:v>
                </c:pt>
                <c:pt idx="4449">
                  <c:v>1177100</c:v>
                </c:pt>
                <c:pt idx="4450">
                  <c:v>920950</c:v>
                </c:pt>
                <c:pt idx="4451">
                  <c:v>917350</c:v>
                </c:pt>
                <c:pt idx="4452">
                  <c:v>915960</c:v>
                </c:pt>
                <c:pt idx="4453">
                  <c:v>879880</c:v>
                </c:pt>
                <c:pt idx="4454">
                  <c:v>884560</c:v>
                </c:pt>
                <c:pt idx="4455">
                  <c:v>917270</c:v>
                </c:pt>
                <c:pt idx="4456">
                  <c:v>1238500</c:v>
                </c:pt>
                <c:pt idx="4457">
                  <c:v>1239900</c:v>
                </c:pt>
                <c:pt idx="4458">
                  <c:v>1295800</c:v>
                </c:pt>
                <c:pt idx="4459">
                  <c:v>2200500</c:v>
                </c:pt>
                <c:pt idx="4460">
                  <c:v>2222100</c:v>
                </c:pt>
                <c:pt idx="4461">
                  <c:v>2336300</c:v>
                </c:pt>
                <c:pt idx="4462">
                  <c:v>3570600</c:v>
                </c:pt>
                <c:pt idx="4463">
                  <c:v>3269300</c:v>
                </c:pt>
                <c:pt idx="4464">
                  <c:v>3220300</c:v>
                </c:pt>
                <c:pt idx="4465">
                  <c:v>4145000</c:v>
                </c:pt>
                <c:pt idx="4466">
                  <c:v>4101100</c:v>
                </c:pt>
                <c:pt idx="4467">
                  <c:v>4096200</c:v>
                </c:pt>
                <c:pt idx="4468">
                  <c:v>4227000</c:v>
                </c:pt>
                <c:pt idx="4469">
                  <c:v>1094000</c:v>
                </c:pt>
                <c:pt idx="4470">
                  <c:v>969160</c:v>
                </c:pt>
                <c:pt idx="4471">
                  <c:v>1020400</c:v>
                </c:pt>
                <c:pt idx="4472">
                  <c:v>991010</c:v>
                </c:pt>
                <c:pt idx="4473">
                  <c:v>1312400</c:v>
                </c:pt>
                <c:pt idx="4474">
                  <c:v>1450900</c:v>
                </c:pt>
                <c:pt idx="4475">
                  <c:v>1312000</c:v>
                </c:pt>
                <c:pt idx="4476">
                  <c:v>1892600</c:v>
                </c:pt>
                <c:pt idx="4477">
                  <c:v>1909000</c:v>
                </c:pt>
                <c:pt idx="4478">
                  <c:v>1913700</c:v>
                </c:pt>
                <c:pt idx="4479">
                  <c:v>2274200</c:v>
                </c:pt>
                <c:pt idx="4480">
                  <c:v>2286800</c:v>
                </c:pt>
                <c:pt idx="4481">
                  <c:v>2309900</c:v>
                </c:pt>
                <c:pt idx="4482">
                  <c:v>3022300</c:v>
                </c:pt>
                <c:pt idx="4483">
                  <c:v>3047500</c:v>
                </c:pt>
                <c:pt idx="4484">
                  <c:v>2970000</c:v>
                </c:pt>
                <c:pt idx="4485">
                  <c:v>3473400</c:v>
                </c:pt>
                <c:pt idx="4486">
                  <c:v>3467900</c:v>
                </c:pt>
                <c:pt idx="4487">
                  <c:v>3318100</c:v>
                </c:pt>
                <c:pt idx="4488">
                  <c:v>3091100</c:v>
                </c:pt>
                <c:pt idx="4489">
                  <c:v>3092800</c:v>
                </c:pt>
                <c:pt idx="4490">
                  <c:v>2372900</c:v>
                </c:pt>
                <c:pt idx="4491">
                  <c:v>2516800</c:v>
                </c:pt>
                <c:pt idx="4492">
                  <c:v>2225600</c:v>
                </c:pt>
                <c:pt idx="4493">
                  <c:v>2045200</c:v>
                </c:pt>
                <c:pt idx="4494">
                  <c:v>2000000</c:v>
                </c:pt>
                <c:pt idx="4495">
                  <c:v>1931800</c:v>
                </c:pt>
                <c:pt idx="4496">
                  <c:v>1525000</c:v>
                </c:pt>
                <c:pt idx="4497">
                  <c:v>1568300</c:v>
                </c:pt>
                <c:pt idx="4498">
                  <c:v>1290400</c:v>
                </c:pt>
                <c:pt idx="4499">
                  <c:v>1226100</c:v>
                </c:pt>
                <c:pt idx="4500">
                  <c:v>1253900</c:v>
                </c:pt>
                <c:pt idx="4501">
                  <c:v>1173200</c:v>
                </c:pt>
                <c:pt idx="4502">
                  <c:v>1008100</c:v>
                </c:pt>
                <c:pt idx="4503">
                  <c:v>994700</c:v>
                </c:pt>
                <c:pt idx="4504">
                  <c:v>906470</c:v>
                </c:pt>
                <c:pt idx="4505">
                  <c:v>861750</c:v>
                </c:pt>
                <c:pt idx="4506">
                  <c:v>739930</c:v>
                </c:pt>
                <c:pt idx="4507">
                  <c:v>716750</c:v>
                </c:pt>
                <c:pt idx="4508">
                  <c:v>734780</c:v>
                </c:pt>
                <c:pt idx="4509">
                  <c:v>736320</c:v>
                </c:pt>
                <c:pt idx="4510">
                  <c:v>599800</c:v>
                </c:pt>
                <c:pt idx="4511">
                  <c:v>634440</c:v>
                </c:pt>
                <c:pt idx="4512">
                  <c:v>607140</c:v>
                </c:pt>
                <c:pt idx="4513">
                  <c:v>595410</c:v>
                </c:pt>
                <c:pt idx="4514">
                  <c:v>633750</c:v>
                </c:pt>
                <c:pt idx="4515">
                  <c:v>643340</c:v>
                </c:pt>
                <c:pt idx="4516">
                  <c:v>607720</c:v>
                </c:pt>
                <c:pt idx="4517">
                  <c:v>642440</c:v>
                </c:pt>
                <c:pt idx="4518">
                  <c:v>653510</c:v>
                </c:pt>
                <c:pt idx="4519">
                  <c:v>638890</c:v>
                </c:pt>
                <c:pt idx="4520">
                  <c:v>784860</c:v>
                </c:pt>
                <c:pt idx="4521">
                  <c:v>798160</c:v>
                </c:pt>
                <c:pt idx="4522">
                  <c:v>847300</c:v>
                </c:pt>
                <c:pt idx="4523">
                  <c:v>924690</c:v>
                </c:pt>
                <c:pt idx="4524">
                  <c:v>886760</c:v>
                </c:pt>
                <c:pt idx="4525">
                  <c:v>1116400</c:v>
                </c:pt>
                <c:pt idx="4526">
                  <c:v>1231800</c:v>
                </c:pt>
                <c:pt idx="4527">
                  <c:v>1287600</c:v>
                </c:pt>
                <c:pt idx="4528">
                  <c:v>1234400</c:v>
                </c:pt>
                <c:pt idx="4529">
                  <c:v>1299500</c:v>
                </c:pt>
                <c:pt idx="4530">
                  <c:v>1424400</c:v>
                </c:pt>
                <c:pt idx="4531">
                  <c:v>2676700</c:v>
                </c:pt>
                <c:pt idx="4532">
                  <c:v>2572400</c:v>
                </c:pt>
                <c:pt idx="4533">
                  <c:v>1834000</c:v>
                </c:pt>
                <c:pt idx="4534">
                  <c:v>1751600</c:v>
                </c:pt>
                <c:pt idx="4535">
                  <c:v>1649200</c:v>
                </c:pt>
                <c:pt idx="4536">
                  <c:v>1329600</c:v>
                </c:pt>
                <c:pt idx="4537">
                  <c:v>1329000</c:v>
                </c:pt>
                <c:pt idx="4538">
                  <c:v>1295000</c:v>
                </c:pt>
                <c:pt idx="4539">
                  <c:v>1284900</c:v>
                </c:pt>
                <c:pt idx="4540">
                  <c:v>1290600</c:v>
                </c:pt>
                <c:pt idx="4541">
                  <c:v>1306100</c:v>
                </c:pt>
                <c:pt idx="4542">
                  <c:v>1756200</c:v>
                </c:pt>
                <c:pt idx="4543">
                  <c:v>1726700</c:v>
                </c:pt>
                <c:pt idx="4544">
                  <c:v>2046700</c:v>
                </c:pt>
                <c:pt idx="4545">
                  <c:v>2098700</c:v>
                </c:pt>
                <c:pt idx="4546">
                  <c:v>2437000</c:v>
                </c:pt>
                <c:pt idx="4547">
                  <c:v>2520900</c:v>
                </c:pt>
                <c:pt idx="4548">
                  <c:v>3013400</c:v>
                </c:pt>
                <c:pt idx="4549">
                  <c:v>3122400</c:v>
                </c:pt>
                <c:pt idx="4550">
                  <c:v>3685600</c:v>
                </c:pt>
                <c:pt idx="4551">
                  <c:v>3434000</c:v>
                </c:pt>
                <c:pt idx="4552">
                  <c:v>4115400</c:v>
                </c:pt>
                <c:pt idx="4553">
                  <c:v>4249800</c:v>
                </c:pt>
                <c:pt idx="4554">
                  <c:v>4897000</c:v>
                </c:pt>
                <c:pt idx="4555">
                  <c:v>5052000</c:v>
                </c:pt>
                <c:pt idx="4556">
                  <c:v>5816500</c:v>
                </c:pt>
                <c:pt idx="4557">
                  <c:v>5987800</c:v>
                </c:pt>
                <c:pt idx="4558">
                  <c:v>6733000</c:v>
                </c:pt>
                <c:pt idx="4559">
                  <c:v>6918800</c:v>
                </c:pt>
                <c:pt idx="4560">
                  <c:v>7491100</c:v>
                </c:pt>
                <c:pt idx="4561">
                  <c:v>7646900</c:v>
                </c:pt>
                <c:pt idx="4562">
                  <c:v>7943800</c:v>
                </c:pt>
                <c:pt idx="4563">
                  <c:v>1149500</c:v>
                </c:pt>
                <c:pt idx="4564">
                  <c:v>1076100</c:v>
                </c:pt>
                <c:pt idx="4565">
                  <c:v>1071300</c:v>
                </c:pt>
                <c:pt idx="4566">
                  <c:v>1130600</c:v>
                </c:pt>
                <c:pt idx="4567">
                  <c:v>1096700</c:v>
                </c:pt>
                <c:pt idx="4568">
                  <c:v>999980</c:v>
                </c:pt>
                <c:pt idx="4569">
                  <c:v>994400</c:v>
                </c:pt>
                <c:pt idx="4570">
                  <c:v>948450</c:v>
                </c:pt>
                <c:pt idx="4571">
                  <c:v>818010</c:v>
                </c:pt>
                <c:pt idx="4572">
                  <c:v>812790</c:v>
                </c:pt>
                <c:pt idx="4573">
                  <c:v>768490</c:v>
                </c:pt>
                <c:pt idx="4574">
                  <c:v>628870</c:v>
                </c:pt>
                <c:pt idx="4575">
                  <c:v>17386000</c:v>
                </c:pt>
                <c:pt idx="4576">
                  <c:v>16544000</c:v>
                </c:pt>
                <c:pt idx="4577">
                  <c:v>10024000</c:v>
                </c:pt>
                <c:pt idx="4578">
                  <c:v>9497500</c:v>
                </c:pt>
                <c:pt idx="4579">
                  <c:v>8752600</c:v>
                </c:pt>
                <c:pt idx="4580">
                  <c:v>4464500</c:v>
                </c:pt>
                <c:pt idx="4581">
                  <c:v>4447500</c:v>
                </c:pt>
                <c:pt idx="4582">
                  <c:v>4514200</c:v>
                </c:pt>
                <c:pt idx="4583">
                  <c:v>4320000</c:v>
                </c:pt>
                <c:pt idx="4584">
                  <c:v>4352600</c:v>
                </c:pt>
                <c:pt idx="4585">
                  <c:v>4405300</c:v>
                </c:pt>
                <c:pt idx="4586">
                  <c:v>7115400</c:v>
                </c:pt>
                <c:pt idx="4587">
                  <c:v>6399700</c:v>
                </c:pt>
                <c:pt idx="4588">
                  <c:v>7648300</c:v>
                </c:pt>
                <c:pt idx="4589">
                  <c:v>7677600</c:v>
                </c:pt>
                <c:pt idx="4590">
                  <c:v>7812400</c:v>
                </c:pt>
                <c:pt idx="4591">
                  <c:v>-9.9990000000000006</c:v>
                </c:pt>
                <c:pt idx="4592">
                  <c:v>11898000</c:v>
                </c:pt>
                <c:pt idx="4593">
                  <c:v>12491000</c:v>
                </c:pt>
                <c:pt idx="4594">
                  <c:v>-9.9990000000000006</c:v>
                </c:pt>
                <c:pt idx="4595">
                  <c:v>-9.9990000000000006</c:v>
                </c:pt>
                <c:pt idx="4596">
                  <c:v>-9.9990000000000006</c:v>
                </c:pt>
                <c:pt idx="4597">
                  <c:v>-9.9990000000000006</c:v>
                </c:pt>
                <c:pt idx="4598">
                  <c:v>-9.9990000000000006</c:v>
                </c:pt>
                <c:pt idx="4599">
                  <c:v>53158000</c:v>
                </c:pt>
                <c:pt idx="4600">
                  <c:v>-9.9990000000000006</c:v>
                </c:pt>
                <c:pt idx="4601">
                  <c:v>-9.9990000000000006</c:v>
                </c:pt>
                <c:pt idx="4602">
                  <c:v>-9.9990000000000006</c:v>
                </c:pt>
                <c:pt idx="4603">
                  <c:v>-9.9990000000000006</c:v>
                </c:pt>
                <c:pt idx="4604">
                  <c:v>-9.9990000000000006</c:v>
                </c:pt>
                <c:pt idx="4605">
                  <c:v>55187000</c:v>
                </c:pt>
                <c:pt idx="4606">
                  <c:v>-9.9990000000000006</c:v>
                </c:pt>
                <c:pt idx="4607">
                  <c:v>-9.9990000000000006</c:v>
                </c:pt>
                <c:pt idx="4608">
                  <c:v>-9.9990000000000006</c:v>
                </c:pt>
                <c:pt idx="4609">
                  <c:v>41237000</c:v>
                </c:pt>
                <c:pt idx="4610">
                  <c:v>-9.9990000000000006</c:v>
                </c:pt>
                <c:pt idx="4611">
                  <c:v>-9.9990000000000006</c:v>
                </c:pt>
                <c:pt idx="4612">
                  <c:v>-9.9990000000000006</c:v>
                </c:pt>
                <c:pt idx="4613">
                  <c:v>27426000</c:v>
                </c:pt>
                <c:pt idx="4614">
                  <c:v>-9.9990000000000006</c:v>
                </c:pt>
                <c:pt idx="4615">
                  <c:v>14707000</c:v>
                </c:pt>
                <c:pt idx="4616">
                  <c:v>2569300</c:v>
                </c:pt>
                <c:pt idx="4617">
                  <c:v>2358200</c:v>
                </c:pt>
                <c:pt idx="4618">
                  <c:v>1635900</c:v>
                </c:pt>
                <c:pt idx="4619">
                  <c:v>1708000</c:v>
                </c:pt>
                <c:pt idx="4620">
                  <c:v>1570400</c:v>
                </c:pt>
                <c:pt idx="4621">
                  <c:v>1208300</c:v>
                </c:pt>
                <c:pt idx="4622">
                  <c:v>1148400</c:v>
                </c:pt>
                <c:pt idx="4623">
                  <c:v>7936700</c:v>
                </c:pt>
                <c:pt idx="4624">
                  <c:v>814020</c:v>
                </c:pt>
                <c:pt idx="4625">
                  <c:v>780970</c:v>
                </c:pt>
                <c:pt idx="4626">
                  <c:v>776460</c:v>
                </c:pt>
                <c:pt idx="4627">
                  <c:v>673330</c:v>
                </c:pt>
                <c:pt idx="4628">
                  <c:v>-9.9990000000000006</c:v>
                </c:pt>
                <c:pt idx="4629">
                  <c:v>-9.9990000000000006</c:v>
                </c:pt>
                <c:pt idx="4630">
                  <c:v>10060000</c:v>
                </c:pt>
                <c:pt idx="4631">
                  <c:v>10448000</c:v>
                </c:pt>
                <c:pt idx="4632">
                  <c:v>9238300</c:v>
                </c:pt>
                <c:pt idx="4633">
                  <c:v>5658100</c:v>
                </c:pt>
                <c:pt idx="4634">
                  <c:v>5599700</c:v>
                </c:pt>
                <c:pt idx="4635">
                  <c:v>5395600</c:v>
                </c:pt>
                <c:pt idx="4636">
                  <c:v>3578000</c:v>
                </c:pt>
                <c:pt idx="4637">
                  <c:v>3410800</c:v>
                </c:pt>
                <c:pt idx="4638">
                  <c:v>3437800</c:v>
                </c:pt>
                <c:pt idx="4639">
                  <c:v>2709700</c:v>
                </c:pt>
                <c:pt idx="4640">
                  <c:v>2706800</c:v>
                </c:pt>
                <c:pt idx="4641">
                  <c:v>2497700</c:v>
                </c:pt>
                <c:pt idx="4642">
                  <c:v>2502400</c:v>
                </c:pt>
                <c:pt idx="4643">
                  <c:v>2217900</c:v>
                </c:pt>
                <c:pt idx="4644">
                  <c:v>2236200</c:v>
                </c:pt>
                <c:pt idx="4645">
                  <c:v>2034400</c:v>
                </c:pt>
                <c:pt idx="4646">
                  <c:v>1943500</c:v>
                </c:pt>
                <c:pt idx="4647">
                  <c:v>1864400</c:v>
                </c:pt>
                <c:pt idx="4648">
                  <c:v>1795100</c:v>
                </c:pt>
                <c:pt idx="4649">
                  <c:v>1606700</c:v>
                </c:pt>
                <c:pt idx="4650">
                  <c:v>1690500</c:v>
                </c:pt>
                <c:pt idx="4651">
                  <c:v>2469900</c:v>
                </c:pt>
                <c:pt idx="4652">
                  <c:v>1677500</c:v>
                </c:pt>
                <c:pt idx="4653">
                  <c:v>1727900</c:v>
                </c:pt>
                <c:pt idx="4654">
                  <c:v>1938100</c:v>
                </c:pt>
                <c:pt idx="4655">
                  <c:v>1969500</c:v>
                </c:pt>
                <c:pt idx="4656">
                  <c:v>2147400</c:v>
                </c:pt>
                <c:pt idx="4657">
                  <c:v>2243900</c:v>
                </c:pt>
                <c:pt idx="4658">
                  <c:v>2594900</c:v>
                </c:pt>
                <c:pt idx="4659">
                  <c:v>2708100</c:v>
                </c:pt>
                <c:pt idx="4660">
                  <c:v>3014200</c:v>
                </c:pt>
                <c:pt idx="4661">
                  <c:v>431020</c:v>
                </c:pt>
                <c:pt idx="4662">
                  <c:v>446410</c:v>
                </c:pt>
                <c:pt idx="4663">
                  <c:v>555350</c:v>
                </c:pt>
                <c:pt idx="4664">
                  <c:v>572420</c:v>
                </c:pt>
                <c:pt idx="4665">
                  <c:v>626500</c:v>
                </c:pt>
                <c:pt idx="4666">
                  <c:v>796970</c:v>
                </c:pt>
                <c:pt idx="4667">
                  <c:v>779420</c:v>
                </c:pt>
                <c:pt idx="4668">
                  <c:v>807400</c:v>
                </c:pt>
                <c:pt idx="4669">
                  <c:v>998000</c:v>
                </c:pt>
                <c:pt idx="4670">
                  <c:v>1006400</c:v>
                </c:pt>
                <c:pt idx="4671">
                  <c:v>1016300</c:v>
                </c:pt>
                <c:pt idx="4672">
                  <c:v>1068800</c:v>
                </c:pt>
                <c:pt idx="4673">
                  <c:v>1073100</c:v>
                </c:pt>
                <c:pt idx="4674">
                  <c:v>1070500</c:v>
                </c:pt>
                <c:pt idx="4675">
                  <c:v>1077000</c:v>
                </c:pt>
                <c:pt idx="4676">
                  <c:v>1667900</c:v>
                </c:pt>
                <c:pt idx="4677">
                  <c:v>1758400</c:v>
                </c:pt>
                <c:pt idx="4678">
                  <c:v>3518400</c:v>
                </c:pt>
                <c:pt idx="4679">
                  <c:v>4031600</c:v>
                </c:pt>
                <c:pt idx="4680">
                  <c:v>4099500</c:v>
                </c:pt>
                <c:pt idx="4681">
                  <c:v>3946400</c:v>
                </c:pt>
                <c:pt idx="4682">
                  <c:v>3984100</c:v>
                </c:pt>
                <c:pt idx="4683">
                  <c:v>3946700</c:v>
                </c:pt>
                <c:pt idx="4684">
                  <c:v>3624900</c:v>
                </c:pt>
                <c:pt idx="4685">
                  <c:v>3633600</c:v>
                </c:pt>
                <c:pt idx="4686">
                  <c:v>3459900</c:v>
                </c:pt>
                <c:pt idx="4687">
                  <c:v>3476000</c:v>
                </c:pt>
                <c:pt idx="4688">
                  <c:v>3290500</c:v>
                </c:pt>
                <c:pt idx="4689">
                  <c:v>3282200</c:v>
                </c:pt>
                <c:pt idx="4690">
                  <c:v>3191000</c:v>
                </c:pt>
                <c:pt idx="4691">
                  <c:v>3197400</c:v>
                </c:pt>
                <c:pt idx="4692">
                  <c:v>3226900</c:v>
                </c:pt>
                <c:pt idx="4693">
                  <c:v>3199800</c:v>
                </c:pt>
                <c:pt idx="4694">
                  <c:v>3032400</c:v>
                </c:pt>
                <c:pt idx="4695">
                  <c:v>3033300</c:v>
                </c:pt>
                <c:pt idx="4696">
                  <c:v>2457000</c:v>
                </c:pt>
                <c:pt idx="4697">
                  <c:v>2425300</c:v>
                </c:pt>
                <c:pt idx="4698">
                  <c:v>2064200</c:v>
                </c:pt>
                <c:pt idx="4699">
                  <c:v>2118800</c:v>
                </c:pt>
                <c:pt idx="4700">
                  <c:v>1703100</c:v>
                </c:pt>
                <c:pt idx="4701">
                  <c:v>1594300</c:v>
                </c:pt>
                <c:pt idx="4702">
                  <c:v>1354300</c:v>
                </c:pt>
                <c:pt idx="4703">
                  <c:v>1271100</c:v>
                </c:pt>
                <c:pt idx="4704">
                  <c:v>1180400</c:v>
                </c:pt>
                <c:pt idx="4705">
                  <c:v>1157000</c:v>
                </c:pt>
                <c:pt idx="4706">
                  <c:v>952290</c:v>
                </c:pt>
                <c:pt idx="4707">
                  <c:v>934520</c:v>
                </c:pt>
                <c:pt idx="4708">
                  <c:v>785570</c:v>
                </c:pt>
                <c:pt idx="4709">
                  <c:v>99164</c:v>
                </c:pt>
                <c:pt idx="4710">
                  <c:v>75578</c:v>
                </c:pt>
                <c:pt idx="4711">
                  <c:v>65580</c:v>
                </c:pt>
                <c:pt idx="4712">
                  <c:v>62172</c:v>
                </c:pt>
                <c:pt idx="4713">
                  <c:v>63370</c:v>
                </c:pt>
                <c:pt idx="4714">
                  <c:v>63381</c:v>
                </c:pt>
                <c:pt idx="4715">
                  <c:v>69340</c:v>
                </c:pt>
                <c:pt idx="4716">
                  <c:v>70045</c:v>
                </c:pt>
                <c:pt idx="4717">
                  <c:v>66984</c:v>
                </c:pt>
                <c:pt idx="4718">
                  <c:v>73171</c:v>
                </c:pt>
                <c:pt idx="4719">
                  <c:v>73682</c:v>
                </c:pt>
                <c:pt idx="4720">
                  <c:v>71213</c:v>
                </c:pt>
                <c:pt idx="4721">
                  <c:v>79359</c:v>
                </c:pt>
                <c:pt idx="4722">
                  <c:v>2978700</c:v>
                </c:pt>
                <c:pt idx="4723">
                  <c:v>2915400</c:v>
                </c:pt>
                <c:pt idx="4724">
                  <c:v>2474500</c:v>
                </c:pt>
                <c:pt idx="4725">
                  <c:v>2406600</c:v>
                </c:pt>
                <c:pt idx="4726">
                  <c:v>1735800</c:v>
                </c:pt>
                <c:pt idx="4727">
                  <c:v>1748300</c:v>
                </c:pt>
                <c:pt idx="4728">
                  <c:v>1674700</c:v>
                </c:pt>
                <c:pt idx="4729">
                  <c:v>1380600</c:v>
                </c:pt>
                <c:pt idx="4730">
                  <c:v>1443000</c:v>
                </c:pt>
                <c:pt idx="4731">
                  <c:v>1341300</c:v>
                </c:pt>
                <c:pt idx="4732">
                  <c:v>1112100</c:v>
                </c:pt>
                <c:pt idx="4733">
                  <c:v>1095000</c:v>
                </c:pt>
                <c:pt idx="4734">
                  <c:v>1038100</c:v>
                </c:pt>
                <c:pt idx="4735">
                  <c:v>1042500</c:v>
                </c:pt>
                <c:pt idx="4736">
                  <c:v>1047600</c:v>
                </c:pt>
                <c:pt idx="4737">
                  <c:v>1072900</c:v>
                </c:pt>
                <c:pt idx="4738">
                  <c:v>1111900</c:v>
                </c:pt>
                <c:pt idx="4739">
                  <c:v>1136700</c:v>
                </c:pt>
                <c:pt idx="4740">
                  <c:v>1218500</c:v>
                </c:pt>
                <c:pt idx="4741">
                  <c:v>1198800</c:v>
                </c:pt>
                <c:pt idx="4742">
                  <c:v>1379000</c:v>
                </c:pt>
                <c:pt idx="4743">
                  <c:v>1302700</c:v>
                </c:pt>
                <c:pt idx="4744">
                  <c:v>1507500</c:v>
                </c:pt>
                <c:pt idx="4745">
                  <c:v>1559600</c:v>
                </c:pt>
                <c:pt idx="4746">
                  <c:v>1767400</c:v>
                </c:pt>
                <c:pt idx="4747">
                  <c:v>1849300</c:v>
                </c:pt>
                <c:pt idx="4748">
                  <c:v>2173800</c:v>
                </c:pt>
                <c:pt idx="4749">
                  <c:v>2280900</c:v>
                </c:pt>
                <c:pt idx="4750">
                  <c:v>2691200</c:v>
                </c:pt>
                <c:pt idx="4751">
                  <c:v>2801000</c:v>
                </c:pt>
                <c:pt idx="4752">
                  <c:v>3355800</c:v>
                </c:pt>
                <c:pt idx="4753">
                  <c:v>3418300</c:v>
                </c:pt>
                <c:pt idx="4754">
                  <c:v>477890</c:v>
                </c:pt>
                <c:pt idx="4755">
                  <c:v>489040</c:v>
                </c:pt>
                <c:pt idx="4756">
                  <c:v>602340</c:v>
                </c:pt>
                <c:pt idx="4757">
                  <c:v>615980</c:v>
                </c:pt>
                <c:pt idx="4758">
                  <c:v>623790</c:v>
                </c:pt>
                <c:pt idx="4759">
                  <c:v>704070</c:v>
                </c:pt>
                <c:pt idx="4760">
                  <c:v>709610</c:v>
                </c:pt>
                <c:pt idx="4761">
                  <c:v>718820</c:v>
                </c:pt>
                <c:pt idx="4762">
                  <c:v>769290</c:v>
                </c:pt>
                <c:pt idx="4763">
                  <c:v>774290</c:v>
                </c:pt>
                <c:pt idx="4764">
                  <c:v>774360</c:v>
                </c:pt>
                <c:pt idx="4765">
                  <c:v>740050</c:v>
                </c:pt>
                <c:pt idx="4766">
                  <c:v>744540</c:v>
                </c:pt>
                <c:pt idx="4767">
                  <c:v>731040</c:v>
                </c:pt>
                <c:pt idx="4768">
                  <c:v>695000</c:v>
                </c:pt>
                <c:pt idx="4769">
                  <c:v>2556500</c:v>
                </c:pt>
                <c:pt idx="4770">
                  <c:v>2552000</c:v>
                </c:pt>
                <c:pt idx="4771">
                  <c:v>3465400</c:v>
                </c:pt>
                <c:pt idx="4772">
                  <c:v>3514700</c:v>
                </c:pt>
                <c:pt idx="4773">
                  <c:v>3666500</c:v>
                </c:pt>
                <c:pt idx="4774">
                  <c:v>5511000</c:v>
                </c:pt>
                <c:pt idx="4775">
                  <c:v>5613500</c:v>
                </c:pt>
                <c:pt idx="4776">
                  <c:v>7663500</c:v>
                </c:pt>
                <c:pt idx="4777">
                  <c:v>7766000</c:v>
                </c:pt>
                <c:pt idx="4778">
                  <c:v>-9.9990000000000006</c:v>
                </c:pt>
                <c:pt idx="4779">
                  <c:v>10939000</c:v>
                </c:pt>
                <c:pt idx="4780">
                  <c:v>10985000</c:v>
                </c:pt>
                <c:pt idx="4781">
                  <c:v>11356000</c:v>
                </c:pt>
                <c:pt idx="4782">
                  <c:v>11332000</c:v>
                </c:pt>
                <c:pt idx="4783">
                  <c:v>11170000</c:v>
                </c:pt>
                <c:pt idx="4784">
                  <c:v>10524000</c:v>
                </c:pt>
                <c:pt idx="4785">
                  <c:v>10432000</c:v>
                </c:pt>
                <c:pt idx="4786">
                  <c:v>9729900</c:v>
                </c:pt>
                <c:pt idx="4787">
                  <c:v>9593200</c:v>
                </c:pt>
                <c:pt idx="4788">
                  <c:v>8169800</c:v>
                </c:pt>
                <c:pt idx="4789">
                  <c:v>8076900</c:v>
                </c:pt>
                <c:pt idx="4790">
                  <c:v>7033500</c:v>
                </c:pt>
                <c:pt idx="4791">
                  <c:v>7009300</c:v>
                </c:pt>
                <c:pt idx="4792">
                  <c:v>5601300</c:v>
                </c:pt>
                <c:pt idx="4793">
                  <c:v>5428500</c:v>
                </c:pt>
                <c:pt idx="4794">
                  <c:v>4135000</c:v>
                </c:pt>
                <c:pt idx="4795">
                  <c:v>4068500</c:v>
                </c:pt>
                <c:pt idx="4796">
                  <c:v>3299400</c:v>
                </c:pt>
                <c:pt idx="4797">
                  <c:v>3372500</c:v>
                </c:pt>
                <c:pt idx="4798">
                  <c:v>3017700</c:v>
                </c:pt>
                <c:pt idx="4799">
                  <c:v>3212300</c:v>
                </c:pt>
                <c:pt idx="4800">
                  <c:v>3275700</c:v>
                </c:pt>
                <c:pt idx="4801">
                  <c:v>409900</c:v>
                </c:pt>
                <c:pt idx="4802">
                  <c:v>387840</c:v>
                </c:pt>
                <c:pt idx="4803">
                  <c:v>3869700</c:v>
                </c:pt>
                <c:pt idx="4804">
                  <c:v>457600</c:v>
                </c:pt>
                <c:pt idx="4805">
                  <c:v>458180</c:v>
                </c:pt>
                <c:pt idx="4806">
                  <c:v>523720</c:v>
                </c:pt>
                <c:pt idx="4807">
                  <c:v>534650</c:v>
                </c:pt>
                <c:pt idx="4808">
                  <c:v>544440</c:v>
                </c:pt>
                <c:pt idx="4809">
                  <c:v>642800</c:v>
                </c:pt>
                <c:pt idx="4810">
                  <c:v>660130</c:v>
                </c:pt>
                <c:pt idx="4811">
                  <c:v>680030</c:v>
                </c:pt>
                <c:pt idx="4812">
                  <c:v>826410</c:v>
                </c:pt>
                <c:pt idx="4813">
                  <c:v>7906700</c:v>
                </c:pt>
                <c:pt idx="4814">
                  <c:v>5423300</c:v>
                </c:pt>
                <c:pt idx="4815">
                  <c:v>5422500</c:v>
                </c:pt>
                <c:pt idx="4816">
                  <c:v>5330700</c:v>
                </c:pt>
                <c:pt idx="4817">
                  <c:v>5434100</c:v>
                </c:pt>
                <c:pt idx="4818">
                  <c:v>5385200</c:v>
                </c:pt>
                <c:pt idx="4819">
                  <c:v>5447100</c:v>
                </c:pt>
                <c:pt idx="4820">
                  <c:v>6475200</c:v>
                </c:pt>
                <c:pt idx="4821">
                  <c:v>6497500</c:v>
                </c:pt>
                <c:pt idx="4822">
                  <c:v>6595100</c:v>
                </c:pt>
                <c:pt idx="4823">
                  <c:v>7935200</c:v>
                </c:pt>
                <c:pt idx="4824">
                  <c:v>7986300</c:v>
                </c:pt>
                <c:pt idx="4825">
                  <c:v>8197900</c:v>
                </c:pt>
                <c:pt idx="4826">
                  <c:v>11941000</c:v>
                </c:pt>
                <c:pt idx="4827">
                  <c:v>12177000</c:v>
                </c:pt>
                <c:pt idx="4828">
                  <c:v>13558000</c:v>
                </c:pt>
                <c:pt idx="4829">
                  <c:v>13555000</c:v>
                </c:pt>
                <c:pt idx="4830">
                  <c:v>17126000</c:v>
                </c:pt>
                <c:pt idx="4831">
                  <c:v>17602000</c:v>
                </c:pt>
                <c:pt idx="4832">
                  <c:v>29564000</c:v>
                </c:pt>
                <c:pt idx="4833">
                  <c:v>-9.9990000000000006</c:v>
                </c:pt>
                <c:pt idx="4834">
                  <c:v>34649000</c:v>
                </c:pt>
                <c:pt idx="4835">
                  <c:v>-9.9990000000000006</c:v>
                </c:pt>
                <c:pt idx="4836">
                  <c:v>-9.9990000000000006</c:v>
                </c:pt>
                <c:pt idx="4837">
                  <c:v>-9.9990000000000006</c:v>
                </c:pt>
                <c:pt idx="4838">
                  <c:v>39990000</c:v>
                </c:pt>
                <c:pt idx="4839">
                  <c:v>40663000</c:v>
                </c:pt>
                <c:pt idx="4840">
                  <c:v>-9.9990000000000006</c:v>
                </c:pt>
                <c:pt idx="4841">
                  <c:v>-9.9990000000000006</c:v>
                </c:pt>
                <c:pt idx="4842">
                  <c:v>-9.9990000000000006</c:v>
                </c:pt>
                <c:pt idx="4843">
                  <c:v>-9.9990000000000006</c:v>
                </c:pt>
                <c:pt idx="4844">
                  <c:v>-9.9990000000000006</c:v>
                </c:pt>
                <c:pt idx="4845">
                  <c:v>3928300</c:v>
                </c:pt>
                <c:pt idx="4846">
                  <c:v>3800900</c:v>
                </c:pt>
                <c:pt idx="4847">
                  <c:v>3453500</c:v>
                </c:pt>
                <c:pt idx="4848">
                  <c:v>3450000</c:v>
                </c:pt>
                <c:pt idx="4849">
                  <c:v>3338100</c:v>
                </c:pt>
                <c:pt idx="4850">
                  <c:v>2822300</c:v>
                </c:pt>
                <c:pt idx="4851">
                  <c:v>2807500</c:v>
                </c:pt>
                <c:pt idx="4852">
                  <c:v>2658200</c:v>
                </c:pt>
                <c:pt idx="4853">
                  <c:v>18087000</c:v>
                </c:pt>
                <c:pt idx="4854">
                  <c:v>2628000</c:v>
                </c:pt>
                <c:pt idx="4855">
                  <c:v>2529100</c:v>
                </c:pt>
                <c:pt idx="4856">
                  <c:v>2212000</c:v>
                </c:pt>
                <c:pt idx="4857">
                  <c:v>2197700</c:v>
                </c:pt>
                <c:pt idx="4858">
                  <c:v>2112300</c:v>
                </c:pt>
                <c:pt idx="4859">
                  <c:v>1805800</c:v>
                </c:pt>
                <c:pt idx="4860">
                  <c:v>1796500</c:v>
                </c:pt>
                <c:pt idx="4861">
                  <c:v>1714000</c:v>
                </c:pt>
                <c:pt idx="4862">
                  <c:v>1717800</c:v>
                </c:pt>
                <c:pt idx="4863">
                  <c:v>1696200</c:v>
                </c:pt>
                <c:pt idx="4864">
                  <c:v>1582700</c:v>
                </c:pt>
                <c:pt idx="4865">
                  <c:v>8354600</c:v>
                </c:pt>
                <c:pt idx="4866">
                  <c:v>987370</c:v>
                </c:pt>
                <c:pt idx="4867">
                  <c:v>949650</c:v>
                </c:pt>
                <c:pt idx="4868">
                  <c:v>903480</c:v>
                </c:pt>
                <c:pt idx="4869">
                  <c:v>11070000</c:v>
                </c:pt>
                <c:pt idx="4870">
                  <c:v>9756600</c:v>
                </c:pt>
                <c:pt idx="4871">
                  <c:v>6179600</c:v>
                </c:pt>
                <c:pt idx="4872">
                  <c:v>6136900</c:v>
                </c:pt>
                <c:pt idx="4873">
                  <c:v>6155100</c:v>
                </c:pt>
                <c:pt idx="4874">
                  <c:v>4433000</c:v>
                </c:pt>
                <c:pt idx="4875">
                  <c:v>4431300</c:v>
                </c:pt>
                <c:pt idx="4876">
                  <c:v>4247700</c:v>
                </c:pt>
                <c:pt idx="4877">
                  <c:v>3229600</c:v>
                </c:pt>
                <c:pt idx="4878">
                  <c:v>3234700</c:v>
                </c:pt>
                <c:pt idx="4879">
                  <c:v>2830000</c:v>
                </c:pt>
                <c:pt idx="4880">
                  <c:v>2817900</c:v>
                </c:pt>
                <c:pt idx="4881">
                  <c:v>2892500</c:v>
                </c:pt>
                <c:pt idx="4882">
                  <c:v>2892200</c:v>
                </c:pt>
                <c:pt idx="4883">
                  <c:v>2718700</c:v>
                </c:pt>
                <c:pt idx="4884">
                  <c:v>2727900</c:v>
                </c:pt>
                <c:pt idx="4885">
                  <c:v>2581100</c:v>
                </c:pt>
                <c:pt idx="4886">
                  <c:v>306400</c:v>
                </c:pt>
                <c:pt idx="4887">
                  <c:v>311690</c:v>
                </c:pt>
                <c:pt idx="4888">
                  <c:v>307310</c:v>
                </c:pt>
                <c:pt idx="4889">
                  <c:v>310660</c:v>
                </c:pt>
                <c:pt idx="4890">
                  <c:v>310020</c:v>
                </c:pt>
                <c:pt idx="4891">
                  <c:v>344880</c:v>
                </c:pt>
                <c:pt idx="4892">
                  <c:v>357670</c:v>
                </c:pt>
                <c:pt idx="4893">
                  <c:v>366980</c:v>
                </c:pt>
                <c:pt idx="4894">
                  <c:v>3686200</c:v>
                </c:pt>
                <c:pt idx="4895">
                  <c:v>443830</c:v>
                </c:pt>
                <c:pt idx="4896">
                  <c:v>462780</c:v>
                </c:pt>
                <c:pt idx="4897">
                  <c:v>588410</c:v>
                </c:pt>
                <c:pt idx="4898">
                  <c:v>598840</c:v>
                </c:pt>
                <c:pt idx="4899">
                  <c:v>627930</c:v>
                </c:pt>
                <c:pt idx="4900">
                  <c:v>779000</c:v>
                </c:pt>
                <c:pt idx="4901">
                  <c:v>1299800</c:v>
                </c:pt>
                <c:pt idx="4902">
                  <c:v>1219700</c:v>
                </c:pt>
                <c:pt idx="4903">
                  <c:v>890720</c:v>
                </c:pt>
                <c:pt idx="4904">
                  <c:v>899470</c:v>
                </c:pt>
                <c:pt idx="4905">
                  <c:v>895070</c:v>
                </c:pt>
                <c:pt idx="4906">
                  <c:v>1368600</c:v>
                </c:pt>
                <c:pt idx="4907">
                  <c:v>1408300</c:v>
                </c:pt>
                <c:pt idx="4908">
                  <c:v>1476900</c:v>
                </c:pt>
                <c:pt idx="4909">
                  <c:v>3561300</c:v>
                </c:pt>
                <c:pt idx="4910">
                  <c:v>3602300</c:v>
                </c:pt>
                <c:pt idx="4911">
                  <c:v>3959900</c:v>
                </c:pt>
                <c:pt idx="4912">
                  <c:v>5057100</c:v>
                </c:pt>
                <c:pt idx="4913">
                  <c:v>5041000</c:v>
                </c:pt>
                <c:pt idx="4914">
                  <c:v>4772800</c:v>
                </c:pt>
                <c:pt idx="4915">
                  <c:v>4773300</c:v>
                </c:pt>
                <c:pt idx="4916">
                  <c:v>4020900</c:v>
                </c:pt>
                <c:pt idx="4917">
                  <c:v>3986700</c:v>
                </c:pt>
                <c:pt idx="4918">
                  <c:v>3517200</c:v>
                </c:pt>
                <c:pt idx="4919">
                  <c:v>3386900</c:v>
                </c:pt>
                <c:pt idx="4920">
                  <c:v>3141900</c:v>
                </c:pt>
                <c:pt idx="4921">
                  <c:v>3080900</c:v>
                </c:pt>
                <c:pt idx="4922">
                  <c:v>2618700</c:v>
                </c:pt>
                <c:pt idx="4923">
                  <c:v>2616000</c:v>
                </c:pt>
                <c:pt idx="4924">
                  <c:v>2262000</c:v>
                </c:pt>
                <c:pt idx="4925">
                  <c:v>2124200</c:v>
                </c:pt>
                <c:pt idx="4926">
                  <c:v>1830500</c:v>
                </c:pt>
                <c:pt idx="4927">
                  <c:v>1859500</c:v>
                </c:pt>
                <c:pt idx="4928">
                  <c:v>1538700</c:v>
                </c:pt>
                <c:pt idx="4929">
                  <c:v>1520200</c:v>
                </c:pt>
                <c:pt idx="4930">
                  <c:v>1380000</c:v>
                </c:pt>
                <c:pt idx="4931">
                  <c:v>1305300</c:v>
                </c:pt>
                <c:pt idx="4932">
                  <c:v>1144800</c:v>
                </c:pt>
                <c:pt idx="4933">
                  <c:v>1117000</c:v>
                </c:pt>
                <c:pt idx="4934">
                  <c:v>952020</c:v>
                </c:pt>
                <c:pt idx="4935">
                  <c:v>118520</c:v>
                </c:pt>
                <c:pt idx="4936">
                  <c:v>111990</c:v>
                </c:pt>
                <c:pt idx="4937">
                  <c:v>98936</c:v>
                </c:pt>
                <c:pt idx="4938">
                  <c:v>66033</c:v>
                </c:pt>
                <c:pt idx="4939">
                  <c:v>-9.9990000000000006</c:v>
                </c:pt>
                <c:pt idx="4940">
                  <c:v>-9.9990000000000006</c:v>
                </c:pt>
                <c:pt idx="4941">
                  <c:v>-9.9990000000000006</c:v>
                </c:pt>
                <c:pt idx="4942">
                  <c:v>-9.9990000000000006</c:v>
                </c:pt>
                <c:pt idx="4943">
                  <c:v>-9.9990000000000006</c:v>
                </c:pt>
                <c:pt idx="4944">
                  <c:v>-9.9990000000000006</c:v>
                </c:pt>
                <c:pt idx="4945">
                  <c:v>-9.9990000000000006</c:v>
                </c:pt>
                <c:pt idx="4946">
                  <c:v>-9.9990000000000006</c:v>
                </c:pt>
                <c:pt idx="4947">
                  <c:v>-9.9990000000000006</c:v>
                </c:pt>
                <c:pt idx="4948">
                  <c:v>1160700</c:v>
                </c:pt>
                <c:pt idx="4949">
                  <c:v>1112000</c:v>
                </c:pt>
                <c:pt idx="4950">
                  <c:v>761770</c:v>
                </c:pt>
                <c:pt idx="4951">
                  <c:v>779030</c:v>
                </c:pt>
                <c:pt idx="4952">
                  <c:v>765860</c:v>
                </c:pt>
                <c:pt idx="4953">
                  <c:v>498620</c:v>
                </c:pt>
                <c:pt idx="4954">
                  <c:v>495340</c:v>
                </c:pt>
                <c:pt idx="4955">
                  <c:v>501460</c:v>
                </c:pt>
                <c:pt idx="4956">
                  <c:v>520160</c:v>
                </c:pt>
                <c:pt idx="4957">
                  <c:v>525900</c:v>
                </c:pt>
                <c:pt idx="4958">
                  <c:v>546200</c:v>
                </c:pt>
                <c:pt idx="4959">
                  <c:v>995930</c:v>
                </c:pt>
                <c:pt idx="4960">
                  <c:v>998230</c:v>
                </c:pt>
                <c:pt idx="4961">
                  <c:v>1168700</c:v>
                </c:pt>
                <c:pt idx="4962">
                  <c:v>1216000</c:v>
                </c:pt>
                <c:pt idx="4963">
                  <c:v>1240500</c:v>
                </c:pt>
                <c:pt idx="4964">
                  <c:v>1277200</c:v>
                </c:pt>
                <c:pt idx="4965">
                  <c:v>1343900</c:v>
                </c:pt>
                <c:pt idx="4966">
                  <c:v>1368300</c:v>
                </c:pt>
                <c:pt idx="4967">
                  <c:v>1379200</c:v>
                </c:pt>
                <c:pt idx="4968">
                  <c:v>1397300</c:v>
                </c:pt>
                <c:pt idx="4969">
                  <c:v>1354500</c:v>
                </c:pt>
                <c:pt idx="4970">
                  <c:v>1341300</c:v>
                </c:pt>
                <c:pt idx="4971">
                  <c:v>1307000</c:v>
                </c:pt>
                <c:pt idx="4972">
                  <c:v>1311400</c:v>
                </c:pt>
                <c:pt idx="4973">
                  <c:v>1234600</c:v>
                </c:pt>
                <c:pt idx="4974">
                  <c:v>1338800</c:v>
                </c:pt>
                <c:pt idx="4975">
                  <c:v>1140500</c:v>
                </c:pt>
                <c:pt idx="4976">
                  <c:v>1248700</c:v>
                </c:pt>
                <c:pt idx="4977">
                  <c:v>1182400</c:v>
                </c:pt>
                <c:pt idx="4978">
                  <c:v>1183000</c:v>
                </c:pt>
                <c:pt idx="4979">
                  <c:v>1082000</c:v>
                </c:pt>
                <c:pt idx="4980">
                  <c:v>1077700</c:v>
                </c:pt>
                <c:pt idx="4981">
                  <c:v>958680</c:v>
                </c:pt>
                <c:pt idx="4982">
                  <c:v>115770</c:v>
                </c:pt>
                <c:pt idx="4983">
                  <c:v>102430</c:v>
                </c:pt>
                <c:pt idx="4984">
                  <c:v>102030</c:v>
                </c:pt>
                <c:pt idx="4985">
                  <c:v>97344</c:v>
                </c:pt>
                <c:pt idx="4986">
                  <c:v>84869</c:v>
                </c:pt>
                <c:pt idx="4987">
                  <c:v>84280</c:v>
                </c:pt>
                <c:pt idx="4988">
                  <c:v>78799</c:v>
                </c:pt>
                <c:pt idx="4989">
                  <c:v>65646</c:v>
                </c:pt>
                <c:pt idx="4990">
                  <c:v>65383</c:v>
                </c:pt>
                <c:pt idx="4991">
                  <c:v>61529</c:v>
                </c:pt>
                <c:pt idx="4992">
                  <c:v>455670</c:v>
                </c:pt>
                <c:pt idx="4993">
                  <c:v>453790</c:v>
                </c:pt>
                <c:pt idx="4994">
                  <c:v>48267</c:v>
                </c:pt>
                <c:pt idx="4995">
                  <c:v>53692</c:v>
                </c:pt>
                <c:pt idx="4996">
                  <c:v>888620</c:v>
                </c:pt>
                <c:pt idx="4997">
                  <c:v>864660</c:v>
                </c:pt>
                <c:pt idx="4998">
                  <c:v>778320</c:v>
                </c:pt>
                <c:pt idx="4999">
                  <c:v>778320</c:v>
                </c:pt>
                <c:pt idx="5000">
                  <c:v>746300</c:v>
                </c:pt>
                <c:pt idx="5001">
                  <c:v>572150</c:v>
                </c:pt>
                <c:pt idx="5002">
                  <c:v>569710</c:v>
                </c:pt>
                <c:pt idx="5003">
                  <c:v>522060</c:v>
                </c:pt>
                <c:pt idx="5004">
                  <c:v>402430</c:v>
                </c:pt>
                <c:pt idx="5005">
                  <c:v>403060</c:v>
                </c:pt>
                <c:pt idx="5006">
                  <c:v>408800</c:v>
                </c:pt>
                <c:pt idx="5007">
                  <c:v>385240</c:v>
                </c:pt>
                <c:pt idx="5008">
                  <c:v>390560</c:v>
                </c:pt>
                <c:pt idx="5009">
                  <c:v>417680</c:v>
                </c:pt>
                <c:pt idx="5010">
                  <c:v>429720</c:v>
                </c:pt>
                <c:pt idx="5011">
                  <c:v>470510</c:v>
                </c:pt>
                <c:pt idx="5012">
                  <c:v>485290</c:v>
                </c:pt>
                <c:pt idx="5013">
                  <c:v>505020</c:v>
                </c:pt>
                <c:pt idx="5014">
                  <c:v>515740</c:v>
                </c:pt>
                <c:pt idx="5015">
                  <c:v>601140</c:v>
                </c:pt>
                <c:pt idx="5016">
                  <c:v>633150</c:v>
                </c:pt>
                <c:pt idx="5017">
                  <c:v>644950</c:v>
                </c:pt>
                <c:pt idx="5018">
                  <c:v>690650</c:v>
                </c:pt>
                <c:pt idx="5019">
                  <c:v>710090</c:v>
                </c:pt>
                <c:pt idx="5020">
                  <c:v>700430</c:v>
                </c:pt>
                <c:pt idx="5021">
                  <c:v>716010</c:v>
                </c:pt>
                <c:pt idx="5022">
                  <c:v>724240</c:v>
                </c:pt>
                <c:pt idx="5023">
                  <c:v>734890</c:v>
                </c:pt>
                <c:pt idx="5024">
                  <c:v>700910</c:v>
                </c:pt>
                <c:pt idx="5025">
                  <c:v>703650</c:v>
                </c:pt>
                <c:pt idx="5026">
                  <c:v>736360</c:v>
                </c:pt>
                <c:pt idx="5027">
                  <c:v>753650</c:v>
                </c:pt>
                <c:pt idx="5028">
                  <c:v>94785</c:v>
                </c:pt>
                <c:pt idx="5029">
                  <c:v>92970</c:v>
                </c:pt>
                <c:pt idx="5030">
                  <c:v>92766</c:v>
                </c:pt>
                <c:pt idx="5031">
                  <c:v>89860</c:v>
                </c:pt>
                <c:pt idx="5032">
                  <c:v>83592</c:v>
                </c:pt>
                <c:pt idx="5033">
                  <c:v>83562</c:v>
                </c:pt>
                <c:pt idx="5034">
                  <c:v>84807</c:v>
                </c:pt>
                <c:pt idx="5035">
                  <c:v>78737</c:v>
                </c:pt>
                <c:pt idx="5036">
                  <c:v>78584</c:v>
                </c:pt>
                <c:pt idx="5037">
                  <c:v>72208</c:v>
                </c:pt>
                <c:pt idx="5038">
                  <c:v>62877</c:v>
                </c:pt>
                <c:pt idx="5039">
                  <c:v>62708</c:v>
                </c:pt>
                <c:pt idx="5040">
                  <c:v>59515</c:v>
                </c:pt>
                <c:pt idx="5041">
                  <c:v>447700</c:v>
                </c:pt>
                <c:pt idx="5042">
                  <c:v>487410</c:v>
                </c:pt>
                <c:pt idx="5043">
                  <c:v>490490</c:v>
                </c:pt>
                <c:pt idx="5044">
                  <c:v>530950</c:v>
                </c:pt>
                <c:pt idx="5045">
                  <c:v>536550</c:v>
                </c:pt>
                <c:pt idx="5046">
                  <c:v>558630</c:v>
                </c:pt>
                <c:pt idx="5047">
                  <c:v>622140</c:v>
                </c:pt>
                <c:pt idx="5048">
                  <c:v>629720</c:v>
                </c:pt>
                <c:pt idx="5049">
                  <c:v>596640</c:v>
                </c:pt>
                <c:pt idx="5050">
                  <c:v>527780</c:v>
                </c:pt>
                <c:pt idx="5051">
                  <c:v>520220</c:v>
                </c:pt>
                <c:pt idx="5052">
                  <c:v>507660</c:v>
                </c:pt>
                <c:pt idx="5053">
                  <c:v>408640</c:v>
                </c:pt>
                <c:pt idx="5054">
                  <c:v>405440</c:v>
                </c:pt>
                <c:pt idx="5055">
                  <c:v>390390</c:v>
                </c:pt>
                <c:pt idx="5056">
                  <c:v>310090</c:v>
                </c:pt>
                <c:pt idx="5057">
                  <c:v>311820</c:v>
                </c:pt>
                <c:pt idx="5058">
                  <c:v>291720</c:v>
                </c:pt>
                <c:pt idx="5059">
                  <c:v>316630</c:v>
                </c:pt>
                <c:pt idx="5060">
                  <c:v>319130</c:v>
                </c:pt>
                <c:pt idx="5061">
                  <c:v>320620</c:v>
                </c:pt>
                <c:pt idx="5062">
                  <c:v>417720</c:v>
                </c:pt>
                <c:pt idx="5063">
                  <c:v>423470</c:v>
                </c:pt>
                <c:pt idx="5064">
                  <c:v>428700</c:v>
                </c:pt>
                <c:pt idx="5065">
                  <c:v>501840</c:v>
                </c:pt>
                <c:pt idx="5066">
                  <c:v>505350</c:v>
                </c:pt>
                <c:pt idx="5067">
                  <c:v>479750</c:v>
                </c:pt>
                <c:pt idx="5068">
                  <c:v>494570</c:v>
                </c:pt>
                <c:pt idx="5069">
                  <c:v>498570</c:v>
                </c:pt>
                <c:pt idx="5070">
                  <c:v>517190</c:v>
                </c:pt>
                <c:pt idx="5071">
                  <c:v>539570</c:v>
                </c:pt>
                <c:pt idx="5072">
                  <c:v>524390</c:v>
                </c:pt>
                <c:pt idx="5073">
                  <c:v>518950</c:v>
                </c:pt>
                <c:pt idx="5074">
                  <c:v>473380</c:v>
                </c:pt>
                <c:pt idx="5075">
                  <c:v>558740</c:v>
                </c:pt>
                <c:pt idx="5076">
                  <c:v>489180</c:v>
                </c:pt>
                <c:pt idx="5077">
                  <c:v>373030</c:v>
                </c:pt>
                <c:pt idx="5078">
                  <c:v>370800</c:v>
                </c:pt>
                <c:pt idx="5079">
                  <c:v>371280</c:v>
                </c:pt>
                <c:pt idx="5080">
                  <c:v>273330</c:v>
                </c:pt>
                <c:pt idx="5081">
                  <c:v>271970</c:v>
                </c:pt>
                <c:pt idx="5082">
                  <c:v>272250</c:v>
                </c:pt>
                <c:pt idx="5083">
                  <c:v>253840</c:v>
                </c:pt>
                <c:pt idx="5084">
                  <c:v>242410</c:v>
                </c:pt>
                <c:pt idx="5085">
                  <c:v>240130</c:v>
                </c:pt>
                <c:pt idx="5086">
                  <c:v>291270</c:v>
                </c:pt>
                <c:pt idx="5087">
                  <c:v>294780</c:v>
                </c:pt>
                <c:pt idx="5088">
                  <c:v>299170</c:v>
                </c:pt>
                <c:pt idx="5089">
                  <c:v>351900</c:v>
                </c:pt>
                <c:pt idx="5090">
                  <c:v>355250</c:v>
                </c:pt>
                <c:pt idx="5091">
                  <c:v>355740</c:v>
                </c:pt>
                <c:pt idx="5092">
                  <c:v>408870</c:v>
                </c:pt>
                <c:pt idx="5093">
                  <c:v>412790</c:v>
                </c:pt>
                <c:pt idx="5094">
                  <c:v>419320</c:v>
                </c:pt>
                <c:pt idx="5095">
                  <c:v>500210</c:v>
                </c:pt>
                <c:pt idx="5096">
                  <c:v>483470</c:v>
                </c:pt>
                <c:pt idx="5097">
                  <c:v>480490</c:v>
                </c:pt>
                <c:pt idx="5098">
                  <c:v>500000</c:v>
                </c:pt>
                <c:pt idx="5099">
                  <c:v>266010</c:v>
                </c:pt>
                <c:pt idx="5100">
                  <c:v>233580</c:v>
                </c:pt>
                <c:pt idx="5101">
                  <c:v>206050</c:v>
                </c:pt>
                <c:pt idx="5102">
                  <c:v>208860</c:v>
                </c:pt>
                <c:pt idx="5103">
                  <c:v>199020</c:v>
                </c:pt>
                <c:pt idx="5104">
                  <c:v>206340</c:v>
                </c:pt>
                <c:pt idx="5105">
                  <c:v>208100</c:v>
                </c:pt>
                <c:pt idx="5106">
                  <c:v>207730</c:v>
                </c:pt>
                <c:pt idx="5107">
                  <c:v>232590</c:v>
                </c:pt>
                <c:pt idx="5108">
                  <c:v>277800</c:v>
                </c:pt>
                <c:pt idx="5109">
                  <c:v>269310</c:v>
                </c:pt>
                <c:pt idx="5110">
                  <c:v>300960</c:v>
                </c:pt>
                <c:pt idx="5111">
                  <c:v>425630</c:v>
                </c:pt>
                <c:pt idx="5112">
                  <c:v>425900</c:v>
                </c:pt>
                <c:pt idx="5113">
                  <c:v>409230</c:v>
                </c:pt>
                <c:pt idx="5114">
                  <c:v>420200</c:v>
                </c:pt>
                <c:pt idx="5115">
                  <c:v>425700</c:v>
                </c:pt>
                <c:pt idx="5116">
                  <c:v>424320</c:v>
                </c:pt>
                <c:pt idx="5117">
                  <c:v>446380</c:v>
                </c:pt>
                <c:pt idx="5118">
                  <c:v>451550</c:v>
                </c:pt>
                <c:pt idx="5119">
                  <c:v>438340</c:v>
                </c:pt>
                <c:pt idx="5120">
                  <c:v>392980</c:v>
                </c:pt>
                <c:pt idx="5121">
                  <c:v>406940</c:v>
                </c:pt>
                <c:pt idx="5122">
                  <c:v>384780</c:v>
                </c:pt>
                <c:pt idx="5123">
                  <c:v>316260</c:v>
                </c:pt>
                <c:pt idx="5124">
                  <c:v>330440</c:v>
                </c:pt>
                <c:pt idx="5125">
                  <c:v>306890</c:v>
                </c:pt>
                <c:pt idx="5126">
                  <c:v>274350</c:v>
                </c:pt>
                <c:pt idx="5127">
                  <c:v>283130</c:v>
                </c:pt>
                <c:pt idx="5128">
                  <c:v>270110</c:v>
                </c:pt>
                <c:pt idx="5129">
                  <c:v>261770</c:v>
                </c:pt>
                <c:pt idx="5130">
                  <c:v>276890</c:v>
                </c:pt>
                <c:pt idx="5131">
                  <c:v>266040</c:v>
                </c:pt>
                <c:pt idx="5132">
                  <c:v>299360</c:v>
                </c:pt>
                <c:pt idx="5133">
                  <c:v>299560</c:v>
                </c:pt>
                <c:pt idx="5134">
                  <c:v>292080</c:v>
                </c:pt>
                <c:pt idx="5135">
                  <c:v>309000</c:v>
                </c:pt>
                <c:pt idx="5136">
                  <c:v>326800</c:v>
                </c:pt>
                <c:pt idx="5137">
                  <c:v>323450</c:v>
                </c:pt>
                <c:pt idx="5138">
                  <c:v>373670</c:v>
                </c:pt>
                <c:pt idx="5139">
                  <c:v>378700</c:v>
                </c:pt>
                <c:pt idx="5140">
                  <c:v>374100</c:v>
                </c:pt>
                <c:pt idx="5141">
                  <c:v>397030</c:v>
                </c:pt>
                <c:pt idx="5142">
                  <c:v>312130</c:v>
                </c:pt>
                <c:pt idx="5143">
                  <c:v>275450</c:v>
                </c:pt>
                <c:pt idx="5144">
                  <c:v>227850</c:v>
                </c:pt>
                <c:pt idx="5145">
                  <c:v>232300</c:v>
                </c:pt>
                <c:pt idx="5146">
                  <c:v>224890</c:v>
                </c:pt>
                <c:pt idx="5147">
                  <c:v>213410</c:v>
                </c:pt>
                <c:pt idx="5148">
                  <c:v>203280</c:v>
                </c:pt>
                <c:pt idx="5149">
                  <c:v>210890</c:v>
                </c:pt>
                <c:pt idx="5150">
                  <c:v>202320</c:v>
                </c:pt>
                <c:pt idx="5151">
                  <c:v>211000</c:v>
                </c:pt>
                <c:pt idx="5152">
                  <c:v>202170</c:v>
                </c:pt>
                <c:pt idx="5153">
                  <c:v>208900</c:v>
                </c:pt>
                <c:pt idx="5154">
                  <c:v>212180</c:v>
                </c:pt>
                <c:pt idx="5155">
                  <c:v>234920</c:v>
                </c:pt>
                <c:pt idx="5156">
                  <c:v>263170</c:v>
                </c:pt>
                <c:pt idx="5157">
                  <c:v>266790</c:v>
                </c:pt>
                <c:pt idx="5158">
                  <c:v>255810</c:v>
                </c:pt>
                <c:pt idx="5159">
                  <c:v>307430</c:v>
                </c:pt>
                <c:pt idx="5160">
                  <c:v>310050</c:v>
                </c:pt>
                <c:pt idx="5161">
                  <c:v>312480</c:v>
                </c:pt>
                <c:pt idx="5162">
                  <c:v>349900</c:v>
                </c:pt>
                <c:pt idx="5163">
                  <c:v>350150</c:v>
                </c:pt>
                <c:pt idx="5164">
                  <c:v>365010</c:v>
                </c:pt>
                <c:pt idx="5165">
                  <c:v>392710</c:v>
                </c:pt>
                <c:pt idx="5166">
                  <c:v>392770</c:v>
                </c:pt>
                <c:pt idx="5167">
                  <c:v>374470</c:v>
                </c:pt>
                <c:pt idx="5168">
                  <c:v>353430</c:v>
                </c:pt>
                <c:pt idx="5169">
                  <c:v>355170</c:v>
                </c:pt>
                <c:pt idx="5170">
                  <c:v>348650</c:v>
                </c:pt>
                <c:pt idx="5171">
                  <c:v>347160</c:v>
                </c:pt>
                <c:pt idx="5172">
                  <c:v>335970</c:v>
                </c:pt>
                <c:pt idx="5173">
                  <c:v>310650</c:v>
                </c:pt>
                <c:pt idx="5174">
                  <c:v>275280</c:v>
                </c:pt>
                <c:pt idx="5175">
                  <c:v>277330</c:v>
                </c:pt>
                <c:pt idx="5176">
                  <c:v>272290</c:v>
                </c:pt>
                <c:pt idx="5177">
                  <c:v>281680</c:v>
                </c:pt>
                <c:pt idx="5178">
                  <c:v>284390</c:v>
                </c:pt>
                <c:pt idx="5179">
                  <c:v>281150</c:v>
                </c:pt>
                <c:pt idx="5180">
                  <c:v>300960</c:v>
                </c:pt>
                <c:pt idx="5181">
                  <c:v>303260</c:v>
                </c:pt>
                <c:pt idx="5182">
                  <c:v>300680</c:v>
                </c:pt>
                <c:pt idx="5183">
                  <c:v>322590</c:v>
                </c:pt>
                <c:pt idx="5184">
                  <c:v>323260</c:v>
                </c:pt>
                <c:pt idx="5185">
                  <c:v>325160</c:v>
                </c:pt>
                <c:pt idx="5186">
                  <c:v>341190</c:v>
                </c:pt>
                <c:pt idx="5187">
                  <c:v>337000</c:v>
                </c:pt>
                <c:pt idx="5188">
                  <c:v>343540</c:v>
                </c:pt>
                <c:pt idx="5189">
                  <c:v>339840</c:v>
                </c:pt>
                <c:pt idx="5190">
                  <c:v>334180</c:v>
                </c:pt>
                <c:pt idx="5191">
                  <c:v>349380</c:v>
                </c:pt>
                <c:pt idx="5192">
                  <c:v>328360</c:v>
                </c:pt>
                <c:pt idx="5193">
                  <c:v>330210</c:v>
                </c:pt>
                <c:pt idx="5194">
                  <c:v>320960</c:v>
                </c:pt>
                <c:pt idx="5195">
                  <c:v>322800</c:v>
                </c:pt>
                <c:pt idx="5196">
                  <c:v>311120</c:v>
                </c:pt>
                <c:pt idx="5197">
                  <c:v>324660</c:v>
                </c:pt>
                <c:pt idx="5198">
                  <c:v>304240</c:v>
                </c:pt>
                <c:pt idx="5199">
                  <c:v>34398</c:v>
                </c:pt>
                <c:pt idx="5200">
                  <c:v>34091</c:v>
                </c:pt>
                <c:pt idx="5201">
                  <c:v>35018</c:v>
                </c:pt>
                <c:pt idx="5202">
                  <c:v>35262</c:v>
                </c:pt>
                <c:pt idx="5203">
                  <c:v>33207</c:v>
                </c:pt>
                <c:pt idx="5204">
                  <c:v>33066</c:v>
                </c:pt>
                <c:pt idx="5205">
                  <c:v>33522</c:v>
                </c:pt>
                <c:pt idx="5206">
                  <c:v>33079</c:v>
                </c:pt>
                <c:pt idx="5207">
                  <c:v>32867</c:v>
                </c:pt>
                <c:pt idx="5208">
                  <c:v>32030</c:v>
                </c:pt>
                <c:pt idx="5209">
                  <c:v>28659</c:v>
                </c:pt>
                <c:pt idx="5210">
                  <c:v>1287300</c:v>
                </c:pt>
                <c:pt idx="5211">
                  <c:v>168830</c:v>
                </c:pt>
                <c:pt idx="5212">
                  <c:v>1390700</c:v>
                </c:pt>
                <c:pt idx="5213">
                  <c:v>284800</c:v>
                </c:pt>
                <c:pt idx="5214">
                  <c:v>29675</c:v>
                </c:pt>
                <c:pt idx="5215">
                  <c:v>9774300</c:v>
                </c:pt>
                <c:pt idx="5216">
                  <c:v>1694800</c:v>
                </c:pt>
                <c:pt idx="5217">
                  <c:v>659410</c:v>
                </c:pt>
                <c:pt idx="5218">
                  <c:v>413590</c:v>
                </c:pt>
                <c:pt idx="5219">
                  <c:v>338430</c:v>
                </c:pt>
                <c:pt idx="5220">
                  <c:v>351660</c:v>
                </c:pt>
                <c:pt idx="5221">
                  <c:v>350130</c:v>
                </c:pt>
                <c:pt idx="5222">
                  <c:v>372980</c:v>
                </c:pt>
                <c:pt idx="5223">
                  <c:v>374570</c:v>
                </c:pt>
                <c:pt idx="5224">
                  <c:v>390280</c:v>
                </c:pt>
                <c:pt idx="5225">
                  <c:v>405390</c:v>
                </c:pt>
                <c:pt idx="5226">
                  <c:v>409740</c:v>
                </c:pt>
                <c:pt idx="5227">
                  <c:v>407980</c:v>
                </c:pt>
                <c:pt idx="5228">
                  <c:v>425040</c:v>
                </c:pt>
                <c:pt idx="5229">
                  <c:v>429630</c:v>
                </c:pt>
                <c:pt idx="5230">
                  <c:v>410280</c:v>
                </c:pt>
                <c:pt idx="5231">
                  <c:v>388060</c:v>
                </c:pt>
                <c:pt idx="5232">
                  <c:v>384700</c:v>
                </c:pt>
                <c:pt idx="5233">
                  <c:v>361390</c:v>
                </c:pt>
                <c:pt idx="5234">
                  <c:v>396580</c:v>
                </c:pt>
                <c:pt idx="5235">
                  <c:v>396700</c:v>
                </c:pt>
                <c:pt idx="5236">
                  <c:v>389090</c:v>
                </c:pt>
                <c:pt idx="5237">
                  <c:v>363550</c:v>
                </c:pt>
                <c:pt idx="5238">
                  <c:v>364870</c:v>
                </c:pt>
                <c:pt idx="5239">
                  <c:v>373340</c:v>
                </c:pt>
                <c:pt idx="5240">
                  <c:v>384340</c:v>
                </c:pt>
                <c:pt idx="5241">
                  <c:v>373690</c:v>
                </c:pt>
                <c:pt idx="5242">
                  <c:v>384650</c:v>
                </c:pt>
                <c:pt idx="5243">
                  <c:v>402080</c:v>
                </c:pt>
                <c:pt idx="5244">
                  <c:v>336780</c:v>
                </c:pt>
                <c:pt idx="5245">
                  <c:v>318450</c:v>
                </c:pt>
                <c:pt idx="5246">
                  <c:v>462710</c:v>
                </c:pt>
                <c:pt idx="5247">
                  <c:v>469710</c:v>
                </c:pt>
                <c:pt idx="5248">
                  <c:v>455910</c:v>
                </c:pt>
                <c:pt idx="5249">
                  <c:v>454330</c:v>
                </c:pt>
                <c:pt idx="5250">
                  <c:v>453610</c:v>
                </c:pt>
                <c:pt idx="5251">
                  <c:v>449820</c:v>
                </c:pt>
                <c:pt idx="5252">
                  <c:v>429550</c:v>
                </c:pt>
                <c:pt idx="5253">
                  <c:v>429620</c:v>
                </c:pt>
                <c:pt idx="5254">
                  <c:v>428610</c:v>
                </c:pt>
                <c:pt idx="5255">
                  <c:v>263980</c:v>
                </c:pt>
                <c:pt idx="5256">
                  <c:v>262540</c:v>
                </c:pt>
                <c:pt idx="5257">
                  <c:v>939960</c:v>
                </c:pt>
                <c:pt idx="5258">
                  <c:v>381630</c:v>
                </c:pt>
                <c:pt idx="5259">
                  <c:v>399390</c:v>
                </c:pt>
                <c:pt idx="5260">
                  <c:v>396660</c:v>
                </c:pt>
                <c:pt idx="5261">
                  <c:v>403600</c:v>
                </c:pt>
                <c:pt idx="5262">
                  <c:v>405740</c:v>
                </c:pt>
                <c:pt idx="5263">
                  <c:v>401110</c:v>
                </c:pt>
                <c:pt idx="5264">
                  <c:v>424270</c:v>
                </c:pt>
                <c:pt idx="5265">
                  <c:v>423560</c:v>
                </c:pt>
                <c:pt idx="5266">
                  <c:v>421930</c:v>
                </c:pt>
                <c:pt idx="5267">
                  <c:v>453710</c:v>
                </c:pt>
                <c:pt idx="5268">
                  <c:v>452290</c:v>
                </c:pt>
                <c:pt idx="5269">
                  <c:v>449100</c:v>
                </c:pt>
                <c:pt idx="5270">
                  <c:v>474350</c:v>
                </c:pt>
                <c:pt idx="5271">
                  <c:v>479050</c:v>
                </c:pt>
                <c:pt idx="5272">
                  <c:v>477210</c:v>
                </c:pt>
                <c:pt idx="5273">
                  <c:v>558240</c:v>
                </c:pt>
                <c:pt idx="5274">
                  <c:v>505770</c:v>
                </c:pt>
                <c:pt idx="5275">
                  <c:v>423650</c:v>
                </c:pt>
                <c:pt idx="5276">
                  <c:v>450800</c:v>
                </c:pt>
                <c:pt idx="5277">
                  <c:v>454190</c:v>
                </c:pt>
                <c:pt idx="5278">
                  <c:v>448000</c:v>
                </c:pt>
                <c:pt idx="5279">
                  <c:v>428000</c:v>
                </c:pt>
                <c:pt idx="5280">
                  <c:v>427730</c:v>
                </c:pt>
                <c:pt idx="5281">
                  <c:v>420270</c:v>
                </c:pt>
                <c:pt idx="5282">
                  <c:v>376930</c:v>
                </c:pt>
                <c:pt idx="5283">
                  <c:v>378790</c:v>
                </c:pt>
                <c:pt idx="5284">
                  <c:v>372070</c:v>
                </c:pt>
                <c:pt idx="5285">
                  <c:v>365100</c:v>
                </c:pt>
                <c:pt idx="5286">
                  <c:v>365680</c:v>
                </c:pt>
                <c:pt idx="5287">
                  <c:v>364660</c:v>
                </c:pt>
                <c:pt idx="5288">
                  <c:v>370340</c:v>
                </c:pt>
                <c:pt idx="5289">
                  <c:v>297940</c:v>
                </c:pt>
                <c:pt idx="5290">
                  <c:v>320390</c:v>
                </c:pt>
                <c:pt idx="5291">
                  <c:v>370110</c:v>
                </c:pt>
                <c:pt idx="5292">
                  <c:v>376610</c:v>
                </c:pt>
                <c:pt idx="5293">
                  <c:v>374890</c:v>
                </c:pt>
                <c:pt idx="5294">
                  <c:v>368220</c:v>
                </c:pt>
                <c:pt idx="5295">
                  <c:v>370270</c:v>
                </c:pt>
                <c:pt idx="5296">
                  <c:v>365160</c:v>
                </c:pt>
                <c:pt idx="5297">
                  <c:v>324930</c:v>
                </c:pt>
                <c:pt idx="5298">
                  <c:v>317760</c:v>
                </c:pt>
                <c:pt idx="5299">
                  <c:v>296300</c:v>
                </c:pt>
                <c:pt idx="5300">
                  <c:v>432370</c:v>
                </c:pt>
                <c:pt idx="5301">
                  <c:v>997020</c:v>
                </c:pt>
                <c:pt idx="5302">
                  <c:v>2599300</c:v>
                </c:pt>
                <c:pt idx="5303">
                  <c:v>292720</c:v>
                </c:pt>
                <c:pt idx="5304">
                  <c:v>283750</c:v>
                </c:pt>
                <c:pt idx="5305">
                  <c:v>287570</c:v>
                </c:pt>
                <c:pt idx="5306">
                  <c:v>263330</c:v>
                </c:pt>
                <c:pt idx="5307">
                  <c:v>262710</c:v>
                </c:pt>
                <c:pt idx="5308">
                  <c:v>261840</c:v>
                </c:pt>
                <c:pt idx="5309">
                  <c:v>269010</c:v>
                </c:pt>
                <c:pt idx="5310">
                  <c:v>270050</c:v>
                </c:pt>
                <c:pt idx="5311">
                  <c:v>270040</c:v>
                </c:pt>
                <c:pt idx="5312">
                  <c:v>301490</c:v>
                </c:pt>
                <c:pt idx="5313">
                  <c:v>302610</c:v>
                </c:pt>
                <c:pt idx="5314">
                  <c:v>287710</c:v>
                </c:pt>
                <c:pt idx="5315">
                  <c:v>353580</c:v>
                </c:pt>
                <c:pt idx="5316">
                  <c:v>362400</c:v>
                </c:pt>
                <c:pt idx="5317">
                  <c:v>366280</c:v>
                </c:pt>
                <c:pt idx="5318">
                  <c:v>330850</c:v>
                </c:pt>
                <c:pt idx="5319">
                  <c:v>320760</c:v>
                </c:pt>
                <c:pt idx="5320">
                  <c:v>328360</c:v>
                </c:pt>
                <c:pt idx="5321">
                  <c:v>329270</c:v>
                </c:pt>
                <c:pt idx="5322">
                  <c:v>249170</c:v>
                </c:pt>
                <c:pt idx="5323">
                  <c:v>233600</c:v>
                </c:pt>
                <c:pt idx="5324">
                  <c:v>243850</c:v>
                </c:pt>
                <c:pt idx="5325">
                  <c:v>253790</c:v>
                </c:pt>
                <c:pt idx="5326">
                  <c:v>256400</c:v>
                </c:pt>
                <c:pt idx="5327">
                  <c:v>265440</c:v>
                </c:pt>
                <c:pt idx="5328">
                  <c:v>271450</c:v>
                </c:pt>
                <c:pt idx="5329">
                  <c:v>285090</c:v>
                </c:pt>
                <c:pt idx="5330">
                  <c:v>289430</c:v>
                </c:pt>
                <c:pt idx="5331">
                  <c:v>297980</c:v>
                </c:pt>
                <c:pt idx="5332">
                  <c:v>302260</c:v>
                </c:pt>
                <c:pt idx="5333">
                  <c:v>307730</c:v>
                </c:pt>
                <c:pt idx="5334">
                  <c:v>311570</c:v>
                </c:pt>
                <c:pt idx="5335">
                  <c:v>307530</c:v>
                </c:pt>
                <c:pt idx="5336">
                  <c:v>320070</c:v>
                </c:pt>
                <c:pt idx="5337">
                  <c:v>322110</c:v>
                </c:pt>
                <c:pt idx="5338">
                  <c:v>317280</c:v>
                </c:pt>
                <c:pt idx="5339">
                  <c:v>361320</c:v>
                </c:pt>
                <c:pt idx="5340">
                  <c:v>362010</c:v>
                </c:pt>
                <c:pt idx="5341">
                  <c:v>367180</c:v>
                </c:pt>
                <c:pt idx="5342">
                  <c:v>292750</c:v>
                </c:pt>
                <c:pt idx="5343">
                  <c:v>291890</c:v>
                </c:pt>
                <c:pt idx="5344">
                  <c:v>289090</c:v>
                </c:pt>
                <c:pt idx="5345">
                  <c:v>265540</c:v>
                </c:pt>
                <c:pt idx="5346">
                  <c:v>265720</c:v>
                </c:pt>
                <c:pt idx="5347">
                  <c:v>262710</c:v>
                </c:pt>
                <c:pt idx="5348">
                  <c:v>248420</c:v>
                </c:pt>
                <c:pt idx="5349">
                  <c:v>250030</c:v>
                </c:pt>
                <c:pt idx="5350">
                  <c:v>244440</c:v>
                </c:pt>
                <c:pt idx="5351">
                  <c:v>247790</c:v>
                </c:pt>
                <c:pt idx="5352">
                  <c:v>250040</c:v>
                </c:pt>
                <c:pt idx="5353">
                  <c:v>246590</c:v>
                </c:pt>
                <c:pt idx="5354">
                  <c:v>259160</c:v>
                </c:pt>
                <c:pt idx="5355">
                  <c:v>258590</c:v>
                </c:pt>
                <c:pt idx="5356">
                  <c:v>254210</c:v>
                </c:pt>
                <c:pt idx="5357">
                  <c:v>267070</c:v>
                </c:pt>
                <c:pt idx="5358">
                  <c:v>1272000</c:v>
                </c:pt>
                <c:pt idx="5359">
                  <c:v>453990</c:v>
                </c:pt>
                <c:pt idx="5360">
                  <c:v>615870</c:v>
                </c:pt>
                <c:pt idx="5361">
                  <c:v>316970</c:v>
                </c:pt>
                <c:pt idx="5362">
                  <c:v>293500</c:v>
                </c:pt>
                <c:pt idx="5363">
                  <c:v>296100</c:v>
                </c:pt>
                <c:pt idx="5364">
                  <c:v>296580</c:v>
                </c:pt>
                <c:pt idx="5365">
                  <c:v>287940</c:v>
                </c:pt>
                <c:pt idx="5366">
                  <c:v>310080</c:v>
                </c:pt>
                <c:pt idx="5367">
                  <c:v>311850</c:v>
                </c:pt>
                <c:pt idx="5368">
                  <c:v>312310</c:v>
                </c:pt>
                <c:pt idx="5369">
                  <c:v>322470</c:v>
                </c:pt>
                <c:pt idx="5370">
                  <c:v>320940</c:v>
                </c:pt>
                <c:pt idx="5371">
                  <c:v>317800</c:v>
                </c:pt>
                <c:pt idx="5372">
                  <c:v>298270</c:v>
                </c:pt>
                <c:pt idx="5373">
                  <c:v>307110</c:v>
                </c:pt>
                <c:pt idx="5374">
                  <c:v>306160</c:v>
                </c:pt>
                <c:pt idx="5375">
                  <c:v>275210</c:v>
                </c:pt>
                <c:pt idx="5376">
                  <c:v>277360</c:v>
                </c:pt>
                <c:pt idx="5377">
                  <c:v>264650</c:v>
                </c:pt>
                <c:pt idx="5378">
                  <c:v>267300</c:v>
                </c:pt>
                <c:pt idx="5379">
                  <c:v>261720</c:v>
                </c:pt>
                <c:pt idx="5380">
                  <c:v>260280</c:v>
                </c:pt>
                <c:pt idx="5381">
                  <c:v>297620</c:v>
                </c:pt>
                <c:pt idx="5382">
                  <c:v>290170</c:v>
                </c:pt>
                <c:pt idx="5383">
                  <c:v>293540</c:v>
                </c:pt>
                <c:pt idx="5384">
                  <c:v>264750</c:v>
                </c:pt>
                <c:pt idx="5385">
                  <c:v>266240</c:v>
                </c:pt>
                <c:pt idx="5386">
                  <c:v>276610</c:v>
                </c:pt>
                <c:pt idx="5387">
                  <c:v>276720</c:v>
                </c:pt>
                <c:pt idx="5388">
                  <c:v>280360</c:v>
                </c:pt>
                <c:pt idx="5389">
                  <c:v>270340</c:v>
                </c:pt>
                <c:pt idx="5390">
                  <c:v>302140</c:v>
                </c:pt>
                <c:pt idx="5391">
                  <c:v>302610</c:v>
                </c:pt>
                <c:pt idx="5392">
                  <c:v>300880</c:v>
                </c:pt>
                <c:pt idx="5393">
                  <c:v>337010</c:v>
                </c:pt>
                <c:pt idx="5394">
                  <c:v>336480</c:v>
                </c:pt>
                <c:pt idx="5395">
                  <c:v>327540</c:v>
                </c:pt>
                <c:pt idx="5396">
                  <c:v>332940</c:v>
                </c:pt>
                <c:pt idx="5397">
                  <c:v>326970</c:v>
                </c:pt>
                <c:pt idx="5398">
                  <c:v>317330</c:v>
                </c:pt>
                <c:pt idx="5399">
                  <c:v>303230</c:v>
                </c:pt>
                <c:pt idx="5400">
                  <c:v>286990</c:v>
                </c:pt>
                <c:pt idx="5401">
                  <c:v>300300</c:v>
                </c:pt>
                <c:pt idx="5402">
                  <c:v>289920</c:v>
                </c:pt>
                <c:pt idx="5403">
                  <c:v>288820</c:v>
                </c:pt>
                <c:pt idx="5404">
                  <c:v>294700</c:v>
                </c:pt>
                <c:pt idx="5405">
                  <c:v>295060</c:v>
                </c:pt>
                <c:pt idx="5406">
                  <c:v>305640</c:v>
                </c:pt>
                <c:pt idx="5407">
                  <c:v>334980</c:v>
                </c:pt>
                <c:pt idx="5408">
                  <c:v>338120</c:v>
                </c:pt>
                <c:pt idx="5409">
                  <c:v>338480</c:v>
                </c:pt>
                <c:pt idx="5410">
                  <c:v>378580</c:v>
                </c:pt>
                <c:pt idx="5411">
                  <c:v>367920</c:v>
                </c:pt>
                <c:pt idx="5412">
                  <c:v>377810</c:v>
                </c:pt>
                <c:pt idx="5413">
                  <c:v>389790</c:v>
                </c:pt>
                <c:pt idx="5414">
                  <c:v>390800</c:v>
                </c:pt>
                <c:pt idx="5415">
                  <c:v>407330</c:v>
                </c:pt>
                <c:pt idx="5416">
                  <c:v>357750</c:v>
                </c:pt>
                <c:pt idx="5417">
                  <c:v>353590</c:v>
                </c:pt>
                <c:pt idx="5418">
                  <c:v>353720</c:v>
                </c:pt>
                <c:pt idx="5419">
                  <c:v>301990</c:v>
                </c:pt>
                <c:pt idx="5420">
                  <c:v>313080</c:v>
                </c:pt>
                <c:pt idx="5421">
                  <c:v>294750</c:v>
                </c:pt>
                <c:pt idx="5422">
                  <c:v>291560</c:v>
                </c:pt>
                <c:pt idx="5423">
                  <c:v>281510</c:v>
                </c:pt>
                <c:pt idx="5424">
                  <c:v>260440</c:v>
                </c:pt>
                <c:pt idx="5425">
                  <c:v>281660</c:v>
                </c:pt>
                <c:pt idx="5426">
                  <c:v>264300</c:v>
                </c:pt>
                <c:pt idx="5427">
                  <c:v>251410</c:v>
                </c:pt>
                <c:pt idx="5428">
                  <c:v>259510</c:v>
                </c:pt>
                <c:pt idx="5429">
                  <c:v>247590</c:v>
                </c:pt>
                <c:pt idx="5430">
                  <c:v>259490</c:v>
                </c:pt>
                <c:pt idx="5431">
                  <c:v>261430</c:v>
                </c:pt>
                <c:pt idx="5432">
                  <c:v>259520</c:v>
                </c:pt>
                <c:pt idx="5433">
                  <c:v>313590</c:v>
                </c:pt>
                <c:pt idx="5434">
                  <c:v>311890</c:v>
                </c:pt>
                <c:pt idx="5435">
                  <c:v>303520</c:v>
                </c:pt>
                <c:pt idx="5436">
                  <c:v>334040</c:v>
                </c:pt>
                <c:pt idx="5437">
                  <c:v>43474</c:v>
                </c:pt>
                <c:pt idx="5438">
                  <c:v>40148</c:v>
                </c:pt>
                <c:pt idx="5439">
                  <c:v>44354</c:v>
                </c:pt>
                <c:pt idx="5440">
                  <c:v>46772</c:v>
                </c:pt>
                <c:pt idx="5441">
                  <c:v>46696</c:v>
                </c:pt>
                <c:pt idx="5442">
                  <c:v>48006</c:v>
                </c:pt>
                <c:pt idx="5443">
                  <c:v>48214</c:v>
                </c:pt>
                <c:pt idx="5444">
                  <c:v>46879</c:v>
                </c:pt>
                <c:pt idx="5445">
                  <c:v>47437</c:v>
                </c:pt>
                <c:pt idx="5446">
                  <c:v>48410</c:v>
                </c:pt>
                <c:pt idx="5447">
                  <c:v>45933</c:v>
                </c:pt>
                <c:pt idx="5448">
                  <c:v>2463800</c:v>
                </c:pt>
                <c:pt idx="5449">
                  <c:v>242890</c:v>
                </c:pt>
                <c:pt idx="5450">
                  <c:v>724030</c:v>
                </c:pt>
                <c:pt idx="5451">
                  <c:v>421000</c:v>
                </c:pt>
                <c:pt idx="5452">
                  <c:v>44847</c:v>
                </c:pt>
                <c:pt idx="5453">
                  <c:v>40868</c:v>
                </c:pt>
                <c:pt idx="5454">
                  <c:v>36173</c:v>
                </c:pt>
                <c:pt idx="5455">
                  <c:v>36268</c:v>
                </c:pt>
                <c:pt idx="5456">
                  <c:v>35195</c:v>
                </c:pt>
                <c:pt idx="5457">
                  <c:v>33242</c:v>
                </c:pt>
                <c:pt idx="5458">
                  <c:v>313890</c:v>
                </c:pt>
                <c:pt idx="5459">
                  <c:v>294630</c:v>
                </c:pt>
                <c:pt idx="5460">
                  <c:v>302340</c:v>
                </c:pt>
                <c:pt idx="5461">
                  <c:v>289970</c:v>
                </c:pt>
                <c:pt idx="5462">
                  <c:v>298170</c:v>
                </c:pt>
                <c:pt idx="5463">
                  <c:v>334670</c:v>
                </c:pt>
                <c:pt idx="5464">
                  <c:v>337120</c:v>
                </c:pt>
                <c:pt idx="5465">
                  <c:v>337240</c:v>
                </c:pt>
                <c:pt idx="5466">
                  <c:v>391570</c:v>
                </c:pt>
                <c:pt idx="5467">
                  <c:v>393860</c:v>
                </c:pt>
                <c:pt idx="5468">
                  <c:v>391320</c:v>
                </c:pt>
                <c:pt idx="5469">
                  <c:v>439910</c:v>
                </c:pt>
                <c:pt idx="5470">
                  <c:v>442520</c:v>
                </c:pt>
                <c:pt idx="5471">
                  <c:v>446300</c:v>
                </c:pt>
                <c:pt idx="5472">
                  <c:v>447360</c:v>
                </c:pt>
                <c:pt idx="5473">
                  <c:v>451110</c:v>
                </c:pt>
                <c:pt idx="5474">
                  <c:v>443280</c:v>
                </c:pt>
                <c:pt idx="5475">
                  <c:v>385780</c:v>
                </c:pt>
                <c:pt idx="5476">
                  <c:v>386050</c:v>
                </c:pt>
                <c:pt idx="5477">
                  <c:v>370490</c:v>
                </c:pt>
                <c:pt idx="5478">
                  <c:v>307580</c:v>
                </c:pt>
                <c:pt idx="5479">
                  <c:v>318490</c:v>
                </c:pt>
                <c:pt idx="5480">
                  <c:v>309900</c:v>
                </c:pt>
                <c:pt idx="5481">
                  <c:v>273120</c:v>
                </c:pt>
                <c:pt idx="5482">
                  <c:v>274030</c:v>
                </c:pt>
                <c:pt idx="5483">
                  <c:v>269590</c:v>
                </c:pt>
                <c:pt idx="5484">
                  <c:v>258140</c:v>
                </c:pt>
                <c:pt idx="5485">
                  <c:v>261980</c:v>
                </c:pt>
                <c:pt idx="5486">
                  <c:v>263720</c:v>
                </c:pt>
                <c:pt idx="5487">
                  <c:v>255100</c:v>
                </c:pt>
                <c:pt idx="5488">
                  <c:v>256290</c:v>
                </c:pt>
                <c:pt idx="5489">
                  <c:v>256420</c:v>
                </c:pt>
                <c:pt idx="5490">
                  <c:v>296490</c:v>
                </c:pt>
                <c:pt idx="5491">
                  <c:v>376590</c:v>
                </c:pt>
                <c:pt idx="5492">
                  <c:v>327910</c:v>
                </c:pt>
                <c:pt idx="5493">
                  <c:v>274050</c:v>
                </c:pt>
                <c:pt idx="5494">
                  <c:v>265010</c:v>
                </c:pt>
                <c:pt idx="5495">
                  <c:v>245470</c:v>
                </c:pt>
                <c:pt idx="5496">
                  <c:v>251870</c:v>
                </c:pt>
                <c:pt idx="5497">
                  <c:v>263250</c:v>
                </c:pt>
                <c:pt idx="5498">
                  <c:v>263460</c:v>
                </c:pt>
                <c:pt idx="5499">
                  <c:v>316860</c:v>
                </c:pt>
                <c:pt idx="5500">
                  <c:v>319880</c:v>
                </c:pt>
                <c:pt idx="5501">
                  <c:v>320160</c:v>
                </c:pt>
                <c:pt idx="5502">
                  <c:v>395540</c:v>
                </c:pt>
                <c:pt idx="5503">
                  <c:v>399080</c:v>
                </c:pt>
                <c:pt idx="5504">
                  <c:v>407790</c:v>
                </c:pt>
                <c:pt idx="5505">
                  <c:v>537700</c:v>
                </c:pt>
                <c:pt idx="5506">
                  <c:v>538720</c:v>
                </c:pt>
                <c:pt idx="5507">
                  <c:v>523620</c:v>
                </c:pt>
                <c:pt idx="5508">
                  <c:v>520880</c:v>
                </c:pt>
                <c:pt idx="5509">
                  <c:v>523110</c:v>
                </c:pt>
                <c:pt idx="5510">
                  <c:v>563450</c:v>
                </c:pt>
                <c:pt idx="5511">
                  <c:v>498370</c:v>
                </c:pt>
                <c:pt idx="5512">
                  <c:v>497000</c:v>
                </c:pt>
                <c:pt idx="5513">
                  <c:v>484530</c:v>
                </c:pt>
                <c:pt idx="5514">
                  <c:v>374460</c:v>
                </c:pt>
                <c:pt idx="5515">
                  <c:v>372530</c:v>
                </c:pt>
                <c:pt idx="5516">
                  <c:v>359050</c:v>
                </c:pt>
                <c:pt idx="5517">
                  <c:v>303610</c:v>
                </c:pt>
                <c:pt idx="5518">
                  <c:v>301220</c:v>
                </c:pt>
                <c:pt idx="5519">
                  <c:v>295180</c:v>
                </c:pt>
                <c:pt idx="5520">
                  <c:v>260460</c:v>
                </c:pt>
                <c:pt idx="5521">
                  <c:v>259470</c:v>
                </c:pt>
                <c:pt idx="5522">
                  <c:v>255580</c:v>
                </c:pt>
                <c:pt idx="5523">
                  <c:v>258490</c:v>
                </c:pt>
                <c:pt idx="5524">
                  <c:v>379680</c:v>
                </c:pt>
                <c:pt idx="5525">
                  <c:v>335150</c:v>
                </c:pt>
                <c:pt idx="5526">
                  <c:v>309700</c:v>
                </c:pt>
                <c:pt idx="5527">
                  <c:v>317230</c:v>
                </c:pt>
                <c:pt idx="5528">
                  <c:v>329310</c:v>
                </c:pt>
                <c:pt idx="5529">
                  <c:v>438780</c:v>
                </c:pt>
                <c:pt idx="5530">
                  <c:v>442010</c:v>
                </c:pt>
                <c:pt idx="5531">
                  <c:v>446520</c:v>
                </c:pt>
                <c:pt idx="5532">
                  <c:v>595040</c:v>
                </c:pt>
                <c:pt idx="5533">
                  <c:v>613120</c:v>
                </c:pt>
                <c:pt idx="5534">
                  <c:v>825680</c:v>
                </c:pt>
                <c:pt idx="5535">
                  <c:v>826790</c:v>
                </c:pt>
                <c:pt idx="5536">
                  <c:v>797560</c:v>
                </c:pt>
                <c:pt idx="5537">
                  <c:v>804060</c:v>
                </c:pt>
                <c:pt idx="5538">
                  <c:v>805430</c:v>
                </c:pt>
                <c:pt idx="5539">
                  <c:v>789420</c:v>
                </c:pt>
                <c:pt idx="5540">
                  <c:v>588940</c:v>
                </c:pt>
                <c:pt idx="5541">
                  <c:v>592300</c:v>
                </c:pt>
                <c:pt idx="5542">
                  <c:v>608110</c:v>
                </c:pt>
                <c:pt idx="5543">
                  <c:v>418640</c:v>
                </c:pt>
                <c:pt idx="5544">
                  <c:v>422320</c:v>
                </c:pt>
                <c:pt idx="5545">
                  <c:v>406350</c:v>
                </c:pt>
                <c:pt idx="5546">
                  <c:v>293350</c:v>
                </c:pt>
                <c:pt idx="5547">
                  <c:v>306160</c:v>
                </c:pt>
                <c:pt idx="5548">
                  <c:v>285450</c:v>
                </c:pt>
                <c:pt idx="5549">
                  <c:v>295330</c:v>
                </c:pt>
                <c:pt idx="5550">
                  <c:v>410050</c:v>
                </c:pt>
                <c:pt idx="5551">
                  <c:v>375290</c:v>
                </c:pt>
                <c:pt idx="5552">
                  <c:v>506230</c:v>
                </c:pt>
                <c:pt idx="5553">
                  <c:v>538330</c:v>
                </c:pt>
                <c:pt idx="5554">
                  <c:v>568720</c:v>
                </c:pt>
                <c:pt idx="5555">
                  <c:v>769970</c:v>
                </c:pt>
                <c:pt idx="5556">
                  <c:v>828220</c:v>
                </c:pt>
                <c:pt idx="5557">
                  <c:v>822510</c:v>
                </c:pt>
                <c:pt idx="5558">
                  <c:v>1198400</c:v>
                </c:pt>
                <c:pt idx="5559">
                  <c:v>1230400</c:v>
                </c:pt>
                <c:pt idx="5560">
                  <c:v>1260800</c:v>
                </c:pt>
                <c:pt idx="5561">
                  <c:v>1265900</c:v>
                </c:pt>
                <c:pt idx="5562">
                  <c:v>1227300</c:v>
                </c:pt>
                <c:pt idx="5563">
                  <c:v>735680</c:v>
                </c:pt>
                <c:pt idx="5564">
                  <c:v>722170</c:v>
                </c:pt>
                <c:pt idx="5565">
                  <c:v>646370</c:v>
                </c:pt>
                <c:pt idx="5566">
                  <c:v>407330</c:v>
                </c:pt>
                <c:pt idx="5567">
                  <c:v>407360</c:v>
                </c:pt>
                <c:pt idx="5568">
                  <c:v>391020</c:v>
                </c:pt>
                <c:pt idx="5569">
                  <c:v>358610</c:v>
                </c:pt>
                <c:pt idx="5570">
                  <c:v>359910</c:v>
                </c:pt>
                <c:pt idx="5571">
                  <c:v>348850</c:v>
                </c:pt>
                <c:pt idx="5572">
                  <c:v>430340</c:v>
                </c:pt>
                <c:pt idx="5573">
                  <c:v>438410</c:v>
                </c:pt>
                <c:pt idx="5574">
                  <c:v>443200</c:v>
                </c:pt>
                <c:pt idx="5575">
                  <c:v>565040</c:v>
                </c:pt>
                <c:pt idx="5576">
                  <c:v>606610</c:v>
                </c:pt>
                <c:pt idx="5577">
                  <c:v>612740</c:v>
                </c:pt>
                <c:pt idx="5578">
                  <c:v>817600</c:v>
                </c:pt>
                <c:pt idx="5579">
                  <c:v>873060</c:v>
                </c:pt>
                <c:pt idx="5580">
                  <c:v>890120</c:v>
                </c:pt>
                <c:pt idx="5581">
                  <c:v>1161600</c:v>
                </c:pt>
                <c:pt idx="5582">
                  <c:v>1164100</c:v>
                </c:pt>
                <c:pt idx="5583">
                  <c:v>1169800</c:v>
                </c:pt>
                <c:pt idx="5584">
                  <c:v>980140</c:v>
                </c:pt>
                <c:pt idx="5585">
                  <c:v>740290</c:v>
                </c:pt>
                <c:pt idx="5586">
                  <c:v>734290</c:v>
                </c:pt>
                <c:pt idx="5587">
                  <c:v>676040</c:v>
                </c:pt>
                <c:pt idx="5588">
                  <c:v>427010</c:v>
                </c:pt>
                <c:pt idx="5589">
                  <c:v>435330</c:v>
                </c:pt>
                <c:pt idx="5590">
                  <c:v>400330</c:v>
                </c:pt>
                <c:pt idx="5591">
                  <c:v>362690</c:v>
                </c:pt>
                <c:pt idx="5592">
                  <c:v>482430</c:v>
                </c:pt>
                <c:pt idx="5593">
                  <c:v>526440</c:v>
                </c:pt>
                <c:pt idx="5594">
                  <c:v>536390</c:v>
                </c:pt>
                <c:pt idx="5595">
                  <c:v>696170</c:v>
                </c:pt>
                <c:pt idx="5596">
                  <c:v>704350</c:v>
                </c:pt>
                <c:pt idx="5597">
                  <c:v>716220</c:v>
                </c:pt>
                <c:pt idx="5598">
                  <c:v>1125700</c:v>
                </c:pt>
                <c:pt idx="5599">
                  <c:v>1147200</c:v>
                </c:pt>
                <c:pt idx="5600">
                  <c:v>1173600</c:v>
                </c:pt>
                <c:pt idx="5601">
                  <c:v>1512600</c:v>
                </c:pt>
                <c:pt idx="5602">
                  <c:v>1593300</c:v>
                </c:pt>
                <c:pt idx="5603">
                  <c:v>1696000</c:v>
                </c:pt>
                <c:pt idx="5604">
                  <c:v>1469500</c:v>
                </c:pt>
                <c:pt idx="5605">
                  <c:v>1600400</c:v>
                </c:pt>
                <c:pt idx="5606">
                  <c:v>1415600</c:v>
                </c:pt>
                <c:pt idx="5607">
                  <c:v>777660</c:v>
                </c:pt>
                <c:pt idx="5608">
                  <c:v>795570</c:v>
                </c:pt>
                <c:pt idx="5609">
                  <c:v>736170</c:v>
                </c:pt>
                <c:pt idx="5610">
                  <c:v>461640</c:v>
                </c:pt>
                <c:pt idx="5611">
                  <c:v>458260</c:v>
                </c:pt>
                <c:pt idx="5612">
                  <c:v>444560</c:v>
                </c:pt>
                <c:pt idx="5613">
                  <c:v>436490</c:v>
                </c:pt>
                <c:pt idx="5614">
                  <c:v>438220</c:v>
                </c:pt>
                <c:pt idx="5615">
                  <c:v>437110</c:v>
                </c:pt>
                <c:pt idx="5616">
                  <c:v>524350</c:v>
                </c:pt>
                <c:pt idx="5617">
                  <c:v>529710</c:v>
                </c:pt>
                <c:pt idx="5618">
                  <c:v>542200</c:v>
                </c:pt>
                <c:pt idx="5619">
                  <c:v>715800</c:v>
                </c:pt>
                <c:pt idx="5620">
                  <c:v>691900</c:v>
                </c:pt>
                <c:pt idx="5621">
                  <c:v>721240</c:v>
                </c:pt>
                <c:pt idx="5622">
                  <c:v>1142200</c:v>
                </c:pt>
                <c:pt idx="5623">
                  <c:v>1153500</c:v>
                </c:pt>
                <c:pt idx="5624">
                  <c:v>1187800</c:v>
                </c:pt>
                <c:pt idx="5625">
                  <c:v>1533500</c:v>
                </c:pt>
                <c:pt idx="5626">
                  <c:v>1702200</c:v>
                </c:pt>
                <c:pt idx="5627">
                  <c:v>1576600</c:v>
                </c:pt>
                <c:pt idx="5628">
                  <c:v>1613100</c:v>
                </c:pt>
                <c:pt idx="5629">
                  <c:v>1474800</c:v>
                </c:pt>
                <c:pt idx="5630">
                  <c:v>1582800</c:v>
                </c:pt>
                <c:pt idx="5631">
                  <c:v>1059100</c:v>
                </c:pt>
                <c:pt idx="5632">
                  <c:v>1048100</c:v>
                </c:pt>
                <c:pt idx="5633">
                  <c:v>974590</c:v>
                </c:pt>
                <c:pt idx="5634">
                  <c:v>443390</c:v>
                </c:pt>
                <c:pt idx="5635">
                  <c:v>412340</c:v>
                </c:pt>
                <c:pt idx="5636">
                  <c:v>524120</c:v>
                </c:pt>
                <c:pt idx="5637">
                  <c:v>567060</c:v>
                </c:pt>
                <c:pt idx="5638">
                  <c:v>549700</c:v>
                </c:pt>
                <c:pt idx="5639">
                  <c:v>697740</c:v>
                </c:pt>
                <c:pt idx="5640">
                  <c:v>703050</c:v>
                </c:pt>
                <c:pt idx="5641">
                  <c:v>711210</c:v>
                </c:pt>
                <c:pt idx="5642">
                  <c:v>1012800</c:v>
                </c:pt>
                <c:pt idx="5643">
                  <c:v>1069600</c:v>
                </c:pt>
                <c:pt idx="5644">
                  <c:v>1101200</c:v>
                </c:pt>
                <c:pt idx="5645">
                  <c:v>1536300</c:v>
                </c:pt>
                <c:pt idx="5646">
                  <c:v>1718700</c:v>
                </c:pt>
                <c:pt idx="5647">
                  <c:v>1626400</c:v>
                </c:pt>
                <c:pt idx="5648">
                  <c:v>2241300</c:v>
                </c:pt>
                <c:pt idx="5649">
                  <c:v>2259500</c:v>
                </c:pt>
                <c:pt idx="5650">
                  <c:v>2395200</c:v>
                </c:pt>
                <c:pt idx="5651">
                  <c:v>1921200</c:v>
                </c:pt>
                <c:pt idx="5652">
                  <c:v>1832900</c:v>
                </c:pt>
                <c:pt idx="5653">
                  <c:v>1791000</c:v>
                </c:pt>
                <c:pt idx="5654">
                  <c:v>897020</c:v>
                </c:pt>
                <c:pt idx="5655">
                  <c:v>914090</c:v>
                </c:pt>
                <c:pt idx="5656">
                  <c:v>816690</c:v>
                </c:pt>
                <c:pt idx="5657">
                  <c:v>552900</c:v>
                </c:pt>
                <c:pt idx="5658">
                  <c:v>548990</c:v>
                </c:pt>
                <c:pt idx="5659">
                  <c:v>535530</c:v>
                </c:pt>
                <c:pt idx="5660">
                  <c:v>589770</c:v>
                </c:pt>
                <c:pt idx="5661">
                  <c:v>542980</c:v>
                </c:pt>
                <c:pt idx="5662">
                  <c:v>597210</c:v>
                </c:pt>
                <c:pt idx="5663">
                  <c:v>652460</c:v>
                </c:pt>
                <c:pt idx="5664">
                  <c:v>651550</c:v>
                </c:pt>
                <c:pt idx="5665">
                  <c:v>656390</c:v>
                </c:pt>
                <c:pt idx="5666">
                  <c:v>905810</c:v>
                </c:pt>
                <c:pt idx="5667">
                  <c:v>931710</c:v>
                </c:pt>
                <c:pt idx="5668">
                  <c:v>954270</c:v>
                </c:pt>
                <c:pt idx="5669">
                  <c:v>1508800</c:v>
                </c:pt>
                <c:pt idx="5670">
                  <c:v>1684400</c:v>
                </c:pt>
                <c:pt idx="5671">
                  <c:v>1596700</c:v>
                </c:pt>
                <c:pt idx="5672">
                  <c:v>2440800</c:v>
                </c:pt>
                <c:pt idx="5673">
                  <c:v>2448800</c:v>
                </c:pt>
                <c:pt idx="5674">
                  <c:v>2430600</c:v>
                </c:pt>
                <c:pt idx="5675">
                  <c:v>2319400</c:v>
                </c:pt>
                <c:pt idx="5676">
                  <c:v>2336700</c:v>
                </c:pt>
                <c:pt idx="5677">
                  <c:v>2255700</c:v>
                </c:pt>
                <c:pt idx="5678">
                  <c:v>1415500</c:v>
                </c:pt>
                <c:pt idx="5679">
                  <c:v>599660</c:v>
                </c:pt>
                <c:pt idx="5680">
                  <c:v>611690</c:v>
                </c:pt>
                <c:pt idx="5681">
                  <c:v>656410</c:v>
                </c:pt>
                <c:pt idx="5682">
                  <c:v>713460</c:v>
                </c:pt>
                <c:pt idx="5683">
                  <c:v>683410</c:v>
                </c:pt>
                <c:pt idx="5684">
                  <c:v>964630</c:v>
                </c:pt>
                <c:pt idx="5685">
                  <c:v>970120</c:v>
                </c:pt>
                <c:pt idx="5686">
                  <c:v>1405300</c:v>
                </c:pt>
                <c:pt idx="5687">
                  <c:v>1409600</c:v>
                </c:pt>
                <c:pt idx="5688">
                  <c:v>1510200</c:v>
                </c:pt>
                <c:pt idx="5689">
                  <c:v>2132100</c:v>
                </c:pt>
                <c:pt idx="5690">
                  <c:v>2159800</c:v>
                </c:pt>
                <c:pt idx="5691">
                  <c:v>2192700</c:v>
                </c:pt>
                <c:pt idx="5692">
                  <c:v>3174600</c:v>
                </c:pt>
                <c:pt idx="5693">
                  <c:v>3195200</c:v>
                </c:pt>
                <c:pt idx="5694">
                  <c:v>3209600</c:v>
                </c:pt>
                <c:pt idx="5695">
                  <c:v>2566900</c:v>
                </c:pt>
                <c:pt idx="5696">
                  <c:v>2429600</c:v>
                </c:pt>
                <c:pt idx="5697">
                  <c:v>1388000</c:v>
                </c:pt>
                <c:pt idx="5698">
                  <c:v>1382300</c:v>
                </c:pt>
                <c:pt idx="5699">
                  <c:v>1279700</c:v>
                </c:pt>
                <c:pt idx="5700">
                  <c:v>789360</c:v>
                </c:pt>
                <c:pt idx="5701">
                  <c:v>789730</c:v>
                </c:pt>
                <c:pt idx="5702">
                  <c:v>766970</c:v>
                </c:pt>
                <c:pt idx="5703">
                  <c:v>798090</c:v>
                </c:pt>
                <c:pt idx="5704">
                  <c:v>793870</c:v>
                </c:pt>
                <c:pt idx="5705">
                  <c:v>780730</c:v>
                </c:pt>
                <c:pt idx="5706">
                  <c:v>858620</c:v>
                </c:pt>
                <c:pt idx="5707">
                  <c:v>860880</c:v>
                </c:pt>
                <c:pt idx="5708">
                  <c:v>854500</c:v>
                </c:pt>
                <c:pt idx="5709">
                  <c:v>1107300</c:v>
                </c:pt>
                <c:pt idx="5710">
                  <c:v>1130500</c:v>
                </c:pt>
                <c:pt idx="5711">
                  <c:v>1118700</c:v>
                </c:pt>
                <c:pt idx="5712">
                  <c:v>1685500</c:v>
                </c:pt>
                <c:pt idx="5713">
                  <c:v>1707000</c:v>
                </c:pt>
                <c:pt idx="5714">
                  <c:v>1756500</c:v>
                </c:pt>
                <c:pt idx="5715">
                  <c:v>2977900</c:v>
                </c:pt>
                <c:pt idx="5716">
                  <c:v>3028000</c:v>
                </c:pt>
                <c:pt idx="5717">
                  <c:v>3191500</c:v>
                </c:pt>
                <c:pt idx="5718">
                  <c:v>3657800</c:v>
                </c:pt>
                <c:pt idx="5719">
                  <c:v>1264000</c:v>
                </c:pt>
                <c:pt idx="5720">
                  <c:v>1146700</c:v>
                </c:pt>
                <c:pt idx="5721">
                  <c:v>875060</c:v>
                </c:pt>
                <c:pt idx="5722">
                  <c:v>900870</c:v>
                </c:pt>
                <c:pt idx="5723">
                  <c:v>844680</c:v>
                </c:pt>
                <c:pt idx="5724">
                  <c:v>932860</c:v>
                </c:pt>
                <c:pt idx="5725">
                  <c:v>941180</c:v>
                </c:pt>
                <c:pt idx="5726">
                  <c:v>903030</c:v>
                </c:pt>
                <c:pt idx="5727">
                  <c:v>1139800</c:v>
                </c:pt>
                <c:pt idx="5728">
                  <c:v>1140900</c:v>
                </c:pt>
                <c:pt idx="5729">
                  <c:v>1149000</c:v>
                </c:pt>
                <c:pt idx="5730">
                  <c:v>1436800</c:v>
                </c:pt>
                <c:pt idx="5731">
                  <c:v>1642400</c:v>
                </c:pt>
                <c:pt idx="5732">
                  <c:v>1528700</c:v>
                </c:pt>
                <c:pt idx="5733">
                  <c:v>2315000</c:v>
                </c:pt>
                <c:pt idx="5734">
                  <c:v>2276800</c:v>
                </c:pt>
                <c:pt idx="5735">
                  <c:v>2424800</c:v>
                </c:pt>
                <c:pt idx="5736">
                  <c:v>3839500</c:v>
                </c:pt>
                <c:pt idx="5737">
                  <c:v>3965400</c:v>
                </c:pt>
                <c:pt idx="5738">
                  <c:v>3896400</c:v>
                </c:pt>
                <c:pt idx="5739">
                  <c:v>3772000</c:v>
                </c:pt>
                <c:pt idx="5740">
                  <c:v>2503600</c:v>
                </c:pt>
                <c:pt idx="5741">
                  <c:v>2485700</c:v>
                </c:pt>
                <c:pt idx="5742">
                  <c:v>2336200</c:v>
                </c:pt>
                <c:pt idx="5743">
                  <c:v>1450200</c:v>
                </c:pt>
                <c:pt idx="5744">
                  <c:v>1436200</c:v>
                </c:pt>
                <c:pt idx="5745">
                  <c:v>1375800</c:v>
                </c:pt>
                <c:pt idx="5746">
                  <c:v>1136700</c:v>
                </c:pt>
                <c:pt idx="5747">
                  <c:v>1134500</c:v>
                </c:pt>
                <c:pt idx="5748">
                  <c:v>1125800</c:v>
                </c:pt>
                <c:pt idx="5749">
                  <c:v>1125300</c:v>
                </c:pt>
                <c:pt idx="5750">
                  <c:v>1168600</c:v>
                </c:pt>
                <c:pt idx="5751">
                  <c:v>1145000</c:v>
                </c:pt>
                <c:pt idx="5752">
                  <c:v>1237800</c:v>
                </c:pt>
                <c:pt idx="5753">
                  <c:v>1215900</c:v>
                </c:pt>
                <c:pt idx="5754">
                  <c:v>1247800</c:v>
                </c:pt>
                <c:pt idx="5755">
                  <c:v>1516300</c:v>
                </c:pt>
                <c:pt idx="5756">
                  <c:v>1689000</c:v>
                </c:pt>
                <c:pt idx="5757">
                  <c:v>1648900</c:v>
                </c:pt>
                <c:pt idx="5758">
                  <c:v>2762100</c:v>
                </c:pt>
                <c:pt idx="5759">
                  <c:v>2875100</c:v>
                </c:pt>
                <c:pt idx="5760">
                  <c:v>4402500</c:v>
                </c:pt>
                <c:pt idx="5761">
                  <c:v>4455300</c:v>
                </c:pt>
                <c:pt idx="5762">
                  <c:v>4548200</c:v>
                </c:pt>
                <c:pt idx="5763">
                  <c:v>3986500</c:v>
                </c:pt>
                <c:pt idx="5764">
                  <c:v>3938200</c:v>
                </c:pt>
                <c:pt idx="5765">
                  <c:v>3693500</c:v>
                </c:pt>
                <c:pt idx="5766">
                  <c:v>2213200</c:v>
                </c:pt>
                <c:pt idx="5767">
                  <c:v>1314000</c:v>
                </c:pt>
                <c:pt idx="5768">
                  <c:v>1312200</c:v>
                </c:pt>
                <c:pt idx="5769">
                  <c:v>1379400</c:v>
                </c:pt>
                <c:pt idx="5770">
                  <c:v>1467800</c:v>
                </c:pt>
                <c:pt idx="5771">
                  <c:v>1367100</c:v>
                </c:pt>
                <c:pt idx="5772">
                  <c:v>1520600</c:v>
                </c:pt>
                <c:pt idx="5773">
                  <c:v>1612000</c:v>
                </c:pt>
                <c:pt idx="5774">
                  <c:v>1696100</c:v>
                </c:pt>
                <c:pt idx="5775">
                  <c:v>1736400</c:v>
                </c:pt>
                <c:pt idx="5776">
                  <c:v>1867300</c:v>
                </c:pt>
                <c:pt idx="5777">
                  <c:v>1930800</c:v>
                </c:pt>
                <c:pt idx="5778">
                  <c:v>2083400</c:v>
                </c:pt>
                <c:pt idx="5779">
                  <c:v>2229800</c:v>
                </c:pt>
                <c:pt idx="5780">
                  <c:v>2272800</c:v>
                </c:pt>
                <c:pt idx="5781">
                  <c:v>3362900</c:v>
                </c:pt>
                <c:pt idx="5782">
                  <c:v>3448600</c:v>
                </c:pt>
                <c:pt idx="5783">
                  <c:v>3579600</c:v>
                </c:pt>
                <c:pt idx="5784">
                  <c:v>5201000</c:v>
                </c:pt>
                <c:pt idx="5785">
                  <c:v>5483100</c:v>
                </c:pt>
                <c:pt idx="5786">
                  <c:v>3346200</c:v>
                </c:pt>
                <c:pt idx="5787">
                  <c:v>3315800</c:v>
                </c:pt>
                <c:pt idx="5788">
                  <c:v>2974200</c:v>
                </c:pt>
                <c:pt idx="5789">
                  <c:v>2011300</c:v>
                </c:pt>
                <c:pt idx="5790">
                  <c:v>1998400</c:v>
                </c:pt>
                <c:pt idx="5791">
                  <c:v>1933500</c:v>
                </c:pt>
                <c:pt idx="5792">
                  <c:v>1613200</c:v>
                </c:pt>
                <c:pt idx="5793">
                  <c:v>1608200</c:v>
                </c:pt>
                <c:pt idx="5794">
                  <c:v>1634000</c:v>
                </c:pt>
                <c:pt idx="5795">
                  <c:v>1604400</c:v>
                </c:pt>
                <c:pt idx="5796">
                  <c:v>1422000</c:v>
                </c:pt>
                <c:pt idx="5797">
                  <c:v>1590400</c:v>
                </c:pt>
                <c:pt idx="5798">
                  <c:v>1423000</c:v>
                </c:pt>
                <c:pt idx="5799">
                  <c:v>1568900</c:v>
                </c:pt>
                <c:pt idx="5800">
                  <c:v>1450600</c:v>
                </c:pt>
                <c:pt idx="5801">
                  <c:v>1989800</c:v>
                </c:pt>
                <c:pt idx="5802">
                  <c:v>2013600</c:v>
                </c:pt>
                <c:pt idx="5803">
                  <c:v>2074000</c:v>
                </c:pt>
                <c:pt idx="5804">
                  <c:v>3223500</c:v>
                </c:pt>
                <c:pt idx="5805">
                  <c:v>3404900</c:v>
                </c:pt>
                <c:pt idx="5806">
                  <c:v>3554800</c:v>
                </c:pt>
                <c:pt idx="5807">
                  <c:v>5425200</c:v>
                </c:pt>
                <c:pt idx="5808">
                  <c:v>5426000</c:v>
                </c:pt>
                <c:pt idx="5809">
                  <c:v>5576500</c:v>
                </c:pt>
                <c:pt idx="5810">
                  <c:v>5179000</c:v>
                </c:pt>
                <c:pt idx="5811">
                  <c:v>7428800</c:v>
                </c:pt>
                <c:pt idx="5812">
                  <c:v>7235100</c:v>
                </c:pt>
                <c:pt idx="5813">
                  <c:v>6548200</c:v>
                </c:pt>
                <c:pt idx="5814">
                  <c:v>6029600</c:v>
                </c:pt>
                <c:pt idx="5815">
                  <c:v>5731800</c:v>
                </c:pt>
                <c:pt idx="5816">
                  <c:v>3978100</c:v>
                </c:pt>
                <c:pt idx="5817">
                  <c:v>3765100</c:v>
                </c:pt>
                <c:pt idx="5818">
                  <c:v>3656500</c:v>
                </c:pt>
                <c:pt idx="5819">
                  <c:v>2751300</c:v>
                </c:pt>
                <c:pt idx="5820">
                  <c:v>2720800</c:v>
                </c:pt>
                <c:pt idx="5821">
                  <c:v>2634900</c:v>
                </c:pt>
                <c:pt idx="5822">
                  <c:v>2113000</c:v>
                </c:pt>
                <c:pt idx="5823">
                  <c:v>2108900</c:v>
                </c:pt>
                <c:pt idx="5824">
                  <c:v>2048300</c:v>
                </c:pt>
                <c:pt idx="5825">
                  <c:v>1791200</c:v>
                </c:pt>
                <c:pt idx="5826">
                  <c:v>1791300</c:v>
                </c:pt>
                <c:pt idx="5827">
                  <c:v>1775100</c:v>
                </c:pt>
                <c:pt idx="5828">
                  <c:v>1976200</c:v>
                </c:pt>
                <c:pt idx="5829">
                  <c:v>1982900</c:v>
                </c:pt>
                <c:pt idx="5830">
                  <c:v>1930000</c:v>
                </c:pt>
                <c:pt idx="5831">
                  <c:v>2865100</c:v>
                </c:pt>
                <c:pt idx="5832">
                  <c:v>2873400</c:v>
                </c:pt>
                <c:pt idx="5833">
                  <c:v>2848900</c:v>
                </c:pt>
                <c:pt idx="5834">
                  <c:v>4652800</c:v>
                </c:pt>
                <c:pt idx="5835">
                  <c:v>4507800</c:v>
                </c:pt>
                <c:pt idx="5836">
                  <c:v>4760700</c:v>
                </c:pt>
                <c:pt idx="5837">
                  <c:v>7414100</c:v>
                </c:pt>
                <c:pt idx="5838">
                  <c:v>3790800</c:v>
                </c:pt>
                <c:pt idx="5839">
                  <c:v>3553300</c:v>
                </c:pt>
                <c:pt idx="5840">
                  <c:v>2695300</c:v>
                </c:pt>
                <c:pt idx="5841">
                  <c:v>2529200</c:v>
                </c:pt>
                <c:pt idx="5842">
                  <c:v>2516500</c:v>
                </c:pt>
                <c:pt idx="5843">
                  <c:v>2469600</c:v>
                </c:pt>
                <c:pt idx="5844">
                  <c:v>2519100</c:v>
                </c:pt>
                <c:pt idx="5845">
                  <c:v>2533000</c:v>
                </c:pt>
                <c:pt idx="5846">
                  <c:v>2702500</c:v>
                </c:pt>
                <c:pt idx="5847">
                  <c:v>3273200</c:v>
                </c:pt>
                <c:pt idx="5848">
                  <c:v>3165000</c:v>
                </c:pt>
                <c:pt idx="5849">
                  <c:v>3454300</c:v>
                </c:pt>
                <c:pt idx="5850">
                  <c:v>5022300</c:v>
                </c:pt>
                <c:pt idx="5851">
                  <c:v>5095700</c:v>
                </c:pt>
                <c:pt idx="5852">
                  <c:v>5218700</c:v>
                </c:pt>
                <c:pt idx="5853">
                  <c:v>6640900</c:v>
                </c:pt>
                <c:pt idx="5854">
                  <c:v>6672700</c:v>
                </c:pt>
                <c:pt idx="5855">
                  <c:v>6430400</c:v>
                </c:pt>
                <c:pt idx="5856">
                  <c:v>7265500</c:v>
                </c:pt>
                <c:pt idx="5857">
                  <c:v>7278800</c:v>
                </c:pt>
                <c:pt idx="5858">
                  <c:v>7127300</c:v>
                </c:pt>
                <c:pt idx="5859">
                  <c:v>5095500</c:v>
                </c:pt>
                <c:pt idx="5860">
                  <c:v>5042800</c:v>
                </c:pt>
                <c:pt idx="5861">
                  <c:v>4848300</c:v>
                </c:pt>
                <c:pt idx="5862">
                  <c:v>3166300</c:v>
                </c:pt>
                <c:pt idx="5863">
                  <c:v>3147600</c:v>
                </c:pt>
                <c:pt idx="5864">
                  <c:v>3189000</c:v>
                </c:pt>
                <c:pt idx="5865">
                  <c:v>2420200</c:v>
                </c:pt>
                <c:pt idx="5866">
                  <c:v>2406800</c:v>
                </c:pt>
                <c:pt idx="5867">
                  <c:v>2324000</c:v>
                </c:pt>
                <c:pt idx="5868">
                  <c:v>1897100</c:v>
                </c:pt>
                <c:pt idx="5869">
                  <c:v>1896600</c:v>
                </c:pt>
                <c:pt idx="5870">
                  <c:v>1834900</c:v>
                </c:pt>
                <c:pt idx="5871">
                  <c:v>1783600</c:v>
                </c:pt>
                <c:pt idx="5872">
                  <c:v>1796500</c:v>
                </c:pt>
                <c:pt idx="5873">
                  <c:v>1784000</c:v>
                </c:pt>
                <c:pt idx="5874">
                  <c:v>2244000</c:v>
                </c:pt>
                <c:pt idx="5875">
                  <c:v>2251900</c:v>
                </c:pt>
                <c:pt idx="5876">
                  <c:v>2293700</c:v>
                </c:pt>
                <c:pt idx="5877">
                  <c:v>3296200</c:v>
                </c:pt>
                <c:pt idx="5878">
                  <c:v>3329700</c:v>
                </c:pt>
                <c:pt idx="5879">
                  <c:v>3305400</c:v>
                </c:pt>
                <c:pt idx="5880">
                  <c:v>6029700</c:v>
                </c:pt>
                <c:pt idx="5881">
                  <c:v>4530800</c:v>
                </c:pt>
                <c:pt idx="5882">
                  <c:v>4235900</c:v>
                </c:pt>
                <c:pt idx="5883">
                  <c:v>3993200</c:v>
                </c:pt>
                <c:pt idx="5884">
                  <c:v>3189500</c:v>
                </c:pt>
                <c:pt idx="5885">
                  <c:v>3224700</c:v>
                </c:pt>
                <c:pt idx="5886">
                  <c:v>3065600</c:v>
                </c:pt>
                <c:pt idx="5887">
                  <c:v>2682100</c:v>
                </c:pt>
                <c:pt idx="5888">
                  <c:v>2719700</c:v>
                </c:pt>
                <c:pt idx="5889">
                  <c:v>2672300</c:v>
                </c:pt>
                <c:pt idx="5890">
                  <c:v>2839700</c:v>
                </c:pt>
                <c:pt idx="5891">
                  <c:v>2844500</c:v>
                </c:pt>
                <c:pt idx="5892">
                  <c:v>2879300</c:v>
                </c:pt>
                <c:pt idx="5893">
                  <c:v>3301500</c:v>
                </c:pt>
                <c:pt idx="5894">
                  <c:v>3305300</c:v>
                </c:pt>
                <c:pt idx="5895">
                  <c:v>3373900</c:v>
                </c:pt>
                <c:pt idx="5896">
                  <c:v>4228800</c:v>
                </c:pt>
                <c:pt idx="5897">
                  <c:v>4263900</c:v>
                </c:pt>
                <c:pt idx="5898">
                  <c:v>4301000</c:v>
                </c:pt>
                <c:pt idx="5899">
                  <c:v>5682500</c:v>
                </c:pt>
                <c:pt idx="5900">
                  <c:v>5726800</c:v>
                </c:pt>
                <c:pt idx="5901">
                  <c:v>5818800</c:v>
                </c:pt>
                <c:pt idx="5902">
                  <c:v>6462500</c:v>
                </c:pt>
                <c:pt idx="5903">
                  <c:v>6709700</c:v>
                </c:pt>
                <c:pt idx="5904">
                  <c:v>6359500</c:v>
                </c:pt>
                <c:pt idx="5905">
                  <c:v>5754200</c:v>
                </c:pt>
                <c:pt idx="5906">
                  <c:v>5671300</c:v>
                </c:pt>
                <c:pt idx="5907">
                  <c:v>5361300</c:v>
                </c:pt>
                <c:pt idx="5908">
                  <c:v>3496700</c:v>
                </c:pt>
                <c:pt idx="5909">
                  <c:v>3467800</c:v>
                </c:pt>
                <c:pt idx="5910">
                  <c:v>3248100</c:v>
                </c:pt>
                <c:pt idx="5911">
                  <c:v>2346100</c:v>
                </c:pt>
                <c:pt idx="5912">
                  <c:v>2323700</c:v>
                </c:pt>
                <c:pt idx="5913">
                  <c:v>2247600</c:v>
                </c:pt>
                <c:pt idx="5914">
                  <c:v>1808400</c:v>
                </c:pt>
                <c:pt idx="5915">
                  <c:v>1809600</c:v>
                </c:pt>
                <c:pt idx="5916">
                  <c:v>1752200</c:v>
                </c:pt>
                <c:pt idx="5917">
                  <c:v>1788000</c:v>
                </c:pt>
                <c:pt idx="5918">
                  <c:v>1747900</c:v>
                </c:pt>
                <c:pt idx="5919">
                  <c:v>1782500</c:v>
                </c:pt>
                <c:pt idx="5920">
                  <c:v>2188200</c:v>
                </c:pt>
                <c:pt idx="5921">
                  <c:v>2206500</c:v>
                </c:pt>
                <c:pt idx="5922">
                  <c:v>2223700</c:v>
                </c:pt>
                <c:pt idx="5923">
                  <c:v>6861700</c:v>
                </c:pt>
                <c:pt idx="5924">
                  <c:v>7176800</c:v>
                </c:pt>
                <c:pt idx="5925">
                  <c:v>6457100</c:v>
                </c:pt>
                <c:pt idx="5926">
                  <c:v>6186100</c:v>
                </c:pt>
                <c:pt idx="5927">
                  <c:v>4914300</c:v>
                </c:pt>
                <c:pt idx="5928">
                  <c:v>4843000</c:v>
                </c:pt>
                <c:pt idx="5929">
                  <c:v>4591700</c:v>
                </c:pt>
                <c:pt idx="5930">
                  <c:v>3276400</c:v>
                </c:pt>
                <c:pt idx="5931">
                  <c:v>2926500</c:v>
                </c:pt>
                <c:pt idx="5932">
                  <c:v>2935300</c:v>
                </c:pt>
                <c:pt idx="5933">
                  <c:v>2903000</c:v>
                </c:pt>
                <c:pt idx="5934">
                  <c:v>2904400</c:v>
                </c:pt>
                <c:pt idx="5935">
                  <c:v>2921500</c:v>
                </c:pt>
                <c:pt idx="5936">
                  <c:v>3005700</c:v>
                </c:pt>
                <c:pt idx="5937">
                  <c:v>3229300</c:v>
                </c:pt>
                <c:pt idx="5938">
                  <c:v>3079100</c:v>
                </c:pt>
                <c:pt idx="5939">
                  <c:v>3077500</c:v>
                </c:pt>
                <c:pt idx="5940">
                  <c:v>3649900</c:v>
                </c:pt>
                <c:pt idx="5941">
                  <c:v>3842300</c:v>
                </c:pt>
                <c:pt idx="5942">
                  <c:v>3720100</c:v>
                </c:pt>
                <c:pt idx="5943">
                  <c:v>4763400</c:v>
                </c:pt>
                <c:pt idx="5944">
                  <c:v>4807800</c:v>
                </c:pt>
                <c:pt idx="5945">
                  <c:v>4834100</c:v>
                </c:pt>
                <c:pt idx="5946">
                  <c:v>5692100</c:v>
                </c:pt>
                <c:pt idx="5947">
                  <c:v>5753800</c:v>
                </c:pt>
                <c:pt idx="5948">
                  <c:v>5510300</c:v>
                </c:pt>
                <c:pt idx="5949">
                  <c:v>3626300</c:v>
                </c:pt>
                <c:pt idx="5950">
                  <c:v>3619300</c:v>
                </c:pt>
                <c:pt idx="5951">
                  <c:v>3440100</c:v>
                </c:pt>
                <c:pt idx="5952">
                  <c:v>2475600</c:v>
                </c:pt>
                <c:pt idx="5953">
                  <c:v>2471600</c:v>
                </c:pt>
                <c:pt idx="5954">
                  <c:v>2392900</c:v>
                </c:pt>
                <c:pt idx="5955">
                  <c:v>1915600</c:v>
                </c:pt>
                <c:pt idx="5956">
                  <c:v>1946900</c:v>
                </c:pt>
                <c:pt idx="5957">
                  <c:v>1813300</c:v>
                </c:pt>
                <c:pt idx="5958">
                  <c:v>1757400</c:v>
                </c:pt>
                <c:pt idx="5959">
                  <c:v>6409700</c:v>
                </c:pt>
                <c:pt idx="5960">
                  <c:v>7254800</c:v>
                </c:pt>
                <c:pt idx="5961">
                  <c:v>6931800</c:v>
                </c:pt>
                <c:pt idx="5962">
                  <c:v>6284600</c:v>
                </c:pt>
                <c:pt idx="5963">
                  <c:v>7039100</c:v>
                </c:pt>
                <c:pt idx="5964">
                  <c:v>6971200</c:v>
                </c:pt>
                <c:pt idx="5965">
                  <c:v>8082000</c:v>
                </c:pt>
                <c:pt idx="5966">
                  <c:v>7813800</c:v>
                </c:pt>
                <c:pt idx="5967">
                  <c:v>8114300</c:v>
                </c:pt>
                <c:pt idx="5968">
                  <c:v>8807800</c:v>
                </c:pt>
                <c:pt idx="5969">
                  <c:v>9066900</c:v>
                </c:pt>
                <c:pt idx="5970">
                  <c:v>8792900</c:v>
                </c:pt>
                <c:pt idx="5971">
                  <c:v>9194000</c:v>
                </c:pt>
                <c:pt idx="5972">
                  <c:v>9256900</c:v>
                </c:pt>
                <c:pt idx="5973">
                  <c:v>8812100</c:v>
                </c:pt>
                <c:pt idx="5974">
                  <c:v>9002000</c:v>
                </c:pt>
                <c:pt idx="5975">
                  <c:v>8988400</c:v>
                </c:pt>
                <c:pt idx="5976">
                  <c:v>8635700</c:v>
                </c:pt>
                <c:pt idx="5977">
                  <c:v>8741500</c:v>
                </c:pt>
                <c:pt idx="5978">
                  <c:v>8753900</c:v>
                </c:pt>
                <c:pt idx="5979">
                  <c:v>7763700</c:v>
                </c:pt>
                <c:pt idx="5980">
                  <c:v>7755300</c:v>
                </c:pt>
                <c:pt idx="5981">
                  <c:v>8011200</c:v>
                </c:pt>
                <c:pt idx="5982">
                  <c:v>7145500</c:v>
                </c:pt>
                <c:pt idx="5983">
                  <c:v>6333900</c:v>
                </c:pt>
                <c:pt idx="5984">
                  <c:v>6658000</c:v>
                </c:pt>
                <c:pt idx="5985">
                  <c:v>-9.9990000000000006</c:v>
                </c:pt>
                <c:pt idx="5986">
                  <c:v>6259400</c:v>
                </c:pt>
                <c:pt idx="5987">
                  <c:v>6033800</c:v>
                </c:pt>
                <c:pt idx="5988">
                  <c:v>6009600</c:v>
                </c:pt>
                <c:pt idx="5989">
                  <c:v>6383000</c:v>
                </c:pt>
                <c:pt idx="5990">
                  <c:v>6407500</c:v>
                </c:pt>
                <c:pt idx="5991">
                  <c:v>6328800</c:v>
                </c:pt>
                <c:pt idx="5992">
                  <c:v>6379500</c:v>
                </c:pt>
                <c:pt idx="5993">
                  <c:v>6454300</c:v>
                </c:pt>
                <c:pt idx="5994">
                  <c:v>6174700</c:v>
                </c:pt>
                <c:pt idx="5995">
                  <c:v>6580200</c:v>
                </c:pt>
                <c:pt idx="5996">
                  <c:v>6695200</c:v>
                </c:pt>
                <c:pt idx="5997">
                  <c:v>6757500</c:v>
                </c:pt>
                <c:pt idx="5998">
                  <c:v>6172300</c:v>
                </c:pt>
                <c:pt idx="5999">
                  <c:v>6320700</c:v>
                </c:pt>
                <c:pt idx="6000">
                  <c:v>6163400</c:v>
                </c:pt>
                <c:pt idx="6001">
                  <c:v>7305400</c:v>
                </c:pt>
                <c:pt idx="6002">
                  <c:v>7104300</c:v>
                </c:pt>
                <c:pt idx="6003">
                  <c:v>7292700</c:v>
                </c:pt>
                <c:pt idx="6004">
                  <c:v>8841000</c:v>
                </c:pt>
                <c:pt idx="6005">
                  <c:v>9079200</c:v>
                </c:pt>
                <c:pt idx="6006">
                  <c:v>8900700</c:v>
                </c:pt>
                <c:pt idx="6007">
                  <c:v>-9.9990000000000006</c:v>
                </c:pt>
                <c:pt idx="6008">
                  <c:v>5128100</c:v>
                </c:pt>
                <c:pt idx="6009">
                  <c:v>4847100</c:v>
                </c:pt>
                <c:pt idx="6010">
                  <c:v>3397000</c:v>
                </c:pt>
                <c:pt idx="6011">
                  <c:v>4606100</c:v>
                </c:pt>
                <c:pt idx="6012">
                  <c:v>4450700</c:v>
                </c:pt>
                <c:pt idx="6013">
                  <c:v>4801300</c:v>
                </c:pt>
                <c:pt idx="6014">
                  <c:v>5952500</c:v>
                </c:pt>
                <c:pt idx="6015">
                  <c:v>6366500</c:v>
                </c:pt>
                <c:pt idx="6016">
                  <c:v>6329300</c:v>
                </c:pt>
                <c:pt idx="6017">
                  <c:v>5184700</c:v>
                </c:pt>
                <c:pt idx="6018">
                  <c:v>4999100</c:v>
                </c:pt>
                <c:pt idx="6019">
                  <c:v>3937100</c:v>
                </c:pt>
                <c:pt idx="6020">
                  <c:v>2956200</c:v>
                </c:pt>
                <c:pt idx="6021">
                  <c:v>2859800</c:v>
                </c:pt>
                <c:pt idx="6022">
                  <c:v>2198400</c:v>
                </c:pt>
                <c:pt idx="6023">
                  <c:v>1217400</c:v>
                </c:pt>
                <c:pt idx="6024">
                  <c:v>1174000</c:v>
                </c:pt>
                <c:pt idx="6025">
                  <c:v>1108400</c:v>
                </c:pt>
                <c:pt idx="6026">
                  <c:v>1455500</c:v>
                </c:pt>
                <c:pt idx="6027">
                  <c:v>1489900</c:v>
                </c:pt>
                <c:pt idx="6028">
                  <c:v>1650800</c:v>
                </c:pt>
                <c:pt idx="6029">
                  <c:v>1885100</c:v>
                </c:pt>
                <c:pt idx="6030">
                  <c:v>1822800</c:v>
                </c:pt>
                <c:pt idx="6031">
                  <c:v>1598600</c:v>
                </c:pt>
                <c:pt idx="6032">
                  <c:v>1753800</c:v>
                </c:pt>
                <c:pt idx="6033">
                  <c:v>1467100</c:v>
                </c:pt>
                <c:pt idx="6034">
                  <c:v>709030</c:v>
                </c:pt>
                <c:pt idx="6035">
                  <c:v>655020</c:v>
                </c:pt>
                <c:pt idx="6036">
                  <c:v>651940</c:v>
                </c:pt>
                <c:pt idx="6037">
                  <c:v>1224000</c:v>
                </c:pt>
                <c:pt idx="6038">
                  <c:v>890850</c:v>
                </c:pt>
                <c:pt idx="6039">
                  <c:v>993900</c:v>
                </c:pt>
                <c:pt idx="6040">
                  <c:v>1137900</c:v>
                </c:pt>
                <c:pt idx="6041">
                  <c:v>1836800</c:v>
                </c:pt>
                <c:pt idx="6042">
                  <c:v>1141200</c:v>
                </c:pt>
                <c:pt idx="6043">
                  <c:v>998390</c:v>
                </c:pt>
                <c:pt idx="6044">
                  <c:v>950280</c:v>
                </c:pt>
                <c:pt idx="6045">
                  <c:v>636570</c:v>
                </c:pt>
                <c:pt idx="6046">
                  <c:v>434670</c:v>
                </c:pt>
                <c:pt idx="6047">
                  <c:v>408410</c:v>
                </c:pt>
                <c:pt idx="6048">
                  <c:v>351720</c:v>
                </c:pt>
                <c:pt idx="6049">
                  <c:v>416600</c:v>
                </c:pt>
                <c:pt idx="6050">
                  <c:v>420090</c:v>
                </c:pt>
                <c:pt idx="6051">
                  <c:v>562580</c:v>
                </c:pt>
                <c:pt idx="6052">
                  <c:v>786850</c:v>
                </c:pt>
                <c:pt idx="6053">
                  <c:v>799060</c:v>
                </c:pt>
                <c:pt idx="6054">
                  <c:v>974070</c:v>
                </c:pt>
                <c:pt idx="6055">
                  <c:v>1097800</c:v>
                </c:pt>
                <c:pt idx="6056">
                  <c:v>1045600</c:v>
                </c:pt>
                <c:pt idx="6057">
                  <c:v>947060</c:v>
                </c:pt>
                <c:pt idx="6058">
                  <c:v>438220</c:v>
                </c:pt>
                <c:pt idx="6059">
                  <c:v>426180</c:v>
                </c:pt>
                <c:pt idx="6060">
                  <c:v>559800</c:v>
                </c:pt>
                <c:pt idx="6061">
                  <c:v>763440</c:v>
                </c:pt>
                <c:pt idx="6062">
                  <c:v>768890</c:v>
                </c:pt>
                <c:pt idx="6063">
                  <c:v>953210</c:v>
                </c:pt>
                <c:pt idx="6064">
                  <c:v>1162400</c:v>
                </c:pt>
                <c:pt idx="6065">
                  <c:v>1174800</c:v>
                </c:pt>
                <c:pt idx="6066">
                  <c:v>1060100</c:v>
                </c:pt>
                <c:pt idx="6067">
                  <c:v>607930</c:v>
                </c:pt>
                <c:pt idx="6068">
                  <c:v>575280</c:v>
                </c:pt>
                <c:pt idx="6069">
                  <c:v>488560</c:v>
                </c:pt>
                <c:pt idx="6070">
                  <c:v>459060</c:v>
                </c:pt>
                <c:pt idx="6071">
                  <c:v>436680</c:v>
                </c:pt>
                <c:pt idx="6072">
                  <c:v>515740</c:v>
                </c:pt>
                <c:pt idx="6073">
                  <c:v>698710</c:v>
                </c:pt>
                <c:pt idx="6074">
                  <c:v>688820</c:v>
                </c:pt>
                <c:pt idx="6075">
                  <c:v>934720</c:v>
                </c:pt>
                <c:pt idx="6076">
                  <c:v>1164000</c:v>
                </c:pt>
                <c:pt idx="6077">
                  <c:v>1182200</c:v>
                </c:pt>
                <c:pt idx="6078">
                  <c:v>1493500</c:v>
                </c:pt>
                <c:pt idx="6079">
                  <c:v>1161200</c:v>
                </c:pt>
                <c:pt idx="6080">
                  <c:v>1164900</c:v>
                </c:pt>
                <c:pt idx="6081">
                  <c:v>705700</c:v>
                </c:pt>
                <c:pt idx="6082">
                  <c:v>518970</c:v>
                </c:pt>
                <c:pt idx="6083">
                  <c:v>510470</c:v>
                </c:pt>
                <c:pt idx="6084">
                  <c:v>512470</c:v>
                </c:pt>
                <c:pt idx="6085">
                  <c:v>556630</c:v>
                </c:pt>
                <c:pt idx="6086">
                  <c:v>550670</c:v>
                </c:pt>
                <c:pt idx="6087">
                  <c:v>660620</c:v>
                </c:pt>
                <c:pt idx="6088">
                  <c:v>958010</c:v>
                </c:pt>
                <c:pt idx="6089">
                  <c:v>998240</c:v>
                </c:pt>
                <c:pt idx="6090">
                  <c:v>1327100</c:v>
                </c:pt>
                <c:pt idx="6091">
                  <c:v>507700</c:v>
                </c:pt>
                <c:pt idx="6092">
                  <c:v>495110</c:v>
                </c:pt>
                <c:pt idx="6093">
                  <c:v>516140</c:v>
                </c:pt>
                <c:pt idx="6094">
                  <c:v>594340</c:v>
                </c:pt>
                <c:pt idx="6095">
                  <c:v>623250</c:v>
                </c:pt>
                <c:pt idx="6096">
                  <c:v>738680</c:v>
                </c:pt>
                <c:pt idx="6097">
                  <c:v>1014300</c:v>
                </c:pt>
                <c:pt idx="6098">
                  <c:v>1038200</c:v>
                </c:pt>
                <c:pt idx="6099">
                  <c:v>1323900</c:v>
                </c:pt>
                <c:pt idx="6100">
                  <c:v>1717700</c:v>
                </c:pt>
                <c:pt idx="6101">
                  <c:v>1219500</c:v>
                </c:pt>
                <c:pt idx="6102">
                  <c:v>801430</c:v>
                </c:pt>
                <c:pt idx="6103">
                  <c:v>767870</c:v>
                </c:pt>
                <c:pt idx="6104">
                  <c:v>602890</c:v>
                </c:pt>
                <c:pt idx="6105">
                  <c:v>542250</c:v>
                </c:pt>
                <c:pt idx="6106">
                  <c:v>538680</c:v>
                </c:pt>
                <c:pt idx="6107">
                  <c:v>533870</c:v>
                </c:pt>
                <c:pt idx="6108">
                  <c:v>588250</c:v>
                </c:pt>
                <c:pt idx="6109">
                  <c:v>588480</c:v>
                </c:pt>
                <c:pt idx="6110">
                  <c:v>841380</c:v>
                </c:pt>
                <c:pt idx="6111">
                  <c:v>1334300</c:v>
                </c:pt>
                <c:pt idx="6112">
                  <c:v>1345600</c:v>
                </c:pt>
                <c:pt idx="6113">
                  <c:v>1802200</c:v>
                </c:pt>
                <c:pt idx="6114">
                  <c:v>1367700</c:v>
                </c:pt>
                <c:pt idx="6115">
                  <c:v>1333400</c:v>
                </c:pt>
                <c:pt idx="6116">
                  <c:v>846200</c:v>
                </c:pt>
                <c:pt idx="6117">
                  <c:v>649920</c:v>
                </c:pt>
                <c:pt idx="6118">
                  <c:v>622540</c:v>
                </c:pt>
                <c:pt idx="6119">
                  <c:v>593710</c:v>
                </c:pt>
                <c:pt idx="6120">
                  <c:v>590420</c:v>
                </c:pt>
                <c:pt idx="6121">
                  <c:v>586820</c:v>
                </c:pt>
                <c:pt idx="6122">
                  <c:v>666460</c:v>
                </c:pt>
                <c:pt idx="6123">
                  <c:v>1005000</c:v>
                </c:pt>
                <c:pt idx="6124">
                  <c:v>1034700</c:v>
                </c:pt>
                <c:pt idx="6125">
                  <c:v>706900</c:v>
                </c:pt>
                <c:pt idx="6126">
                  <c:v>630090</c:v>
                </c:pt>
                <c:pt idx="6127">
                  <c:v>620430</c:v>
                </c:pt>
                <c:pt idx="6128">
                  <c:v>644270</c:v>
                </c:pt>
                <c:pt idx="6129">
                  <c:v>766350</c:v>
                </c:pt>
                <c:pt idx="6130">
                  <c:v>768520</c:v>
                </c:pt>
                <c:pt idx="6131">
                  <c:v>1062100</c:v>
                </c:pt>
                <c:pt idx="6132">
                  <c:v>1325800</c:v>
                </c:pt>
                <c:pt idx="6133">
                  <c:v>1412300</c:v>
                </c:pt>
                <c:pt idx="6134">
                  <c:v>1939700</c:v>
                </c:pt>
                <c:pt idx="6135">
                  <c:v>1741300</c:v>
                </c:pt>
                <c:pt idx="6136">
                  <c:v>1586700</c:v>
                </c:pt>
                <c:pt idx="6137">
                  <c:v>1048600</c:v>
                </c:pt>
                <c:pt idx="6138">
                  <c:v>680180</c:v>
                </c:pt>
                <c:pt idx="6139">
                  <c:v>660200</c:v>
                </c:pt>
                <c:pt idx="6140">
                  <c:v>615390</c:v>
                </c:pt>
                <c:pt idx="6141">
                  <c:v>650050</c:v>
                </c:pt>
                <c:pt idx="6142">
                  <c:v>625450</c:v>
                </c:pt>
                <c:pt idx="6143">
                  <c:v>778290</c:v>
                </c:pt>
                <c:pt idx="6144">
                  <c:v>1580900</c:v>
                </c:pt>
                <c:pt idx="6145">
                  <c:v>1457300</c:v>
                </c:pt>
                <c:pt idx="6146">
                  <c:v>864280</c:v>
                </c:pt>
                <c:pt idx="6147">
                  <c:v>603910</c:v>
                </c:pt>
                <c:pt idx="6148">
                  <c:v>592960</c:v>
                </c:pt>
                <c:pt idx="6149">
                  <c:v>635010</c:v>
                </c:pt>
                <c:pt idx="6150">
                  <c:v>744970</c:v>
                </c:pt>
                <c:pt idx="6151">
                  <c:v>744990</c:v>
                </c:pt>
                <c:pt idx="6152">
                  <c:v>929780</c:v>
                </c:pt>
                <c:pt idx="6153">
                  <c:v>1144800</c:v>
                </c:pt>
                <c:pt idx="6154">
                  <c:v>1172700</c:v>
                </c:pt>
                <c:pt idx="6155">
                  <c:v>1664900</c:v>
                </c:pt>
                <c:pt idx="6156">
                  <c:v>1975500</c:v>
                </c:pt>
                <c:pt idx="6157">
                  <c:v>1918600</c:v>
                </c:pt>
                <c:pt idx="6158">
                  <c:v>1340200</c:v>
                </c:pt>
                <c:pt idx="6159">
                  <c:v>829940</c:v>
                </c:pt>
                <c:pt idx="6160">
                  <c:v>801370</c:v>
                </c:pt>
                <c:pt idx="6161">
                  <c:v>634290</c:v>
                </c:pt>
                <c:pt idx="6162">
                  <c:v>664610</c:v>
                </c:pt>
                <c:pt idx="6163">
                  <c:v>660750</c:v>
                </c:pt>
                <c:pt idx="6164">
                  <c:v>786390</c:v>
                </c:pt>
                <c:pt idx="6165">
                  <c:v>1850800</c:v>
                </c:pt>
                <c:pt idx="6166">
                  <c:v>1864400</c:v>
                </c:pt>
                <c:pt idx="6167">
                  <c:v>1123300</c:v>
                </c:pt>
                <c:pt idx="6168">
                  <c:v>618900</c:v>
                </c:pt>
                <c:pt idx="6169">
                  <c:v>608040</c:v>
                </c:pt>
                <c:pt idx="6170">
                  <c:v>602460</c:v>
                </c:pt>
                <c:pt idx="6171">
                  <c:v>728900</c:v>
                </c:pt>
                <c:pt idx="6172">
                  <c:v>726190</c:v>
                </c:pt>
                <c:pt idx="6173">
                  <c:v>895130</c:v>
                </c:pt>
                <c:pt idx="6174">
                  <c:v>1052000</c:v>
                </c:pt>
                <c:pt idx="6175">
                  <c:v>1165200</c:v>
                </c:pt>
                <c:pt idx="6176">
                  <c:v>567550</c:v>
                </c:pt>
                <c:pt idx="6177">
                  <c:v>558980</c:v>
                </c:pt>
                <c:pt idx="6178">
                  <c:v>598300</c:v>
                </c:pt>
                <c:pt idx="6179">
                  <c:v>860220</c:v>
                </c:pt>
                <c:pt idx="6180">
                  <c:v>866090</c:v>
                </c:pt>
                <c:pt idx="6181">
                  <c:v>1260100</c:v>
                </c:pt>
                <c:pt idx="6182">
                  <c:v>1891900</c:v>
                </c:pt>
                <c:pt idx="6183">
                  <c:v>1922400</c:v>
                </c:pt>
                <c:pt idx="6184">
                  <c:v>2084100</c:v>
                </c:pt>
                <c:pt idx="6185">
                  <c:v>1674700</c:v>
                </c:pt>
                <c:pt idx="6186">
                  <c:v>1594600</c:v>
                </c:pt>
                <c:pt idx="6187">
                  <c:v>1025700</c:v>
                </c:pt>
                <c:pt idx="6188">
                  <c:v>617910</c:v>
                </c:pt>
                <c:pt idx="6189">
                  <c:v>583000</c:v>
                </c:pt>
                <c:pt idx="6190">
                  <c:v>533760</c:v>
                </c:pt>
                <c:pt idx="6191">
                  <c:v>670460</c:v>
                </c:pt>
                <c:pt idx="6192">
                  <c:v>676950</c:v>
                </c:pt>
                <c:pt idx="6193">
                  <c:v>887170</c:v>
                </c:pt>
                <c:pt idx="6194">
                  <c:v>1056400</c:v>
                </c:pt>
                <c:pt idx="6195">
                  <c:v>1159400</c:v>
                </c:pt>
                <c:pt idx="6196">
                  <c:v>1337100</c:v>
                </c:pt>
                <c:pt idx="6197">
                  <c:v>538420</c:v>
                </c:pt>
                <c:pt idx="6198">
                  <c:v>529180</c:v>
                </c:pt>
                <c:pt idx="6199">
                  <c:v>514050</c:v>
                </c:pt>
                <c:pt idx="6200">
                  <c:v>783290</c:v>
                </c:pt>
                <c:pt idx="6201">
                  <c:v>801480</c:v>
                </c:pt>
                <c:pt idx="6202">
                  <c:v>1141600</c:v>
                </c:pt>
                <c:pt idx="6203">
                  <c:v>1633600</c:v>
                </c:pt>
                <c:pt idx="6204">
                  <c:v>1636600</c:v>
                </c:pt>
                <c:pt idx="6205">
                  <c:v>1659800</c:v>
                </c:pt>
                <c:pt idx="6206">
                  <c:v>1238900</c:v>
                </c:pt>
                <c:pt idx="6207">
                  <c:v>1242900</c:v>
                </c:pt>
                <c:pt idx="6208">
                  <c:v>853410</c:v>
                </c:pt>
                <c:pt idx="6209">
                  <c:v>545030</c:v>
                </c:pt>
                <c:pt idx="6210">
                  <c:v>519380</c:v>
                </c:pt>
                <c:pt idx="6211">
                  <c:v>481170</c:v>
                </c:pt>
                <c:pt idx="6212">
                  <c:v>505220</c:v>
                </c:pt>
                <c:pt idx="6213">
                  <c:v>511140</c:v>
                </c:pt>
                <c:pt idx="6214">
                  <c:v>698810</c:v>
                </c:pt>
                <c:pt idx="6215">
                  <c:v>918110</c:v>
                </c:pt>
                <c:pt idx="6216">
                  <c:v>925720</c:v>
                </c:pt>
                <c:pt idx="6217">
                  <c:v>1039900</c:v>
                </c:pt>
                <c:pt idx="6218">
                  <c:v>1074100</c:v>
                </c:pt>
                <c:pt idx="6219">
                  <c:v>975920</c:v>
                </c:pt>
                <c:pt idx="6220">
                  <c:v>1425700</c:v>
                </c:pt>
                <c:pt idx="6221">
                  <c:v>1524700</c:v>
                </c:pt>
                <c:pt idx="6222">
                  <c:v>1471600</c:v>
                </c:pt>
                <c:pt idx="6223">
                  <c:v>1307900</c:v>
                </c:pt>
                <c:pt idx="6224">
                  <c:v>1341000</c:v>
                </c:pt>
                <c:pt idx="6225">
                  <c:v>1303300</c:v>
                </c:pt>
                <c:pt idx="6226">
                  <c:v>946310</c:v>
                </c:pt>
                <c:pt idx="6227">
                  <c:v>968120</c:v>
                </c:pt>
                <c:pt idx="6228">
                  <c:v>890180</c:v>
                </c:pt>
                <c:pt idx="6229">
                  <c:v>630270</c:v>
                </c:pt>
                <c:pt idx="6230">
                  <c:v>629210</c:v>
                </c:pt>
                <c:pt idx="6231">
                  <c:v>567440</c:v>
                </c:pt>
                <c:pt idx="6232">
                  <c:v>468970</c:v>
                </c:pt>
                <c:pt idx="6233">
                  <c:v>450680</c:v>
                </c:pt>
                <c:pt idx="6234">
                  <c:v>454630</c:v>
                </c:pt>
                <c:pt idx="6235">
                  <c:v>432880</c:v>
                </c:pt>
                <c:pt idx="6236">
                  <c:v>442830</c:v>
                </c:pt>
                <c:pt idx="6237">
                  <c:v>449130</c:v>
                </c:pt>
                <c:pt idx="6238">
                  <c:v>476510</c:v>
                </c:pt>
                <c:pt idx="6239">
                  <c:v>653370</c:v>
                </c:pt>
                <c:pt idx="6240">
                  <c:v>620610</c:v>
                </c:pt>
                <c:pt idx="6241">
                  <c:v>565220</c:v>
                </c:pt>
                <c:pt idx="6242">
                  <c:v>466380</c:v>
                </c:pt>
                <c:pt idx="6243">
                  <c:v>444130</c:v>
                </c:pt>
                <c:pt idx="6244">
                  <c:v>435680</c:v>
                </c:pt>
                <c:pt idx="6245">
                  <c:v>487380</c:v>
                </c:pt>
                <c:pt idx="6246">
                  <c:v>493600</c:v>
                </c:pt>
                <c:pt idx="6247">
                  <c:v>481010</c:v>
                </c:pt>
                <c:pt idx="6248">
                  <c:v>744280</c:v>
                </c:pt>
                <c:pt idx="6249">
                  <c:v>755410</c:v>
                </c:pt>
                <c:pt idx="6250">
                  <c:v>775710</c:v>
                </c:pt>
                <c:pt idx="6251">
                  <c:v>1039200</c:v>
                </c:pt>
                <c:pt idx="6252">
                  <c:v>1129400</c:v>
                </c:pt>
                <c:pt idx="6253">
                  <c:v>1075600</c:v>
                </c:pt>
                <c:pt idx="6254">
                  <c:v>1198100</c:v>
                </c:pt>
                <c:pt idx="6255">
                  <c:v>1197800</c:v>
                </c:pt>
                <c:pt idx="6256">
                  <c:v>1132300</c:v>
                </c:pt>
                <c:pt idx="6257">
                  <c:v>974020</c:v>
                </c:pt>
                <c:pt idx="6258">
                  <c:v>975140</c:v>
                </c:pt>
                <c:pt idx="6259">
                  <c:v>927750</c:v>
                </c:pt>
                <c:pt idx="6260">
                  <c:v>589130</c:v>
                </c:pt>
                <c:pt idx="6261">
                  <c:v>585260</c:v>
                </c:pt>
                <c:pt idx="6262">
                  <c:v>559340</c:v>
                </c:pt>
                <c:pt idx="6263">
                  <c:v>475790</c:v>
                </c:pt>
                <c:pt idx="6264">
                  <c:v>471530</c:v>
                </c:pt>
                <c:pt idx="6265">
                  <c:v>454440</c:v>
                </c:pt>
                <c:pt idx="6266">
                  <c:v>410100</c:v>
                </c:pt>
                <c:pt idx="6267">
                  <c:v>406630</c:v>
                </c:pt>
                <c:pt idx="6268">
                  <c:v>404460</c:v>
                </c:pt>
                <c:pt idx="6269">
                  <c:v>390390</c:v>
                </c:pt>
                <c:pt idx="6270">
                  <c:v>406860</c:v>
                </c:pt>
                <c:pt idx="6271">
                  <c:v>395110</c:v>
                </c:pt>
                <c:pt idx="6272">
                  <c:v>452870</c:v>
                </c:pt>
                <c:pt idx="6273">
                  <c:v>468170</c:v>
                </c:pt>
                <c:pt idx="6274">
                  <c:v>389930</c:v>
                </c:pt>
                <c:pt idx="6275">
                  <c:v>318630</c:v>
                </c:pt>
                <c:pt idx="6276">
                  <c:v>318290</c:v>
                </c:pt>
                <c:pt idx="6277">
                  <c:v>316110</c:v>
                </c:pt>
                <c:pt idx="6278">
                  <c:v>346680</c:v>
                </c:pt>
                <c:pt idx="6279">
                  <c:v>353790</c:v>
                </c:pt>
                <c:pt idx="6280">
                  <c:v>330800</c:v>
                </c:pt>
                <c:pt idx="6281">
                  <c:v>368540</c:v>
                </c:pt>
                <c:pt idx="6282">
                  <c:v>442820</c:v>
                </c:pt>
                <c:pt idx="6283">
                  <c:v>542670</c:v>
                </c:pt>
                <c:pt idx="6284">
                  <c:v>415800</c:v>
                </c:pt>
                <c:pt idx="6285">
                  <c:v>420530</c:v>
                </c:pt>
                <c:pt idx="6286">
                  <c:v>506350</c:v>
                </c:pt>
                <c:pt idx="6287">
                  <c:v>490930</c:v>
                </c:pt>
                <c:pt idx="6288">
                  <c:v>492800</c:v>
                </c:pt>
                <c:pt idx="6289">
                  <c:v>629170</c:v>
                </c:pt>
                <c:pt idx="6290">
                  <c:v>658110</c:v>
                </c:pt>
                <c:pt idx="6291">
                  <c:v>658590</c:v>
                </c:pt>
                <c:pt idx="6292">
                  <c:v>704870</c:v>
                </c:pt>
                <c:pt idx="6293">
                  <c:v>431220</c:v>
                </c:pt>
                <c:pt idx="6294">
                  <c:v>416130</c:v>
                </c:pt>
                <c:pt idx="6295">
                  <c:v>348920</c:v>
                </c:pt>
                <c:pt idx="6296">
                  <c:v>360420</c:v>
                </c:pt>
                <c:pt idx="6297">
                  <c:v>356560</c:v>
                </c:pt>
                <c:pt idx="6298">
                  <c:v>426060</c:v>
                </c:pt>
                <c:pt idx="6299">
                  <c:v>429010</c:v>
                </c:pt>
                <c:pt idx="6300">
                  <c:v>-9.9990000000000006</c:v>
                </c:pt>
                <c:pt idx="6301">
                  <c:v>-9.9990000000000006</c:v>
                </c:pt>
                <c:pt idx="6302">
                  <c:v>744720</c:v>
                </c:pt>
                <c:pt idx="6303">
                  <c:v>775880</c:v>
                </c:pt>
                <c:pt idx="6304">
                  <c:v>795510</c:v>
                </c:pt>
                <c:pt idx="6305">
                  <c:v>793880</c:v>
                </c:pt>
                <c:pt idx="6306">
                  <c:v>797090</c:v>
                </c:pt>
                <c:pt idx="6307">
                  <c:v>777050</c:v>
                </c:pt>
                <c:pt idx="6308">
                  <c:v>650010</c:v>
                </c:pt>
                <c:pt idx="6309">
                  <c:v>655810</c:v>
                </c:pt>
                <c:pt idx="6310">
                  <c:v>621910</c:v>
                </c:pt>
                <c:pt idx="6311">
                  <c:v>483270</c:v>
                </c:pt>
                <c:pt idx="6312">
                  <c:v>479060</c:v>
                </c:pt>
                <c:pt idx="6313">
                  <c:v>457930</c:v>
                </c:pt>
                <c:pt idx="6314">
                  <c:v>336670</c:v>
                </c:pt>
                <c:pt idx="6315">
                  <c:v>336710</c:v>
                </c:pt>
                <c:pt idx="6316">
                  <c:v>342420</c:v>
                </c:pt>
                <c:pt idx="6317">
                  <c:v>343460</c:v>
                </c:pt>
                <c:pt idx="6318">
                  <c:v>335220</c:v>
                </c:pt>
                <c:pt idx="6319">
                  <c:v>333110</c:v>
                </c:pt>
                <c:pt idx="6320">
                  <c:v>373690</c:v>
                </c:pt>
                <c:pt idx="6321">
                  <c:v>367820</c:v>
                </c:pt>
                <c:pt idx="6322">
                  <c:v>365800</c:v>
                </c:pt>
                <c:pt idx="6323">
                  <c:v>391390</c:v>
                </c:pt>
                <c:pt idx="6324">
                  <c:v>425310</c:v>
                </c:pt>
                <c:pt idx="6325">
                  <c:v>363610</c:v>
                </c:pt>
                <c:pt idx="6326">
                  <c:v>327240</c:v>
                </c:pt>
                <c:pt idx="6327">
                  <c:v>321940</c:v>
                </c:pt>
                <c:pt idx="6328">
                  <c:v>387600</c:v>
                </c:pt>
                <c:pt idx="6329">
                  <c:v>406070</c:v>
                </c:pt>
                <c:pt idx="6330">
                  <c:v>411910</c:v>
                </c:pt>
                <c:pt idx="6331">
                  <c:v>521440</c:v>
                </c:pt>
                <c:pt idx="6332">
                  <c:v>546210</c:v>
                </c:pt>
                <c:pt idx="6333">
                  <c:v>549270</c:v>
                </c:pt>
                <c:pt idx="6334">
                  <c:v>676640</c:v>
                </c:pt>
                <c:pt idx="6335">
                  <c:v>667030</c:v>
                </c:pt>
                <c:pt idx="6336">
                  <c:v>648980</c:v>
                </c:pt>
                <c:pt idx="6337">
                  <c:v>601030</c:v>
                </c:pt>
                <c:pt idx="6338">
                  <c:v>587820</c:v>
                </c:pt>
                <c:pt idx="6339">
                  <c:v>561970</c:v>
                </c:pt>
                <c:pt idx="6340">
                  <c:v>475200</c:v>
                </c:pt>
                <c:pt idx="6341">
                  <c:v>469120</c:v>
                </c:pt>
                <c:pt idx="6342">
                  <c:v>450160</c:v>
                </c:pt>
                <c:pt idx="6343">
                  <c:v>325030</c:v>
                </c:pt>
                <c:pt idx="6344">
                  <c:v>326210</c:v>
                </c:pt>
                <c:pt idx="6345">
                  <c:v>317160</c:v>
                </c:pt>
                <c:pt idx="6346">
                  <c:v>288020</c:v>
                </c:pt>
                <c:pt idx="6347">
                  <c:v>287400</c:v>
                </c:pt>
                <c:pt idx="6348">
                  <c:v>282700</c:v>
                </c:pt>
                <c:pt idx="6349">
                  <c:v>314330</c:v>
                </c:pt>
                <c:pt idx="6350">
                  <c:v>316770</c:v>
                </c:pt>
                <c:pt idx="6351">
                  <c:v>331860</c:v>
                </c:pt>
                <c:pt idx="6352">
                  <c:v>366600</c:v>
                </c:pt>
                <c:pt idx="6353">
                  <c:v>368860</c:v>
                </c:pt>
                <c:pt idx="6354">
                  <c:v>363990</c:v>
                </c:pt>
                <c:pt idx="6355">
                  <c:v>397500</c:v>
                </c:pt>
                <c:pt idx="6356">
                  <c:v>411030</c:v>
                </c:pt>
                <c:pt idx="6357">
                  <c:v>400700</c:v>
                </c:pt>
                <c:pt idx="6358">
                  <c:v>498230</c:v>
                </c:pt>
                <c:pt idx="6359">
                  <c:v>504330</c:v>
                </c:pt>
                <c:pt idx="6360">
                  <c:v>504130</c:v>
                </c:pt>
                <c:pt idx="6361">
                  <c:v>525850</c:v>
                </c:pt>
                <c:pt idx="6362">
                  <c:v>513950</c:v>
                </c:pt>
                <c:pt idx="6363">
                  <c:v>508220</c:v>
                </c:pt>
                <c:pt idx="6364">
                  <c:v>534650</c:v>
                </c:pt>
                <c:pt idx="6365">
                  <c:v>505820</c:v>
                </c:pt>
                <c:pt idx="6366">
                  <c:v>581350</c:v>
                </c:pt>
                <c:pt idx="6367">
                  <c:v>581070</c:v>
                </c:pt>
                <c:pt idx="6368">
                  <c:v>587230</c:v>
                </c:pt>
                <c:pt idx="6369">
                  <c:v>518520</c:v>
                </c:pt>
                <c:pt idx="6370">
                  <c:v>517980</c:v>
                </c:pt>
                <c:pt idx="6371">
                  <c:v>501060</c:v>
                </c:pt>
                <c:pt idx="6372">
                  <c:v>430120</c:v>
                </c:pt>
                <c:pt idx="6373">
                  <c:v>428450</c:v>
                </c:pt>
                <c:pt idx="6374">
                  <c:v>313770</c:v>
                </c:pt>
                <c:pt idx="6375">
                  <c:v>314690</c:v>
                </c:pt>
                <c:pt idx="6376">
                  <c:v>301100</c:v>
                </c:pt>
                <c:pt idx="6377">
                  <c:v>264890</c:v>
                </c:pt>
                <c:pt idx="6378">
                  <c:v>262470</c:v>
                </c:pt>
                <c:pt idx="6379">
                  <c:v>256360</c:v>
                </c:pt>
                <c:pt idx="6380">
                  <c:v>276360</c:v>
                </c:pt>
                <c:pt idx="6381">
                  <c:v>278090</c:v>
                </c:pt>
                <c:pt idx="6382">
                  <c:v>288430</c:v>
                </c:pt>
                <c:pt idx="6383">
                  <c:v>331040</c:v>
                </c:pt>
                <c:pt idx="6384">
                  <c:v>331970</c:v>
                </c:pt>
                <c:pt idx="6385">
                  <c:v>335590</c:v>
                </c:pt>
                <c:pt idx="6386">
                  <c:v>394870</c:v>
                </c:pt>
                <c:pt idx="6387">
                  <c:v>399020</c:v>
                </c:pt>
                <c:pt idx="6388">
                  <c:v>396470</c:v>
                </c:pt>
                <c:pt idx="6389">
                  <c:v>478100</c:v>
                </c:pt>
                <c:pt idx="6390">
                  <c:v>462160</c:v>
                </c:pt>
                <c:pt idx="6391">
                  <c:v>462560</c:v>
                </c:pt>
                <c:pt idx="6392">
                  <c:v>479310</c:v>
                </c:pt>
                <c:pt idx="6393">
                  <c:v>481280</c:v>
                </c:pt>
                <c:pt idx="6394">
                  <c:v>474450</c:v>
                </c:pt>
                <c:pt idx="6395">
                  <c:v>505800</c:v>
                </c:pt>
                <c:pt idx="6396">
                  <c:v>733440</c:v>
                </c:pt>
                <c:pt idx="6397">
                  <c:v>644920</c:v>
                </c:pt>
                <c:pt idx="6398">
                  <c:v>391530</c:v>
                </c:pt>
                <c:pt idx="6399">
                  <c:v>337040</c:v>
                </c:pt>
                <c:pt idx="6400">
                  <c:v>335890</c:v>
                </c:pt>
                <c:pt idx="6401">
                  <c:v>263360</c:v>
                </c:pt>
                <c:pt idx="6402">
                  <c:v>254000</c:v>
                </c:pt>
                <c:pt idx="6403">
                  <c:v>256280</c:v>
                </c:pt>
                <c:pt idx="6404">
                  <c:v>252200</c:v>
                </c:pt>
                <c:pt idx="6405">
                  <c:v>253470</c:v>
                </c:pt>
                <c:pt idx="6406">
                  <c:v>252090</c:v>
                </c:pt>
                <c:pt idx="6407">
                  <c:v>292380</c:v>
                </c:pt>
                <c:pt idx="6408">
                  <c:v>307780</c:v>
                </c:pt>
                <c:pt idx="6409">
                  <c:v>297130</c:v>
                </c:pt>
                <c:pt idx="6410">
                  <c:v>380560</c:v>
                </c:pt>
                <c:pt idx="6411">
                  <c:v>377530</c:v>
                </c:pt>
                <c:pt idx="6412">
                  <c:v>332810</c:v>
                </c:pt>
                <c:pt idx="6413">
                  <c:v>336070</c:v>
                </c:pt>
                <c:pt idx="6414">
                  <c:v>351330</c:v>
                </c:pt>
                <c:pt idx="6415">
                  <c:v>348680</c:v>
                </c:pt>
                <c:pt idx="6416">
                  <c:v>413290</c:v>
                </c:pt>
                <c:pt idx="6417">
                  <c:v>414870</c:v>
                </c:pt>
                <c:pt idx="6418">
                  <c:v>424350</c:v>
                </c:pt>
                <c:pt idx="6419">
                  <c:v>501290</c:v>
                </c:pt>
                <c:pt idx="6420">
                  <c:v>503280</c:v>
                </c:pt>
                <c:pt idx="6421">
                  <c:v>506490</c:v>
                </c:pt>
                <c:pt idx="6422">
                  <c:v>616600</c:v>
                </c:pt>
                <c:pt idx="6423">
                  <c:v>622990</c:v>
                </c:pt>
                <c:pt idx="6424">
                  <c:v>617840</c:v>
                </c:pt>
                <c:pt idx="6425">
                  <c:v>558600</c:v>
                </c:pt>
                <c:pt idx="6426">
                  <c:v>559600</c:v>
                </c:pt>
                <c:pt idx="6427">
                  <c:v>544540</c:v>
                </c:pt>
                <c:pt idx="6428">
                  <c:v>436050</c:v>
                </c:pt>
                <c:pt idx="6429">
                  <c:v>435510</c:v>
                </c:pt>
                <c:pt idx="6430">
                  <c:v>415360</c:v>
                </c:pt>
                <c:pt idx="6431">
                  <c:v>348340</c:v>
                </c:pt>
                <c:pt idx="6432">
                  <c:v>353010</c:v>
                </c:pt>
                <c:pt idx="6433">
                  <c:v>350090</c:v>
                </c:pt>
                <c:pt idx="6434">
                  <c:v>262720</c:v>
                </c:pt>
                <c:pt idx="6435">
                  <c:v>268220</c:v>
                </c:pt>
                <c:pt idx="6436">
                  <c:v>270950</c:v>
                </c:pt>
                <c:pt idx="6437">
                  <c:v>282170</c:v>
                </c:pt>
                <c:pt idx="6438">
                  <c:v>332630</c:v>
                </c:pt>
                <c:pt idx="6439">
                  <c:v>296070</c:v>
                </c:pt>
                <c:pt idx="6440">
                  <c:v>233610</c:v>
                </c:pt>
                <c:pt idx="6441">
                  <c:v>220050</c:v>
                </c:pt>
                <c:pt idx="6442">
                  <c:v>247850</c:v>
                </c:pt>
                <c:pt idx="6443">
                  <c:v>246310</c:v>
                </c:pt>
                <c:pt idx="6444">
                  <c:v>247410</c:v>
                </c:pt>
                <c:pt idx="6445">
                  <c:v>352460</c:v>
                </c:pt>
                <c:pt idx="6446">
                  <c:v>353670</c:v>
                </c:pt>
                <c:pt idx="6447">
                  <c:v>348340</c:v>
                </c:pt>
                <c:pt idx="6448">
                  <c:v>438890</c:v>
                </c:pt>
                <c:pt idx="6449">
                  <c:v>442780</c:v>
                </c:pt>
                <c:pt idx="6450">
                  <c:v>445510</c:v>
                </c:pt>
                <c:pt idx="6451">
                  <c:v>511670</c:v>
                </c:pt>
                <c:pt idx="6452">
                  <c:v>515800</c:v>
                </c:pt>
                <c:pt idx="6453">
                  <c:v>514900</c:v>
                </c:pt>
                <c:pt idx="6454">
                  <c:v>573640</c:v>
                </c:pt>
                <c:pt idx="6455">
                  <c:v>588390</c:v>
                </c:pt>
                <c:pt idx="6456">
                  <c:v>562610</c:v>
                </c:pt>
                <c:pt idx="6457">
                  <c:v>357770</c:v>
                </c:pt>
                <c:pt idx="6458">
                  <c:v>302260</c:v>
                </c:pt>
                <c:pt idx="6459">
                  <c:v>414410</c:v>
                </c:pt>
                <c:pt idx="6460">
                  <c:v>414790</c:v>
                </c:pt>
                <c:pt idx="6461">
                  <c:v>496100</c:v>
                </c:pt>
                <c:pt idx="6462">
                  <c:v>496540</c:v>
                </c:pt>
                <c:pt idx="6463">
                  <c:v>498420</c:v>
                </c:pt>
                <c:pt idx="6464">
                  <c:v>553880</c:v>
                </c:pt>
                <c:pt idx="6465">
                  <c:v>556120</c:v>
                </c:pt>
                <c:pt idx="6466">
                  <c:v>557600</c:v>
                </c:pt>
                <c:pt idx="6467">
                  <c:v>634780</c:v>
                </c:pt>
                <c:pt idx="6468">
                  <c:v>626970</c:v>
                </c:pt>
                <c:pt idx="6469">
                  <c:v>576930</c:v>
                </c:pt>
                <c:pt idx="6470">
                  <c:v>557520</c:v>
                </c:pt>
                <c:pt idx="6471">
                  <c:v>419870</c:v>
                </c:pt>
                <c:pt idx="6472">
                  <c:v>432180</c:v>
                </c:pt>
                <c:pt idx="6473">
                  <c:v>408700</c:v>
                </c:pt>
                <c:pt idx="6474">
                  <c:v>301470</c:v>
                </c:pt>
                <c:pt idx="6475">
                  <c:v>299940</c:v>
                </c:pt>
                <c:pt idx="6476">
                  <c:v>285450</c:v>
                </c:pt>
                <c:pt idx="6477">
                  <c:v>242180</c:v>
                </c:pt>
                <c:pt idx="6478">
                  <c:v>245010</c:v>
                </c:pt>
                <c:pt idx="6479">
                  <c:v>238220</c:v>
                </c:pt>
                <c:pt idx="6480">
                  <c:v>269760</c:v>
                </c:pt>
                <c:pt idx="6481">
                  <c:v>279610</c:v>
                </c:pt>
                <c:pt idx="6482">
                  <c:v>278570</c:v>
                </c:pt>
                <c:pt idx="6483">
                  <c:v>370520</c:v>
                </c:pt>
                <c:pt idx="6484">
                  <c:v>396900</c:v>
                </c:pt>
                <c:pt idx="6485">
                  <c:v>344380</c:v>
                </c:pt>
                <c:pt idx="6486">
                  <c:v>463300</c:v>
                </c:pt>
                <c:pt idx="6487">
                  <c:v>487310</c:v>
                </c:pt>
                <c:pt idx="6488">
                  <c:v>473460</c:v>
                </c:pt>
                <c:pt idx="6489">
                  <c:v>612050</c:v>
                </c:pt>
                <c:pt idx="6490">
                  <c:v>631100</c:v>
                </c:pt>
                <c:pt idx="6491">
                  <c:v>603980</c:v>
                </c:pt>
                <c:pt idx="6492">
                  <c:v>674330</c:v>
                </c:pt>
                <c:pt idx="6493">
                  <c:v>718490</c:v>
                </c:pt>
                <c:pt idx="6494">
                  <c:v>686340</c:v>
                </c:pt>
                <c:pt idx="6495">
                  <c:v>680620</c:v>
                </c:pt>
                <c:pt idx="6496">
                  <c:v>674580</c:v>
                </c:pt>
                <c:pt idx="6497">
                  <c:v>660760</c:v>
                </c:pt>
                <c:pt idx="6498">
                  <c:v>535550</c:v>
                </c:pt>
                <c:pt idx="6499">
                  <c:v>509650</c:v>
                </c:pt>
                <c:pt idx="6500">
                  <c:v>484270</c:v>
                </c:pt>
                <c:pt idx="6501">
                  <c:v>366750</c:v>
                </c:pt>
                <c:pt idx="6502">
                  <c:v>366830</c:v>
                </c:pt>
                <c:pt idx="6503">
                  <c:v>344550</c:v>
                </c:pt>
                <c:pt idx="6504">
                  <c:v>258140</c:v>
                </c:pt>
                <c:pt idx="6505">
                  <c:v>269150</c:v>
                </c:pt>
                <c:pt idx="6506">
                  <c:v>251470</c:v>
                </c:pt>
                <c:pt idx="6507">
                  <c:v>254880</c:v>
                </c:pt>
                <c:pt idx="6508">
                  <c:v>256070</c:v>
                </c:pt>
                <c:pt idx="6509">
                  <c:v>257430</c:v>
                </c:pt>
                <c:pt idx="6510">
                  <c:v>339320</c:v>
                </c:pt>
                <c:pt idx="6511">
                  <c:v>343210</c:v>
                </c:pt>
                <c:pt idx="6512">
                  <c:v>348390</c:v>
                </c:pt>
                <c:pt idx="6513">
                  <c:v>457990</c:v>
                </c:pt>
                <c:pt idx="6514">
                  <c:v>521070</c:v>
                </c:pt>
                <c:pt idx="6515">
                  <c:v>473550</c:v>
                </c:pt>
                <c:pt idx="6516">
                  <c:v>637570</c:v>
                </c:pt>
                <c:pt idx="6517">
                  <c:v>646040</c:v>
                </c:pt>
                <c:pt idx="6518">
                  <c:v>646650</c:v>
                </c:pt>
                <c:pt idx="6519">
                  <c:v>671180</c:v>
                </c:pt>
                <c:pt idx="6520">
                  <c:v>680280</c:v>
                </c:pt>
                <c:pt idx="6521">
                  <c:v>675740</c:v>
                </c:pt>
                <c:pt idx="6522">
                  <c:v>726180</c:v>
                </c:pt>
                <c:pt idx="6523">
                  <c:v>728600</c:v>
                </c:pt>
                <c:pt idx="6524">
                  <c:v>672590</c:v>
                </c:pt>
                <c:pt idx="6525">
                  <c:v>527220</c:v>
                </c:pt>
                <c:pt idx="6526">
                  <c:v>843560</c:v>
                </c:pt>
                <c:pt idx="6527">
                  <c:v>811890</c:v>
                </c:pt>
                <c:pt idx="6528">
                  <c:v>706610</c:v>
                </c:pt>
                <c:pt idx="6529">
                  <c:v>575250</c:v>
                </c:pt>
                <c:pt idx="6530">
                  <c:v>573310</c:v>
                </c:pt>
                <c:pt idx="6531">
                  <c:v>555000</c:v>
                </c:pt>
                <c:pt idx="6532">
                  <c:v>437570</c:v>
                </c:pt>
                <c:pt idx="6533">
                  <c:v>435450</c:v>
                </c:pt>
                <c:pt idx="6534">
                  <c:v>403060</c:v>
                </c:pt>
                <c:pt idx="6535">
                  <c:v>292470</c:v>
                </c:pt>
                <c:pt idx="6536">
                  <c:v>292860</c:v>
                </c:pt>
                <c:pt idx="6537">
                  <c:v>292500</c:v>
                </c:pt>
                <c:pt idx="6538">
                  <c:v>270480</c:v>
                </c:pt>
                <c:pt idx="6539">
                  <c:v>270780</c:v>
                </c:pt>
                <c:pt idx="6540">
                  <c:v>261010</c:v>
                </c:pt>
                <c:pt idx="6541">
                  <c:v>334890</c:v>
                </c:pt>
                <c:pt idx="6542">
                  <c:v>337520</c:v>
                </c:pt>
                <c:pt idx="6543">
                  <c:v>345090</c:v>
                </c:pt>
                <c:pt idx="6544">
                  <c:v>523470</c:v>
                </c:pt>
                <c:pt idx="6545">
                  <c:v>474930</c:v>
                </c:pt>
                <c:pt idx="6546">
                  <c:v>484840</c:v>
                </c:pt>
                <c:pt idx="6547">
                  <c:v>684530</c:v>
                </c:pt>
                <c:pt idx="6548">
                  <c:v>690300</c:v>
                </c:pt>
                <c:pt idx="6549">
                  <c:v>696320</c:v>
                </c:pt>
                <c:pt idx="6550">
                  <c:v>843810</c:v>
                </c:pt>
                <c:pt idx="6551">
                  <c:v>811860</c:v>
                </c:pt>
                <c:pt idx="6552">
                  <c:v>829630</c:v>
                </c:pt>
                <c:pt idx="6553">
                  <c:v>801490</c:v>
                </c:pt>
                <c:pt idx="6554">
                  <c:v>384010</c:v>
                </c:pt>
                <c:pt idx="6555">
                  <c:v>347910</c:v>
                </c:pt>
                <c:pt idx="6556">
                  <c:v>546630</c:v>
                </c:pt>
                <c:pt idx="6557">
                  <c:v>628700</c:v>
                </c:pt>
                <c:pt idx="6558">
                  <c:v>655260</c:v>
                </c:pt>
                <c:pt idx="6559">
                  <c:v>1046300</c:v>
                </c:pt>
                <c:pt idx="6560">
                  <c:v>1060500</c:v>
                </c:pt>
                <c:pt idx="6561">
                  <c:v>1070300</c:v>
                </c:pt>
                <c:pt idx="6562">
                  <c:v>1118700</c:v>
                </c:pt>
                <c:pt idx="6563">
                  <c:v>1070900</c:v>
                </c:pt>
                <c:pt idx="6564">
                  <c:v>1076600</c:v>
                </c:pt>
                <c:pt idx="6565">
                  <c:v>882480</c:v>
                </c:pt>
                <c:pt idx="6566">
                  <c:v>874260</c:v>
                </c:pt>
                <c:pt idx="6567">
                  <c:v>853180</c:v>
                </c:pt>
                <c:pt idx="6568">
                  <c:v>690620</c:v>
                </c:pt>
                <c:pt idx="6569">
                  <c:v>661340</c:v>
                </c:pt>
                <c:pt idx="6570">
                  <c:v>652780</c:v>
                </c:pt>
                <c:pt idx="6571">
                  <c:v>517950</c:v>
                </c:pt>
                <c:pt idx="6572">
                  <c:v>516390</c:v>
                </c:pt>
                <c:pt idx="6573">
                  <c:v>479980</c:v>
                </c:pt>
                <c:pt idx="6574">
                  <c:v>385270</c:v>
                </c:pt>
                <c:pt idx="6575">
                  <c:v>382020</c:v>
                </c:pt>
                <c:pt idx="6576">
                  <c:v>353530</c:v>
                </c:pt>
                <c:pt idx="6577">
                  <c:v>293050</c:v>
                </c:pt>
                <c:pt idx="6578">
                  <c:v>290580</c:v>
                </c:pt>
                <c:pt idx="6579">
                  <c:v>324480</c:v>
                </c:pt>
                <c:pt idx="6580">
                  <c:v>315880</c:v>
                </c:pt>
                <c:pt idx="6581">
                  <c:v>320950</c:v>
                </c:pt>
                <c:pt idx="6582">
                  <c:v>523140</c:v>
                </c:pt>
                <c:pt idx="6583">
                  <c:v>399590</c:v>
                </c:pt>
                <c:pt idx="6584">
                  <c:v>354550</c:v>
                </c:pt>
                <c:pt idx="6585">
                  <c:v>514850</c:v>
                </c:pt>
                <c:pt idx="6586">
                  <c:v>660060</c:v>
                </c:pt>
                <c:pt idx="6587">
                  <c:v>707770</c:v>
                </c:pt>
                <c:pt idx="6588">
                  <c:v>1343300</c:v>
                </c:pt>
                <c:pt idx="6589">
                  <c:v>1365400</c:v>
                </c:pt>
                <c:pt idx="6590">
                  <c:v>1400300</c:v>
                </c:pt>
                <c:pt idx="6591">
                  <c:v>1456100</c:v>
                </c:pt>
                <c:pt idx="6592">
                  <c:v>1457600</c:v>
                </c:pt>
                <c:pt idx="6593">
                  <c:v>1410600</c:v>
                </c:pt>
                <c:pt idx="6594">
                  <c:v>1104200</c:v>
                </c:pt>
                <c:pt idx="6595">
                  <c:v>1089200</c:v>
                </c:pt>
                <c:pt idx="6596">
                  <c:v>1044700</c:v>
                </c:pt>
                <c:pt idx="6597">
                  <c:v>792150</c:v>
                </c:pt>
                <c:pt idx="6598">
                  <c:v>789150</c:v>
                </c:pt>
                <c:pt idx="6599">
                  <c:v>727890</c:v>
                </c:pt>
                <c:pt idx="6600">
                  <c:v>524310</c:v>
                </c:pt>
                <c:pt idx="6601">
                  <c:v>522080</c:v>
                </c:pt>
                <c:pt idx="6602">
                  <c:v>498950</c:v>
                </c:pt>
                <c:pt idx="6603">
                  <c:v>467390</c:v>
                </c:pt>
                <c:pt idx="6604">
                  <c:v>468510</c:v>
                </c:pt>
                <c:pt idx="6605">
                  <c:v>437310</c:v>
                </c:pt>
                <c:pt idx="6606">
                  <c:v>366170</c:v>
                </c:pt>
                <c:pt idx="6607">
                  <c:v>364410</c:v>
                </c:pt>
                <c:pt idx="6608">
                  <c:v>359360</c:v>
                </c:pt>
                <c:pt idx="6609">
                  <c:v>388000</c:v>
                </c:pt>
                <c:pt idx="6610">
                  <c:v>390840</c:v>
                </c:pt>
                <c:pt idx="6611">
                  <c:v>398930</c:v>
                </c:pt>
                <c:pt idx="6612">
                  <c:v>553510</c:v>
                </c:pt>
                <c:pt idx="6613">
                  <c:v>900390</c:v>
                </c:pt>
                <c:pt idx="6614">
                  <c:v>774800</c:v>
                </c:pt>
                <c:pt idx="6615">
                  <c:v>807690</c:v>
                </c:pt>
                <c:pt idx="6616">
                  <c:v>815750</c:v>
                </c:pt>
                <c:pt idx="6617">
                  <c:v>829150</c:v>
                </c:pt>
                <c:pt idx="6618">
                  <c:v>1038300</c:v>
                </c:pt>
                <c:pt idx="6619">
                  <c:v>1056000</c:v>
                </c:pt>
                <c:pt idx="6620">
                  <c:v>1092300</c:v>
                </c:pt>
                <c:pt idx="6621">
                  <c:v>1678500</c:v>
                </c:pt>
                <c:pt idx="6622">
                  <c:v>1708500</c:v>
                </c:pt>
                <c:pt idx="6623">
                  <c:v>1813700</c:v>
                </c:pt>
                <c:pt idx="6624">
                  <c:v>2857500</c:v>
                </c:pt>
                <c:pt idx="6625">
                  <c:v>2877000</c:v>
                </c:pt>
                <c:pt idx="6626">
                  <c:v>2744400</c:v>
                </c:pt>
                <c:pt idx="6627">
                  <c:v>2579300</c:v>
                </c:pt>
                <c:pt idx="6628">
                  <c:v>2605400</c:v>
                </c:pt>
                <c:pt idx="6629">
                  <c:v>2675200</c:v>
                </c:pt>
                <c:pt idx="6630">
                  <c:v>1636700</c:v>
                </c:pt>
                <c:pt idx="6631">
                  <c:v>1534800</c:v>
                </c:pt>
                <c:pt idx="6632">
                  <c:v>983540</c:v>
                </c:pt>
                <c:pt idx="6633">
                  <c:v>691780</c:v>
                </c:pt>
                <c:pt idx="6634">
                  <c:v>624980</c:v>
                </c:pt>
                <c:pt idx="6635">
                  <c:v>686140</c:v>
                </c:pt>
                <c:pt idx="6636">
                  <c:v>695230</c:v>
                </c:pt>
                <c:pt idx="6637">
                  <c:v>695480</c:v>
                </c:pt>
                <c:pt idx="6638">
                  <c:v>1116900</c:v>
                </c:pt>
                <c:pt idx="6639">
                  <c:v>1143900</c:v>
                </c:pt>
                <c:pt idx="6640">
                  <c:v>1174100</c:v>
                </c:pt>
                <c:pt idx="6641">
                  <c:v>3248200</c:v>
                </c:pt>
                <c:pt idx="6642">
                  <c:v>3411600</c:v>
                </c:pt>
                <c:pt idx="6643">
                  <c:v>3538900</c:v>
                </c:pt>
                <c:pt idx="6644">
                  <c:v>3496000</c:v>
                </c:pt>
                <c:pt idx="6645">
                  <c:v>3462900</c:v>
                </c:pt>
                <c:pt idx="6646">
                  <c:v>2323400</c:v>
                </c:pt>
                <c:pt idx="6647">
                  <c:v>2214800</c:v>
                </c:pt>
                <c:pt idx="6648">
                  <c:v>2164100</c:v>
                </c:pt>
                <c:pt idx="6649">
                  <c:v>1305900</c:v>
                </c:pt>
                <c:pt idx="6650">
                  <c:v>1290700</c:v>
                </c:pt>
                <c:pt idx="6651">
                  <c:v>1184500</c:v>
                </c:pt>
                <c:pt idx="6652">
                  <c:v>1039900</c:v>
                </c:pt>
                <c:pt idx="6653">
                  <c:v>1054800</c:v>
                </c:pt>
                <c:pt idx="6654">
                  <c:v>846410</c:v>
                </c:pt>
                <c:pt idx="6655">
                  <c:v>879240</c:v>
                </c:pt>
                <c:pt idx="6656">
                  <c:v>877210</c:v>
                </c:pt>
                <c:pt idx="6657">
                  <c:v>896380</c:v>
                </c:pt>
                <c:pt idx="6658">
                  <c:v>1159800</c:v>
                </c:pt>
                <c:pt idx="6659">
                  <c:v>695270</c:v>
                </c:pt>
                <c:pt idx="6660">
                  <c:v>644360</c:v>
                </c:pt>
                <c:pt idx="6661">
                  <c:v>697660</c:v>
                </c:pt>
                <c:pt idx="6662">
                  <c:v>705580</c:v>
                </c:pt>
                <c:pt idx="6663">
                  <c:v>703830</c:v>
                </c:pt>
                <c:pt idx="6664">
                  <c:v>1028300</c:v>
                </c:pt>
                <c:pt idx="6665">
                  <c:v>1211200</c:v>
                </c:pt>
                <c:pt idx="6666">
                  <c:v>1300700</c:v>
                </c:pt>
                <c:pt idx="6667">
                  <c:v>3381500</c:v>
                </c:pt>
                <c:pt idx="6668">
                  <c:v>3870900</c:v>
                </c:pt>
                <c:pt idx="6669">
                  <c:v>4136100</c:v>
                </c:pt>
                <c:pt idx="6670">
                  <c:v>3781900</c:v>
                </c:pt>
                <c:pt idx="6671">
                  <c:v>3616700</c:v>
                </c:pt>
                <c:pt idx="6672">
                  <c:v>3385300</c:v>
                </c:pt>
                <c:pt idx="6673">
                  <c:v>2223100</c:v>
                </c:pt>
                <c:pt idx="6674">
                  <c:v>2053000</c:v>
                </c:pt>
                <c:pt idx="6675">
                  <c:v>1912800</c:v>
                </c:pt>
                <c:pt idx="6676">
                  <c:v>1250400</c:v>
                </c:pt>
                <c:pt idx="6677">
                  <c:v>1252500</c:v>
                </c:pt>
                <c:pt idx="6678">
                  <c:v>1221000</c:v>
                </c:pt>
                <c:pt idx="6679">
                  <c:v>1090300</c:v>
                </c:pt>
                <c:pt idx="6680">
                  <c:v>1031500</c:v>
                </c:pt>
                <c:pt idx="6681">
                  <c:v>1104500</c:v>
                </c:pt>
                <c:pt idx="6682">
                  <c:v>986690</c:v>
                </c:pt>
                <c:pt idx="6683">
                  <c:v>990850</c:v>
                </c:pt>
                <c:pt idx="6684">
                  <c:v>982810</c:v>
                </c:pt>
                <c:pt idx="6685">
                  <c:v>1188300</c:v>
                </c:pt>
                <c:pt idx="6686">
                  <c:v>1215900</c:v>
                </c:pt>
                <c:pt idx="6687">
                  <c:v>1254400</c:v>
                </c:pt>
                <c:pt idx="6688">
                  <c:v>1901100</c:v>
                </c:pt>
                <c:pt idx="6689">
                  <c:v>1853300</c:v>
                </c:pt>
                <c:pt idx="6690">
                  <c:v>1906600</c:v>
                </c:pt>
                <c:pt idx="6691">
                  <c:v>2863700</c:v>
                </c:pt>
                <c:pt idx="6692">
                  <c:v>3634100</c:v>
                </c:pt>
                <c:pt idx="6693">
                  <c:v>3831000</c:v>
                </c:pt>
                <c:pt idx="6694">
                  <c:v>3541700</c:v>
                </c:pt>
                <c:pt idx="6695">
                  <c:v>2814800</c:v>
                </c:pt>
                <c:pt idx="6696">
                  <c:v>2808000</c:v>
                </c:pt>
                <c:pt idx="6697">
                  <c:v>2623000</c:v>
                </c:pt>
                <c:pt idx="6698">
                  <c:v>1493100</c:v>
                </c:pt>
                <c:pt idx="6699">
                  <c:v>3563700</c:v>
                </c:pt>
                <c:pt idx="6700">
                  <c:v>3753200</c:v>
                </c:pt>
                <c:pt idx="6701">
                  <c:v>4382600</c:v>
                </c:pt>
                <c:pt idx="6702">
                  <c:v>4301900</c:v>
                </c:pt>
                <c:pt idx="6703">
                  <c:v>4134800</c:v>
                </c:pt>
                <c:pt idx="6704">
                  <c:v>2646500</c:v>
                </c:pt>
                <c:pt idx="6705">
                  <c:v>2678200</c:v>
                </c:pt>
                <c:pt idx="6706">
                  <c:v>2599200</c:v>
                </c:pt>
                <c:pt idx="6707">
                  <c:v>1630400</c:v>
                </c:pt>
                <c:pt idx="6708">
                  <c:v>1626200</c:v>
                </c:pt>
                <c:pt idx="6709">
                  <c:v>1227900</c:v>
                </c:pt>
                <c:pt idx="6710">
                  <c:v>1268700</c:v>
                </c:pt>
                <c:pt idx="6711">
                  <c:v>1197100</c:v>
                </c:pt>
                <c:pt idx="6712">
                  <c:v>1159200</c:v>
                </c:pt>
                <c:pt idx="6713">
                  <c:v>1160600</c:v>
                </c:pt>
                <c:pt idx="6714">
                  <c:v>1157700</c:v>
                </c:pt>
                <c:pt idx="6715">
                  <c:v>1304300</c:v>
                </c:pt>
                <c:pt idx="6716">
                  <c:v>1322900</c:v>
                </c:pt>
                <c:pt idx="6717">
                  <c:v>1334500</c:v>
                </c:pt>
                <c:pt idx="6718">
                  <c:v>2064800</c:v>
                </c:pt>
                <c:pt idx="6719">
                  <c:v>2083400</c:v>
                </c:pt>
                <c:pt idx="6720">
                  <c:v>2153300</c:v>
                </c:pt>
                <c:pt idx="6721">
                  <c:v>2871900</c:v>
                </c:pt>
                <c:pt idx="6722">
                  <c:v>2905300</c:v>
                </c:pt>
                <c:pt idx="6723">
                  <c:v>3021200</c:v>
                </c:pt>
                <c:pt idx="6724">
                  <c:v>4209000</c:v>
                </c:pt>
                <c:pt idx="6725">
                  <c:v>4413200</c:v>
                </c:pt>
                <c:pt idx="6726">
                  <c:v>3491600</c:v>
                </c:pt>
                <c:pt idx="6727">
                  <c:v>3778100</c:v>
                </c:pt>
                <c:pt idx="6728">
                  <c:v>1866600</c:v>
                </c:pt>
                <c:pt idx="6729">
                  <c:v>1928500</c:v>
                </c:pt>
                <c:pt idx="6730">
                  <c:v>1829900</c:v>
                </c:pt>
                <c:pt idx="6731">
                  <c:v>1599700</c:v>
                </c:pt>
                <c:pt idx="6732">
                  <c:v>1580300</c:v>
                </c:pt>
                <c:pt idx="6733">
                  <c:v>1569000</c:v>
                </c:pt>
                <c:pt idx="6734">
                  <c:v>1929700</c:v>
                </c:pt>
                <c:pt idx="6735">
                  <c:v>1942000</c:v>
                </c:pt>
                <c:pt idx="6736">
                  <c:v>1991200</c:v>
                </c:pt>
                <c:pt idx="6737">
                  <c:v>3024300</c:v>
                </c:pt>
                <c:pt idx="6738">
                  <c:v>1265800</c:v>
                </c:pt>
                <c:pt idx="6739">
                  <c:v>1059900</c:v>
                </c:pt>
                <c:pt idx="6740">
                  <c:v>1012900</c:v>
                </c:pt>
                <c:pt idx="6741">
                  <c:v>1029400</c:v>
                </c:pt>
                <c:pt idx="6742">
                  <c:v>978640</c:v>
                </c:pt>
                <c:pt idx="6743">
                  <c:v>1191200</c:v>
                </c:pt>
                <c:pt idx="6744">
                  <c:v>1156600</c:v>
                </c:pt>
                <c:pt idx="6745">
                  <c:v>1183000</c:v>
                </c:pt>
                <c:pt idx="6746">
                  <c:v>1986100</c:v>
                </c:pt>
                <c:pt idx="6747">
                  <c:v>2040100</c:v>
                </c:pt>
                <c:pt idx="6748">
                  <c:v>2105600</c:v>
                </c:pt>
                <c:pt idx="6749">
                  <c:v>3733700</c:v>
                </c:pt>
                <c:pt idx="6750">
                  <c:v>3788000</c:v>
                </c:pt>
                <c:pt idx="6751">
                  <c:v>3953400</c:v>
                </c:pt>
                <c:pt idx="6752">
                  <c:v>4022400</c:v>
                </c:pt>
                <c:pt idx="6753">
                  <c:v>3978100</c:v>
                </c:pt>
                <c:pt idx="6754">
                  <c:v>3720000</c:v>
                </c:pt>
                <c:pt idx="6755">
                  <c:v>2435400</c:v>
                </c:pt>
                <c:pt idx="6756">
                  <c:v>2431400</c:v>
                </c:pt>
                <c:pt idx="6757">
                  <c:v>2441100</c:v>
                </c:pt>
                <c:pt idx="6758">
                  <c:v>1737500</c:v>
                </c:pt>
                <c:pt idx="6759">
                  <c:v>1714500</c:v>
                </c:pt>
                <c:pt idx="6760">
                  <c:v>1624400</c:v>
                </c:pt>
                <c:pt idx="6761">
                  <c:v>1363200</c:v>
                </c:pt>
                <c:pt idx="6762">
                  <c:v>1353700</c:v>
                </c:pt>
                <c:pt idx="6763">
                  <c:v>1329100</c:v>
                </c:pt>
                <c:pt idx="6764">
                  <c:v>1307800</c:v>
                </c:pt>
                <c:pt idx="6765">
                  <c:v>1365300</c:v>
                </c:pt>
                <c:pt idx="6766">
                  <c:v>1302300</c:v>
                </c:pt>
                <c:pt idx="6767">
                  <c:v>1734400</c:v>
                </c:pt>
                <c:pt idx="6768">
                  <c:v>1816800</c:v>
                </c:pt>
                <c:pt idx="6769">
                  <c:v>1641900</c:v>
                </c:pt>
                <c:pt idx="6770">
                  <c:v>1304200</c:v>
                </c:pt>
                <c:pt idx="6771">
                  <c:v>1267200</c:v>
                </c:pt>
                <c:pt idx="6772">
                  <c:v>1232100</c:v>
                </c:pt>
                <c:pt idx="6773">
                  <c:v>1149400</c:v>
                </c:pt>
                <c:pt idx="6774">
                  <c:v>1060800</c:v>
                </c:pt>
                <c:pt idx="6775">
                  <c:v>1122300</c:v>
                </c:pt>
                <c:pt idx="6776">
                  <c:v>1145000</c:v>
                </c:pt>
                <c:pt idx="6777">
                  <c:v>1150100</c:v>
                </c:pt>
                <c:pt idx="6778">
                  <c:v>1143400</c:v>
                </c:pt>
                <c:pt idx="6779">
                  <c:v>1632900</c:v>
                </c:pt>
                <c:pt idx="6780">
                  <c:v>1611000</c:v>
                </c:pt>
                <c:pt idx="6781">
                  <c:v>1655600</c:v>
                </c:pt>
                <c:pt idx="6782">
                  <c:v>2836100</c:v>
                </c:pt>
                <c:pt idx="6783">
                  <c:v>2896900</c:v>
                </c:pt>
                <c:pt idx="6784">
                  <c:v>2914200</c:v>
                </c:pt>
                <c:pt idx="6785">
                  <c:v>4771000</c:v>
                </c:pt>
                <c:pt idx="6786">
                  <c:v>4791000</c:v>
                </c:pt>
                <c:pt idx="6787">
                  <c:v>4806800</c:v>
                </c:pt>
                <c:pt idx="6788">
                  <c:v>3167000</c:v>
                </c:pt>
                <c:pt idx="6789">
                  <c:v>2984400</c:v>
                </c:pt>
                <c:pt idx="6790">
                  <c:v>2741000</c:v>
                </c:pt>
                <c:pt idx="6791">
                  <c:v>1788200</c:v>
                </c:pt>
                <c:pt idx="6792">
                  <c:v>1867900</c:v>
                </c:pt>
                <c:pt idx="6793">
                  <c:v>1782600</c:v>
                </c:pt>
                <c:pt idx="6794">
                  <c:v>1415800</c:v>
                </c:pt>
                <c:pt idx="6795">
                  <c:v>1228800</c:v>
                </c:pt>
                <c:pt idx="6796">
                  <c:v>1137300</c:v>
                </c:pt>
                <c:pt idx="6797">
                  <c:v>1133800</c:v>
                </c:pt>
                <c:pt idx="6798">
                  <c:v>1180600</c:v>
                </c:pt>
                <c:pt idx="6799">
                  <c:v>1169400</c:v>
                </c:pt>
                <c:pt idx="6800">
                  <c:v>1411800</c:v>
                </c:pt>
                <c:pt idx="6801">
                  <c:v>1518400</c:v>
                </c:pt>
                <c:pt idx="6802">
                  <c:v>1529800</c:v>
                </c:pt>
                <c:pt idx="6803">
                  <c:v>2527100</c:v>
                </c:pt>
                <c:pt idx="6804">
                  <c:v>2530200</c:v>
                </c:pt>
                <c:pt idx="6805">
                  <c:v>2633900</c:v>
                </c:pt>
                <c:pt idx="6806">
                  <c:v>4326200</c:v>
                </c:pt>
                <c:pt idx="6807">
                  <c:v>4618200</c:v>
                </c:pt>
                <c:pt idx="6808">
                  <c:v>4591000</c:v>
                </c:pt>
                <c:pt idx="6809">
                  <c:v>3418600</c:v>
                </c:pt>
                <c:pt idx="6810">
                  <c:v>3085800</c:v>
                </c:pt>
                <c:pt idx="6811">
                  <c:v>2845200</c:v>
                </c:pt>
                <c:pt idx="6812">
                  <c:v>1668900</c:v>
                </c:pt>
                <c:pt idx="6813">
                  <c:v>1590600</c:v>
                </c:pt>
                <c:pt idx="6814">
                  <c:v>1509800</c:v>
                </c:pt>
                <c:pt idx="6815">
                  <c:v>1194900</c:v>
                </c:pt>
                <c:pt idx="6816">
                  <c:v>1196400</c:v>
                </c:pt>
                <c:pt idx="6817">
                  <c:v>1170900</c:v>
                </c:pt>
                <c:pt idx="6818">
                  <c:v>1207600</c:v>
                </c:pt>
                <c:pt idx="6819">
                  <c:v>1211900</c:v>
                </c:pt>
                <c:pt idx="6820">
                  <c:v>1211400</c:v>
                </c:pt>
                <c:pt idx="6821">
                  <c:v>1414400</c:v>
                </c:pt>
                <c:pt idx="6822">
                  <c:v>1424200</c:v>
                </c:pt>
                <c:pt idx="6823">
                  <c:v>1421700</c:v>
                </c:pt>
                <c:pt idx="6824">
                  <c:v>1715600</c:v>
                </c:pt>
                <c:pt idx="6825">
                  <c:v>1725400</c:v>
                </c:pt>
                <c:pt idx="6826">
                  <c:v>1760200</c:v>
                </c:pt>
                <c:pt idx="6827">
                  <c:v>2276900</c:v>
                </c:pt>
                <c:pt idx="6828">
                  <c:v>2300300</c:v>
                </c:pt>
                <c:pt idx="6829">
                  <c:v>2333300</c:v>
                </c:pt>
                <c:pt idx="6830">
                  <c:v>3408000</c:v>
                </c:pt>
                <c:pt idx="6831">
                  <c:v>3440200</c:v>
                </c:pt>
                <c:pt idx="6832">
                  <c:v>3492500</c:v>
                </c:pt>
                <c:pt idx="6833">
                  <c:v>4050700</c:v>
                </c:pt>
                <c:pt idx="6834">
                  <c:v>4070800</c:v>
                </c:pt>
                <c:pt idx="6835">
                  <c:v>2356100</c:v>
                </c:pt>
                <c:pt idx="6836">
                  <c:v>2382500</c:v>
                </c:pt>
                <c:pt idx="6837">
                  <c:v>2327900</c:v>
                </c:pt>
                <c:pt idx="6838">
                  <c:v>3848400</c:v>
                </c:pt>
                <c:pt idx="6839">
                  <c:v>4063500</c:v>
                </c:pt>
                <c:pt idx="6840">
                  <c:v>4093800</c:v>
                </c:pt>
                <c:pt idx="6841">
                  <c:v>3349400</c:v>
                </c:pt>
                <c:pt idx="6842">
                  <c:v>3471100</c:v>
                </c:pt>
                <c:pt idx="6843">
                  <c:v>3097000</c:v>
                </c:pt>
                <c:pt idx="6844">
                  <c:v>1731400</c:v>
                </c:pt>
                <c:pt idx="6845">
                  <c:v>1637000</c:v>
                </c:pt>
                <c:pt idx="6846">
                  <c:v>1622900</c:v>
                </c:pt>
                <c:pt idx="6847">
                  <c:v>1032500</c:v>
                </c:pt>
                <c:pt idx="6848">
                  <c:v>976940</c:v>
                </c:pt>
                <c:pt idx="6849">
                  <c:v>940570</c:v>
                </c:pt>
                <c:pt idx="6850">
                  <c:v>941570</c:v>
                </c:pt>
                <c:pt idx="6851">
                  <c:v>982050</c:v>
                </c:pt>
                <c:pt idx="6852">
                  <c:v>1170100</c:v>
                </c:pt>
                <c:pt idx="6853">
                  <c:v>1176200</c:v>
                </c:pt>
                <c:pt idx="6854">
                  <c:v>1182600</c:v>
                </c:pt>
                <c:pt idx="6855">
                  <c:v>1465700</c:v>
                </c:pt>
                <c:pt idx="6856">
                  <c:v>1476300</c:v>
                </c:pt>
                <c:pt idx="6857">
                  <c:v>1491800</c:v>
                </c:pt>
                <c:pt idx="6858">
                  <c:v>1890900</c:v>
                </c:pt>
                <c:pt idx="6859">
                  <c:v>1817600</c:v>
                </c:pt>
                <c:pt idx="6860">
                  <c:v>1833800</c:v>
                </c:pt>
                <c:pt idx="6861">
                  <c:v>2239700</c:v>
                </c:pt>
                <c:pt idx="6862">
                  <c:v>2253900</c:v>
                </c:pt>
                <c:pt idx="6863">
                  <c:v>2300800</c:v>
                </c:pt>
                <c:pt idx="6864">
                  <c:v>3378500</c:v>
                </c:pt>
                <c:pt idx="6865">
                  <c:v>948500</c:v>
                </c:pt>
                <c:pt idx="6866">
                  <c:v>801650</c:v>
                </c:pt>
                <c:pt idx="6867">
                  <c:v>925430</c:v>
                </c:pt>
                <c:pt idx="6868">
                  <c:v>983940</c:v>
                </c:pt>
                <c:pt idx="6869">
                  <c:v>1271500</c:v>
                </c:pt>
                <c:pt idx="6870">
                  <c:v>1289500</c:v>
                </c:pt>
                <c:pt idx="6871">
                  <c:v>1303000</c:v>
                </c:pt>
                <c:pt idx="6872">
                  <c:v>1902400</c:v>
                </c:pt>
                <c:pt idx="6873">
                  <c:v>1956800</c:v>
                </c:pt>
                <c:pt idx="6874">
                  <c:v>2017300</c:v>
                </c:pt>
                <c:pt idx="6875">
                  <c:v>2690900</c:v>
                </c:pt>
                <c:pt idx="6876">
                  <c:v>2714600</c:v>
                </c:pt>
                <c:pt idx="6877">
                  <c:v>2736200</c:v>
                </c:pt>
                <c:pt idx="6878">
                  <c:v>3206600</c:v>
                </c:pt>
                <c:pt idx="6879">
                  <c:v>3232900</c:v>
                </c:pt>
                <c:pt idx="6880">
                  <c:v>2114700</c:v>
                </c:pt>
                <c:pt idx="6881">
                  <c:v>1950800</c:v>
                </c:pt>
                <c:pt idx="6882">
                  <c:v>1159500</c:v>
                </c:pt>
                <c:pt idx="6883">
                  <c:v>1151000</c:v>
                </c:pt>
                <c:pt idx="6884">
                  <c:v>1069400</c:v>
                </c:pt>
                <c:pt idx="6885">
                  <c:v>832530</c:v>
                </c:pt>
                <c:pt idx="6886">
                  <c:v>828660</c:v>
                </c:pt>
                <c:pt idx="6887">
                  <c:v>788950</c:v>
                </c:pt>
                <c:pt idx="6888">
                  <c:v>855100</c:v>
                </c:pt>
                <c:pt idx="6889">
                  <c:v>924910</c:v>
                </c:pt>
                <c:pt idx="6890">
                  <c:v>874850</c:v>
                </c:pt>
                <c:pt idx="6891">
                  <c:v>1104500</c:v>
                </c:pt>
                <c:pt idx="6892">
                  <c:v>2313800</c:v>
                </c:pt>
                <c:pt idx="6893">
                  <c:v>2146200</c:v>
                </c:pt>
                <c:pt idx="6894">
                  <c:v>2853400</c:v>
                </c:pt>
                <c:pt idx="6895">
                  <c:v>2741500</c:v>
                </c:pt>
                <c:pt idx="6896">
                  <c:v>2607400</c:v>
                </c:pt>
                <c:pt idx="6897">
                  <c:v>1966100</c:v>
                </c:pt>
                <c:pt idx="6898">
                  <c:v>1969900</c:v>
                </c:pt>
                <c:pt idx="6899">
                  <c:v>1957100</c:v>
                </c:pt>
                <c:pt idx="6900">
                  <c:v>1331900</c:v>
                </c:pt>
                <c:pt idx="6901">
                  <c:v>1263600</c:v>
                </c:pt>
                <c:pt idx="6902">
                  <c:v>1250300</c:v>
                </c:pt>
                <c:pt idx="6903">
                  <c:v>1100100</c:v>
                </c:pt>
                <c:pt idx="6904">
                  <c:v>1064200</c:v>
                </c:pt>
                <c:pt idx="6905">
                  <c:v>912260</c:v>
                </c:pt>
                <c:pt idx="6906">
                  <c:v>584730</c:v>
                </c:pt>
                <c:pt idx="6907">
                  <c:v>613580</c:v>
                </c:pt>
                <c:pt idx="6908">
                  <c:v>607390</c:v>
                </c:pt>
                <c:pt idx="6909">
                  <c:v>805440</c:v>
                </c:pt>
                <c:pt idx="6910">
                  <c:v>771330</c:v>
                </c:pt>
                <c:pt idx="6911">
                  <c:v>823420</c:v>
                </c:pt>
                <c:pt idx="6912">
                  <c:v>1049300</c:v>
                </c:pt>
                <c:pt idx="6913">
                  <c:v>1066700</c:v>
                </c:pt>
                <c:pt idx="6914">
                  <c:v>1092400</c:v>
                </c:pt>
                <c:pt idx="6915">
                  <c:v>1413600</c:v>
                </c:pt>
                <c:pt idx="6916">
                  <c:v>1412900</c:v>
                </c:pt>
                <c:pt idx="6917">
                  <c:v>1369100</c:v>
                </c:pt>
                <c:pt idx="6918">
                  <c:v>1814400</c:v>
                </c:pt>
                <c:pt idx="6919">
                  <c:v>1811200</c:v>
                </c:pt>
                <c:pt idx="6920">
                  <c:v>1830800</c:v>
                </c:pt>
                <c:pt idx="6921">
                  <c:v>2195200</c:v>
                </c:pt>
                <c:pt idx="6922">
                  <c:v>2130600</c:v>
                </c:pt>
                <c:pt idx="6923">
                  <c:v>2105500</c:v>
                </c:pt>
                <c:pt idx="6924">
                  <c:v>1890100</c:v>
                </c:pt>
                <c:pt idx="6925">
                  <c:v>1025400</c:v>
                </c:pt>
                <c:pt idx="6926">
                  <c:v>936730</c:v>
                </c:pt>
                <c:pt idx="6927">
                  <c:v>1529400</c:v>
                </c:pt>
                <c:pt idx="6928">
                  <c:v>1777000</c:v>
                </c:pt>
                <c:pt idx="6929">
                  <c:v>1790900</c:v>
                </c:pt>
                <c:pt idx="6930">
                  <c:v>2377500</c:v>
                </c:pt>
                <c:pt idx="6931">
                  <c:v>2414800</c:v>
                </c:pt>
                <c:pt idx="6932">
                  <c:v>2359000</c:v>
                </c:pt>
                <c:pt idx="6933">
                  <c:v>1991600</c:v>
                </c:pt>
                <c:pt idx="6934">
                  <c:v>1992800</c:v>
                </c:pt>
                <c:pt idx="6935">
                  <c:v>1916400</c:v>
                </c:pt>
                <c:pt idx="6936">
                  <c:v>1305000</c:v>
                </c:pt>
                <c:pt idx="6937">
                  <c:v>1300800</c:v>
                </c:pt>
                <c:pt idx="6938">
                  <c:v>1171900</c:v>
                </c:pt>
                <c:pt idx="6939">
                  <c:v>896730</c:v>
                </c:pt>
                <c:pt idx="6940">
                  <c:v>904250</c:v>
                </c:pt>
                <c:pt idx="6941">
                  <c:v>868590</c:v>
                </c:pt>
                <c:pt idx="6942">
                  <c:v>645410</c:v>
                </c:pt>
                <c:pt idx="6943">
                  <c:v>655340</c:v>
                </c:pt>
                <c:pt idx="6944">
                  <c:v>621780</c:v>
                </c:pt>
                <c:pt idx="6945">
                  <c:v>590900</c:v>
                </c:pt>
                <c:pt idx="6946">
                  <c:v>581270</c:v>
                </c:pt>
                <c:pt idx="6947">
                  <c:v>603180</c:v>
                </c:pt>
                <c:pt idx="6948">
                  <c:v>750440</c:v>
                </c:pt>
                <c:pt idx="6949">
                  <c:v>730740</c:v>
                </c:pt>
                <c:pt idx="6950">
                  <c:v>742180</c:v>
                </c:pt>
                <c:pt idx="6951">
                  <c:v>994860</c:v>
                </c:pt>
                <c:pt idx="6952">
                  <c:v>1010500</c:v>
                </c:pt>
                <c:pt idx="6953">
                  <c:v>1023600</c:v>
                </c:pt>
                <c:pt idx="6954">
                  <c:v>1296100</c:v>
                </c:pt>
                <c:pt idx="6955">
                  <c:v>1303000</c:v>
                </c:pt>
                <c:pt idx="6956">
                  <c:v>1295600</c:v>
                </c:pt>
                <c:pt idx="6957">
                  <c:v>1534900</c:v>
                </c:pt>
                <c:pt idx="6958">
                  <c:v>941130</c:v>
                </c:pt>
                <c:pt idx="6959">
                  <c:v>894970</c:v>
                </c:pt>
                <c:pt idx="6960">
                  <c:v>1455900</c:v>
                </c:pt>
                <c:pt idx="6961">
                  <c:v>1603700</c:v>
                </c:pt>
                <c:pt idx="6962">
                  <c:v>1633300</c:v>
                </c:pt>
                <c:pt idx="6963">
                  <c:v>2060800</c:v>
                </c:pt>
                <c:pt idx="6964">
                  <c:v>2073000</c:v>
                </c:pt>
                <c:pt idx="6965">
                  <c:v>2151500</c:v>
                </c:pt>
                <c:pt idx="6966">
                  <c:v>1662600</c:v>
                </c:pt>
                <c:pt idx="6967">
                  <c:v>1649100</c:v>
                </c:pt>
                <c:pt idx="6968">
                  <c:v>1579700</c:v>
                </c:pt>
                <c:pt idx="6969">
                  <c:v>980300</c:v>
                </c:pt>
                <c:pt idx="6970">
                  <c:v>974870</c:v>
                </c:pt>
                <c:pt idx="6971">
                  <c:v>923040</c:v>
                </c:pt>
                <c:pt idx="6972">
                  <c:v>717060</c:v>
                </c:pt>
                <c:pt idx="6973">
                  <c:v>712480</c:v>
                </c:pt>
                <c:pt idx="6974">
                  <c:v>680390</c:v>
                </c:pt>
                <c:pt idx="6975">
                  <c:v>629040</c:v>
                </c:pt>
                <c:pt idx="6976">
                  <c:v>629000</c:v>
                </c:pt>
                <c:pt idx="6977">
                  <c:v>616850</c:v>
                </c:pt>
                <c:pt idx="6978">
                  <c:v>575410</c:v>
                </c:pt>
                <c:pt idx="6979">
                  <c:v>575170</c:v>
                </c:pt>
                <c:pt idx="6980">
                  <c:v>566260</c:v>
                </c:pt>
                <c:pt idx="6981">
                  <c:v>654330</c:v>
                </c:pt>
                <c:pt idx="6982">
                  <c:v>658770</c:v>
                </c:pt>
                <c:pt idx="6983">
                  <c:v>668720</c:v>
                </c:pt>
                <c:pt idx="6984">
                  <c:v>911630</c:v>
                </c:pt>
                <c:pt idx="6985">
                  <c:v>994010</c:v>
                </c:pt>
                <c:pt idx="6986">
                  <c:v>938380</c:v>
                </c:pt>
                <c:pt idx="6987">
                  <c:v>1267400</c:v>
                </c:pt>
                <c:pt idx="6988">
                  <c:v>1272700</c:v>
                </c:pt>
                <c:pt idx="6989">
                  <c:v>1280500</c:v>
                </c:pt>
                <c:pt idx="6990">
                  <c:v>1452500</c:v>
                </c:pt>
                <c:pt idx="6991">
                  <c:v>928000</c:v>
                </c:pt>
                <c:pt idx="6992">
                  <c:v>874400</c:v>
                </c:pt>
                <c:pt idx="6993">
                  <c:v>370580</c:v>
                </c:pt>
                <c:pt idx="6994">
                  <c:v>370870</c:v>
                </c:pt>
                <c:pt idx="6995">
                  <c:v>1170600</c:v>
                </c:pt>
                <c:pt idx="6996">
                  <c:v>1321200</c:v>
                </c:pt>
                <c:pt idx="6997">
                  <c:v>1735400</c:v>
                </c:pt>
                <c:pt idx="6998">
                  <c:v>1422400</c:v>
                </c:pt>
                <c:pt idx="6999">
                  <c:v>1410600</c:v>
                </c:pt>
                <c:pt idx="7000">
                  <c:v>1324100</c:v>
                </c:pt>
                <c:pt idx="7001">
                  <c:v>861500</c:v>
                </c:pt>
                <c:pt idx="7002">
                  <c:v>860120</c:v>
                </c:pt>
                <c:pt idx="7003">
                  <c:v>816950</c:v>
                </c:pt>
                <c:pt idx="7004">
                  <c:v>593600</c:v>
                </c:pt>
                <c:pt idx="7005">
                  <c:v>575550</c:v>
                </c:pt>
                <c:pt idx="7006">
                  <c:v>567150</c:v>
                </c:pt>
                <c:pt idx="7007">
                  <c:v>592490</c:v>
                </c:pt>
                <c:pt idx="7008">
                  <c:v>594510</c:v>
                </c:pt>
                <c:pt idx="7009">
                  <c:v>596080</c:v>
                </c:pt>
                <c:pt idx="7010">
                  <c:v>690920</c:v>
                </c:pt>
                <c:pt idx="7011">
                  <c:v>716040</c:v>
                </c:pt>
                <c:pt idx="7012">
                  <c:v>662330</c:v>
                </c:pt>
                <c:pt idx="7013">
                  <c:v>642940</c:v>
                </c:pt>
                <c:pt idx="7014">
                  <c:v>648970</c:v>
                </c:pt>
                <c:pt idx="7015">
                  <c:v>647560</c:v>
                </c:pt>
                <c:pt idx="7016">
                  <c:v>851540</c:v>
                </c:pt>
                <c:pt idx="7017">
                  <c:v>860530</c:v>
                </c:pt>
                <c:pt idx="7018">
                  <c:v>874210</c:v>
                </c:pt>
                <c:pt idx="7019">
                  <c:v>1162500</c:v>
                </c:pt>
                <c:pt idx="7020">
                  <c:v>1215600</c:v>
                </c:pt>
                <c:pt idx="7021">
                  <c:v>1231900</c:v>
                </c:pt>
                <c:pt idx="7022">
                  <c:v>1266700</c:v>
                </c:pt>
                <c:pt idx="7023">
                  <c:v>1129300</c:v>
                </c:pt>
                <c:pt idx="7024">
                  <c:v>1024800</c:v>
                </c:pt>
                <c:pt idx="7025">
                  <c:v>1491400</c:v>
                </c:pt>
                <c:pt idx="7026">
                  <c:v>1538400</c:v>
                </c:pt>
                <c:pt idx="7027">
                  <c:v>1494900</c:v>
                </c:pt>
                <c:pt idx="7028">
                  <c:v>1522700</c:v>
                </c:pt>
                <c:pt idx="7029">
                  <c:v>1408300</c:v>
                </c:pt>
                <c:pt idx="7030">
                  <c:v>1130700</c:v>
                </c:pt>
                <c:pt idx="7031">
                  <c:v>1060500</c:v>
                </c:pt>
                <c:pt idx="7032">
                  <c:v>1059100</c:v>
                </c:pt>
                <c:pt idx="7033">
                  <c:v>666080</c:v>
                </c:pt>
                <c:pt idx="7034">
                  <c:v>662720</c:v>
                </c:pt>
                <c:pt idx="7035">
                  <c:v>638850</c:v>
                </c:pt>
                <c:pt idx="7036">
                  <c:v>542850</c:v>
                </c:pt>
                <c:pt idx="7037">
                  <c:v>546900</c:v>
                </c:pt>
                <c:pt idx="7038">
                  <c:v>529100</c:v>
                </c:pt>
                <c:pt idx="7039">
                  <c:v>622080</c:v>
                </c:pt>
                <c:pt idx="7040">
                  <c:v>624950</c:v>
                </c:pt>
                <c:pt idx="7041">
                  <c:v>625140</c:v>
                </c:pt>
                <c:pt idx="7042">
                  <c:v>698550</c:v>
                </c:pt>
                <c:pt idx="7043">
                  <c:v>709530</c:v>
                </c:pt>
                <c:pt idx="7044">
                  <c:v>705760</c:v>
                </c:pt>
                <c:pt idx="7045">
                  <c:v>770510</c:v>
                </c:pt>
                <c:pt idx="7046">
                  <c:v>765080</c:v>
                </c:pt>
                <c:pt idx="7047">
                  <c:v>772510</c:v>
                </c:pt>
                <c:pt idx="7048">
                  <c:v>962510</c:v>
                </c:pt>
                <c:pt idx="7049">
                  <c:v>967940</c:v>
                </c:pt>
                <c:pt idx="7050">
                  <c:v>986380</c:v>
                </c:pt>
                <c:pt idx="7051">
                  <c:v>1208400</c:v>
                </c:pt>
                <c:pt idx="7052">
                  <c:v>1104800</c:v>
                </c:pt>
                <c:pt idx="7053">
                  <c:v>1084700</c:v>
                </c:pt>
                <c:pt idx="7054">
                  <c:v>1098900</c:v>
                </c:pt>
                <c:pt idx="7055">
                  <c:v>1093900</c:v>
                </c:pt>
                <c:pt idx="7056">
                  <c:v>1289000</c:v>
                </c:pt>
                <c:pt idx="7057">
                  <c:v>1339100</c:v>
                </c:pt>
                <c:pt idx="7058">
                  <c:v>1289200</c:v>
                </c:pt>
                <c:pt idx="7059">
                  <c:v>1007700</c:v>
                </c:pt>
                <c:pt idx="7060">
                  <c:v>1001000</c:v>
                </c:pt>
                <c:pt idx="7061">
                  <c:v>952540</c:v>
                </c:pt>
                <c:pt idx="7062">
                  <c:v>642600</c:v>
                </c:pt>
                <c:pt idx="7063">
                  <c:v>642960</c:v>
                </c:pt>
                <c:pt idx="7064">
                  <c:v>615780</c:v>
                </c:pt>
                <c:pt idx="7065">
                  <c:v>468200</c:v>
                </c:pt>
                <c:pt idx="7066">
                  <c:v>465070</c:v>
                </c:pt>
                <c:pt idx="7067">
                  <c:v>447580</c:v>
                </c:pt>
                <c:pt idx="7068">
                  <c:v>406000</c:v>
                </c:pt>
                <c:pt idx="7069">
                  <c:v>536790</c:v>
                </c:pt>
                <c:pt idx="7070">
                  <c:v>523860</c:v>
                </c:pt>
                <c:pt idx="7071">
                  <c:v>562280</c:v>
                </c:pt>
                <c:pt idx="7072">
                  <c:v>27318000</c:v>
                </c:pt>
                <c:pt idx="7073">
                  <c:v>29742000</c:v>
                </c:pt>
                <c:pt idx="7074">
                  <c:v>-9.9990000000000006</c:v>
                </c:pt>
                <c:pt idx="7075">
                  <c:v>1408700</c:v>
                </c:pt>
                <c:pt idx="7076">
                  <c:v>1443300</c:v>
                </c:pt>
                <c:pt idx="7077">
                  <c:v>1346000</c:v>
                </c:pt>
                <c:pt idx="7078">
                  <c:v>1523700</c:v>
                </c:pt>
                <c:pt idx="7079">
                  <c:v>1478400</c:v>
                </c:pt>
                <c:pt idx="7080">
                  <c:v>1231800</c:v>
                </c:pt>
                <c:pt idx="7081">
                  <c:v>894410</c:v>
                </c:pt>
                <c:pt idx="7082">
                  <c:v>883040</c:v>
                </c:pt>
                <c:pt idx="7083">
                  <c:v>867180</c:v>
                </c:pt>
                <c:pt idx="7084">
                  <c:v>391100</c:v>
                </c:pt>
                <c:pt idx="7085">
                  <c:v>1454900</c:v>
                </c:pt>
                <c:pt idx="7086">
                  <c:v>1300500</c:v>
                </c:pt>
                <c:pt idx="7087">
                  <c:v>683710</c:v>
                </c:pt>
                <c:pt idx="7088">
                  <c:v>577030</c:v>
                </c:pt>
                <c:pt idx="7089">
                  <c:v>555350</c:v>
                </c:pt>
                <c:pt idx="7090">
                  <c:v>398620</c:v>
                </c:pt>
                <c:pt idx="7091">
                  <c:v>394260</c:v>
                </c:pt>
                <c:pt idx="7092">
                  <c:v>386270</c:v>
                </c:pt>
                <c:pt idx="7093">
                  <c:v>438500</c:v>
                </c:pt>
                <c:pt idx="7094">
                  <c:v>438130</c:v>
                </c:pt>
                <c:pt idx="7095">
                  <c:v>439780</c:v>
                </c:pt>
                <c:pt idx="7096">
                  <c:v>586410</c:v>
                </c:pt>
                <c:pt idx="7097">
                  <c:v>598690</c:v>
                </c:pt>
                <c:pt idx="7098">
                  <c:v>615700</c:v>
                </c:pt>
                <c:pt idx="7099">
                  <c:v>900570</c:v>
                </c:pt>
                <c:pt idx="7100">
                  <c:v>910310</c:v>
                </c:pt>
                <c:pt idx="7101">
                  <c:v>921560</c:v>
                </c:pt>
                <c:pt idx="7102">
                  <c:v>1065700</c:v>
                </c:pt>
                <c:pt idx="7103">
                  <c:v>1147000</c:v>
                </c:pt>
                <c:pt idx="7104">
                  <c:v>1157500</c:v>
                </c:pt>
                <c:pt idx="7105">
                  <c:v>1489700</c:v>
                </c:pt>
                <c:pt idx="7106">
                  <c:v>1507200</c:v>
                </c:pt>
                <c:pt idx="7107">
                  <c:v>1504200</c:v>
                </c:pt>
                <c:pt idx="7108">
                  <c:v>1480500</c:v>
                </c:pt>
                <c:pt idx="7109">
                  <c:v>1485300</c:v>
                </c:pt>
                <c:pt idx="7110">
                  <c:v>1518600</c:v>
                </c:pt>
                <c:pt idx="7111">
                  <c:v>1148900</c:v>
                </c:pt>
                <c:pt idx="7112">
                  <c:v>1068900</c:v>
                </c:pt>
                <c:pt idx="7113">
                  <c:v>1090600</c:v>
                </c:pt>
                <c:pt idx="7114">
                  <c:v>755260</c:v>
                </c:pt>
                <c:pt idx="7115">
                  <c:v>759230</c:v>
                </c:pt>
                <c:pt idx="7116">
                  <c:v>721740</c:v>
                </c:pt>
                <c:pt idx="7117">
                  <c:v>641510</c:v>
                </c:pt>
                <c:pt idx="7118">
                  <c:v>1318600</c:v>
                </c:pt>
                <c:pt idx="7119">
                  <c:v>1181100</c:v>
                </c:pt>
                <c:pt idx="7120">
                  <c:v>914020</c:v>
                </c:pt>
                <c:pt idx="7121">
                  <c:v>787540</c:v>
                </c:pt>
                <c:pt idx="7122">
                  <c:v>735460</c:v>
                </c:pt>
                <c:pt idx="7123">
                  <c:v>475730</c:v>
                </c:pt>
                <c:pt idx="7124">
                  <c:v>474010</c:v>
                </c:pt>
                <c:pt idx="7125">
                  <c:v>454540</c:v>
                </c:pt>
                <c:pt idx="7126">
                  <c:v>431080</c:v>
                </c:pt>
                <c:pt idx="7127">
                  <c:v>431730</c:v>
                </c:pt>
                <c:pt idx="7128">
                  <c:v>429630</c:v>
                </c:pt>
                <c:pt idx="7129">
                  <c:v>599590</c:v>
                </c:pt>
                <c:pt idx="7130">
                  <c:v>606710</c:v>
                </c:pt>
                <c:pt idx="7131">
                  <c:v>678190</c:v>
                </c:pt>
                <c:pt idx="7132">
                  <c:v>1135300</c:v>
                </c:pt>
                <c:pt idx="7133">
                  <c:v>1104900</c:v>
                </c:pt>
                <c:pt idx="7134">
                  <c:v>1177300</c:v>
                </c:pt>
                <c:pt idx="7135">
                  <c:v>1868300</c:v>
                </c:pt>
                <c:pt idx="7136">
                  <c:v>1908800</c:v>
                </c:pt>
                <c:pt idx="7137">
                  <c:v>1950900</c:v>
                </c:pt>
                <c:pt idx="7138">
                  <c:v>2338800</c:v>
                </c:pt>
                <c:pt idx="7139">
                  <c:v>2369300</c:v>
                </c:pt>
                <c:pt idx="7140">
                  <c:v>2327400</c:v>
                </c:pt>
                <c:pt idx="7141">
                  <c:v>2113400</c:v>
                </c:pt>
                <c:pt idx="7142">
                  <c:v>2111800</c:v>
                </c:pt>
                <c:pt idx="7143">
                  <c:v>1994300</c:v>
                </c:pt>
                <c:pt idx="7144">
                  <c:v>1555500</c:v>
                </c:pt>
                <c:pt idx="7145">
                  <c:v>1610500</c:v>
                </c:pt>
                <c:pt idx="7146">
                  <c:v>1491700</c:v>
                </c:pt>
                <c:pt idx="7147">
                  <c:v>1003800</c:v>
                </c:pt>
                <c:pt idx="7148">
                  <c:v>993720</c:v>
                </c:pt>
                <c:pt idx="7149">
                  <c:v>945820</c:v>
                </c:pt>
                <c:pt idx="7150">
                  <c:v>682130</c:v>
                </c:pt>
                <c:pt idx="7151">
                  <c:v>2183800</c:v>
                </c:pt>
                <c:pt idx="7152">
                  <c:v>2024700</c:v>
                </c:pt>
                <c:pt idx="7153">
                  <c:v>1445900</c:v>
                </c:pt>
                <c:pt idx="7154">
                  <c:v>1283100</c:v>
                </c:pt>
                <c:pt idx="7155">
                  <c:v>1166100</c:v>
                </c:pt>
                <c:pt idx="7156">
                  <c:v>837050</c:v>
                </c:pt>
                <c:pt idx="7157">
                  <c:v>868190</c:v>
                </c:pt>
                <c:pt idx="7158">
                  <c:v>794050</c:v>
                </c:pt>
                <c:pt idx="7159">
                  <c:v>637790</c:v>
                </c:pt>
                <c:pt idx="7160">
                  <c:v>633400</c:v>
                </c:pt>
                <c:pt idx="7161">
                  <c:v>621970</c:v>
                </c:pt>
                <c:pt idx="7162">
                  <c:v>587840</c:v>
                </c:pt>
                <c:pt idx="7163">
                  <c:v>593440</c:v>
                </c:pt>
                <c:pt idx="7164">
                  <c:v>590000</c:v>
                </c:pt>
                <c:pt idx="7165">
                  <c:v>980000</c:v>
                </c:pt>
                <c:pt idx="7166">
                  <c:v>1074700</c:v>
                </c:pt>
                <c:pt idx="7167">
                  <c:v>1087100</c:v>
                </c:pt>
                <c:pt idx="7168">
                  <c:v>1842700</c:v>
                </c:pt>
                <c:pt idx="7169">
                  <c:v>1855800</c:v>
                </c:pt>
                <c:pt idx="7170">
                  <c:v>1910500</c:v>
                </c:pt>
                <c:pt idx="7171">
                  <c:v>2532400</c:v>
                </c:pt>
                <c:pt idx="7172">
                  <c:v>2578900</c:v>
                </c:pt>
                <c:pt idx="7173">
                  <c:v>2608800</c:v>
                </c:pt>
                <c:pt idx="7174">
                  <c:v>2731200</c:v>
                </c:pt>
                <c:pt idx="7175">
                  <c:v>2708900</c:v>
                </c:pt>
                <c:pt idx="7176">
                  <c:v>2637100</c:v>
                </c:pt>
                <c:pt idx="7177">
                  <c:v>2207100</c:v>
                </c:pt>
                <c:pt idx="7178">
                  <c:v>1620700</c:v>
                </c:pt>
                <c:pt idx="7179">
                  <c:v>1621800</c:v>
                </c:pt>
                <c:pt idx="7180">
                  <c:v>1518600</c:v>
                </c:pt>
                <c:pt idx="7181">
                  <c:v>1089700</c:v>
                </c:pt>
                <c:pt idx="7182">
                  <c:v>1580200</c:v>
                </c:pt>
                <c:pt idx="7183">
                  <c:v>1432600</c:v>
                </c:pt>
                <c:pt idx="7184">
                  <c:v>1057000</c:v>
                </c:pt>
                <c:pt idx="7185">
                  <c:v>1016300</c:v>
                </c:pt>
                <c:pt idx="7186">
                  <c:v>994450</c:v>
                </c:pt>
                <c:pt idx="7187">
                  <c:v>1003700</c:v>
                </c:pt>
                <c:pt idx="7188">
                  <c:v>923660</c:v>
                </c:pt>
                <c:pt idx="7189">
                  <c:v>983220</c:v>
                </c:pt>
                <c:pt idx="7190">
                  <c:v>1059700</c:v>
                </c:pt>
                <c:pt idx="7191">
                  <c:v>1072700</c:v>
                </c:pt>
                <c:pt idx="7192">
                  <c:v>1027800</c:v>
                </c:pt>
                <c:pt idx="7193">
                  <c:v>1834500</c:v>
                </c:pt>
                <c:pt idx="7194">
                  <c:v>1844200</c:v>
                </c:pt>
                <c:pt idx="7195">
                  <c:v>3389600</c:v>
                </c:pt>
                <c:pt idx="7196">
                  <c:v>3366900</c:v>
                </c:pt>
                <c:pt idx="7197">
                  <c:v>3406000</c:v>
                </c:pt>
                <c:pt idx="7198">
                  <c:v>4329300</c:v>
                </c:pt>
                <c:pt idx="7199">
                  <c:v>4331000</c:v>
                </c:pt>
                <c:pt idx="7200">
                  <c:v>4256900</c:v>
                </c:pt>
                <c:pt idx="7201">
                  <c:v>3231500</c:v>
                </c:pt>
                <c:pt idx="7202">
                  <c:v>3270600</c:v>
                </c:pt>
                <c:pt idx="7203">
                  <c:v>3110200</c:v>
                </c:pt>
                <c:pt idx="7204">
                  <c:v>2203300</c:v>
                </c:pt>
                <c:pt idx="7205">
                  <c:v>2190300</c:v>
                </c:pt>
                <c:pt idx="7206">
                  <c:v>2118400</c:v>
                </c:pt>
                <c:pt idx="7207">
                  <c:v>1566900</c:v>
                </c:pt>
                <c:pt idx="7208">
                  <c:v>1571100</c:v>
                </c:pt>
                <c:pt idx="7209">
                  <c:v>1517500</c:v>
                </c:pt>
                <c:pt idx="7210">
                  <c:v>1256800</c:v>
                </c:pt>
                <c:pt idx="7211">
                  <c:v>1254400</c:v>
                </c:pt>
                <c:pt idx="7212">
                  <c:v>1222300</c:v>
                </c:pt>
                <c:pt idx="7213">
                  <c:v>1049000</c:v>
                </c:pt>
                <c:pt idx="7214">
                  <c:v>6327800</c:v>
                </c:pt>
                <c:pt idx="7215">
                  <c:v>5604100</c:v>
                </c:pt>
                <c:pt idx="7216">
                  <c:v>3674800</c:v>
                </c:pt>
                <c:pt idx="7217">
                  <c:v>3372300</c:v>
                </c:pt>
                <c:pt idx="7218">
                  <c:v>3190000</c:v>
                </c:pt>
                <c:pt idx="7219">
                  <c:v>2365700</c:v>
                </c:pt>
                <c:pt idx="7220">
                  <c:v>2356400</c:v>
                </c:pt>
                <c:pt idx="7221">
                  <c:v>2297800</c:v>
                </c:pt>
                <c:pt idx="7222">
                  <c:v>2029200</c:v>
                </c:pt>
                <c:pt idx="7223">
                  <c:v>2037000</c:v>
                </c:pt>
                <c:pt idx="7224">
                  <c:v>1996900</c:v>
                </c:pt>
                <c:pt idx="7225">
                  <c:v>1934100</c:v>
                </c:pt>
                <c:pt idx="7226">
                  <c:v>1934900</c:v>
                </c:pt>
                <c:pt idx="7227">
                  <c:v>2046300</c:v>
                </c:pt>
                <c:pt idx="7228">
                  <c:v>2963600</c:v>
                </c:pt>
                <c:pt idx="7229">
                  <c:v>4071500</c:v>
                </c:pt>
                <c:pt idx="7230">
                  <c:v>4378200</c:v>
                </c:pt>
                <c:pt idx="7231">
                  <c:v>5053900</c:v>
                </c:pt>
                <c:pt idx="7232">
                  <c:v>4831600</c:v>
                </c:pt>
                <c:pt idx="7233">
                  <c:v>5095700</c:v>
                </c:pt>
                <c:pt idx="7234">
                  <c:v>4713700</c:v>
                </c:pt>
                <c:pt idx="7235">
                  <c:v>4720200</c:v>
                </c:pt>
                <c:pt idx="7236">
                  <c:v>4541100</c:v>
                </c:pt>
                <c:pt idx="7237">
                  <c:v>3847600</c:v>
                </c:pt>
                <c:pt idx="7238">
                  <c:v>3839000</c:v>
                </c:pt>
                <c:pt idx="7239">
                  <c:v>3599500</c:v>
                </c:pt>
                <c:pt idx="7240">
                  <c:v>2162300</c:v>
                </c:pt>
                <c:pt idx="7241">
                  <c:v>2154700</c:v>
                </c:pt>
                <c:pt idx="7242">
                  <c:v>2011600</c:v>
                </c:pt>
                <c:pt idx="7243">
                  <c:v>1621300</c:v>
                </c:pt>
                <c:pt idx="7244">
                  <c:v>2603700</c:v>
                </c:pt>
                <c:pt idx="7245">
                  <c:v>2443200</c:v>
                </c:pt>
                <c:pt idx="7246">
                  <c:v>2192400</c:v>
                </c:pt>
                <c:pt idx="7247">
                  <c:v>2223200</c:v>
                </c:pt>
                <c:pt idx="7248">
                  <c:v>2203300</c:v>
                </c:pt>
                <c:pt idx="7249">
                  <c:v>2534500</c:v>
                </c:pt>
                <c:pt idx="7250">
                  <c:v>2690900</c:v>
                </c:pt>
                <c:pt idx="7251">
                  <c:v>2727500</c:v>
                </c:pt>
                <c:pt idx="7252">
                  <c:v>4042100</c:v>
                </c:pt>
                <c:pt idx="7253">
                  <c:v>4027500</c:v>
                </c:pt>
                <c:pt idx="7254">
                  <c:v>4325900</c:v>
                </c:pt>
                <c:pt idx="7255">
                  <c:v>5251700</c:v>
                </c:pt>
                <c:pt idx="7256">
                  <c:v>5570500</c:v>
                </c:pt>
                <c:pt idx="7257">
                  <c:v>5315300</c:v>
                </c:pt>
                <c:pt idx="7258">
                  <c:v>5652100</c:v>
                </c:pt>
                <c:pt idx="7259">
                  <c:v>5609900</c:v>
                </c:pt>
                <c:pt idx="7260">
                  <c:v>5537000</c:v>
                </c:pt>
                <c:pt idx="7261">
                  <c:v>4435300</c:v>
                </c:pt>
                <c:pt idx="7262">
                  <c:v>5297100</c:v>
                </c:pt>
                <c:pt idx="7263">
                  <c:v>5103500</c:v>
                </c:pt>
                <c:pt idx="7264">
                  <c:v>3477500</c:v>
                </c:pt>
                <c:pt idx="7265">
                  <c:v>3451300</c:v>
                </c:pt>
                <c:pt idx="7266">
                  <c:v>3292900</c:v>
                </c:pt>
                <c:pt idx="7267">
                  <c:v>2386300</c:v>
                </c:pt>
                <c:pt idx="7268">
                  <c:v>2283200</c:v>
                </c:pt>
                <c:pt idx="7269">
                  <c:v>2270800</c:v>
                </c:pt>
                <c:pt idx="7270">
                  <c:v>1975700</c:v>
                </c:pt>
                <c:pt idx="7271">
                  <c:v>1971200</c:v>
                </c:pt>
                <c:pt idx="7272">
                  <c:v>1920700</c:v>
                </c:pt>
                <c:pt idx="7273">
                  <c:v>1963400</c:v>
                </c:pt>
                <c:pt idx="7274">
                  <c:v>1956300</c:v>
                </c:pt>
                <c:pt idx="7275">
                  <c:v>1952300</c:v>
                </c:pt>
                <c:pt idx="7276">
                  <c:v>2214800</c:v>
                </c:pt>
                <c:pt idx="7277">
                  <c:v>6407700</c:v>
                </c:pt>
                <c:pt idx="7278">
                  <c:v>5881300</c:v>
                </c:pt>
                <c:pt idx="7279">
                  <c:v>6572400</c:v>
                </c:pt>
                <c:pt idx="7280">
                  <c:v>6960500</c:v>
                </c:pt>
                <c:pt idx="7281">
                  <c:v>6991100</c:v>
                </c:pt>
                <c:pt idx="7282">
                  <c:v>5276500</c:v>
                </c:pt>
                <c:pt idx="7283">
                  <c:v>5159700</c:v>
                </c:pt>
                <c:pt idx="7284">
                  <c:v>4765700</c:v>
                </c:pt>
                <c:pt idx="7285">
                  <c:v>3769500</c:v>
                </c:pt>
                <c:pt idx="7286">
                  <c:v>3570600</c:v>
                </c:pt>
                <c:pt idx="7287">
                  <c:v>3552400</c:v>
                </c:pt>
                <c:pt idx="7288">
                  <c:v>2710000</c:v>
                </c:pt>
                <c:pt idx="7289">
                  <c:v>2589200</c:v>
                </c:pt>
                <c:pt idx="7290">
                  <c:v>2504800</c:v>
                </c:pt>
                <c:pt idx="7291">
                  <c:v>2294800</c:v>
                </c:pt>
                <c:pt idx="7292">
                  <c:v>2303400</c:v>
                </c:pt>
                <c:pt idx="7293">
                  <c:v>2374300</c:v>
                </c:pt>
                <c:pt idx="7294">
                  <c:v>2190400</c:v>
                </c:pt>
                <c:pt idx="7295">
                  <c:v>2307600</c:v>
                </c:pt>
                <c:pt idx="7296">
                  <c:v>2212100</c:v>
                </c:pt>
                <c:pt idx="7297">
                  <c:v>3012900</c:v>
                </c:pt>
                <c:pt idx="7298">
                  <c:v>3011900</c:v>
                </c:pt>
                <c:pt idx="7299">
                  <c:v>3205300</c:v>
                </c:pt>
                <c:pt idx="7300">
                  <c:v>4805800</c:v>
                </c:pt>
                <c:pt idx="7301">
                  <c:v>4881100</c:v>
                </c:pt>
                <c:pt idx="7302">
                  <c:v>4773500</c:v>
                </c:pt>
                <c:pt idx="7303">
                  <c:v>4804100</c:v>
                </c:pt>
                <c:pt idx="7304">
                  <c:v>5423100</c:v>
                </c:pt>
                <c:pt idx="7305">
                  <c:v>3643000</c:v>
                </c:pt>
                <c:pt idx="7306">
                  <c:v>3505500</c:v>
                </c:pt>
                <c:pt idx="7307">
                  <c:v>3408700</c:v>
                </c:pt>
                <c:pt idx="7308">
                  <c:v>3257500</c:v>
                </c:pt>
                <c:pt idx="7309">
                  <c:v>3197000</c:v>
                </c:pt>
                <c:pt idx="7310">
                  <c:v>3123400</c:v>
                </c:pt>
                <c:pt idx="7311">
                  <c:v>2649500</c:v>
                </c:pt>
                <c:pt idx="7312">
                  <c:v>2598000</c:v>
                </c:pt>
                <c:pt idx="7313">
                  <c:v>2548900</c:v>
                </c:pt>
                <c:pt idx="7314">
                  <c:v>2562400</c:v>
                </c:pt>
                <c:pt idx="7315">
                  <c:v>2396000</c:v>
                </c:pt>
                <c:pt idx="7316">
                  <c:v>2496900</c:v>
                </c:pt>
                <c:pt idx="7317">
                  <c:v>2508500</c:v>
                </c:pt>
                <c:pt idx="7318">
                  <c:v>2458000</c:v>
                </c:pt>
                <c:pt idx="7319">
                  <c:v>2377400</c:v>
                </c:pt>
                <c:pt idx="7320">
                  <c:v>2381200</c:v>
                </c:pt>
                <c:pt idx="7321">
                  <c:v>2245900</c:v>
                </c:pt>
                <c:pt idx="7322">
                  <c:v>2557600</c:v>
                </c:pt>
                <c:pt idx="7323">
                  <c:v>2565600</c:v>
                </c:pt>
                <c:pt idx="7324">
                  <c:v>2676800</c:v>
                </c:pt>
                <c:pt idx="7325">
                  <c:v>3145500</c:v>
                </c:pt>
                <c:pt idx="7326">
                  <c:v>3212600</c:v>
                </c:pt>
                <c:pt idx="7327">
                  <c:v>3193300</c:v>
                </c:pt>
                <c:pt idx="7328">
                  <c:v>4314600</c:v>
                </c:pt>
                <c:pt idx="7329">
                  <c:v>4167000</c:v>
                </c:pt>
                <c:pt idx="7330">
                  <c:v>4175100</c:v>
                </c:pt>
                <c:pt idx="7331">
                  <c:v>4749400</c:v>
                </c:pt>
                <c:pt idx="7332">
                  <c:v>4753300</c:v>
                </c:pt>
                <c:pt idx="7333">
                  <c:v>5504300</c:v>
                </c:pt>
                <c:pt idx="7334">
                  <c:v>5514300</c:v>
                </c:pt>
                <c:pt idx="7335">
                  <c:v>5428600</c:v>
                </c:pt>
                <c:pt idx="7336">
                  <c:v>3971400</c:v>
                </c:pt>
                <c:pt idx="7337">
                  <c:v>4160200</c:v>
                </c:pt>
                <c:pt idx="7338">
                  <c:v>3915300</c:v>
                </c:pt>
                <c:pt idx="7339">
                  <c:v>2410200</c:v>
                </c:pt>
                <c:pt idx="7340">
                  <c:v>2388300</c:v>
                </c:pt>
                <c:pt idx="7341">
                  <c:v>2308700</c:v>
                </c:pt>
                <c:pt idx="7342">
                  <c:v>1979100</c:v>
                </c:pt>
                <c:pt idx="7343">
                  <c:v>1865400</c:v>
                </c:pt>
                <c:pt idx="7344">
                  <c:v>1932300</c:v>
                </c:pt>
                <c:pt idx="7345">
                  <c:v>1980900</c:v>
                </c:pt>
                <c:pt idx="7346">
                  <c:v>2035700</c:v>
                </c:pt>
                <c:pt idx="7347">
                  <c:v>2027000</c:v>
                </c:pt>
                <c:pt idx="7348">
                  <c:v>2286000</c:v>
                </c:pt>
                <c:pt idx="7349">
                  <c:v>2275800</c:v>
                </c:pt>
                <c:pt idx="7350">
                  <c:v>2307200</c:v>
                </c:pt>
                <c:pt idx="7351">
                  <c:v>3294000</c:v>
                </c:pt>
                <c:pt idx="7352">
                  <c:v>3315100</c:v>
                </c:pt>
                <c:pt idx="7353">
                  <c:v>3436300</c:v>
                </c:pt>
                <c:pt idx="7354">
                  <c:v>5064000</c:v>
                </c:pt>
                <c:pt idx="7355">
                  <c:v>2735200</c:v>
                </c:pt>
                <c:pt idx="7356">
                  <c:v>2528100</c:v>
                </c:pt>
                <c:pt idx="7357">
                  <c:v>1678000</c:v>
                </c:pt>
                <c:pt idx="7358">
                  <c:v>1609500</c:v>
                </c:pt>
                <c:pt idx="7359">
                  <c:v>1571100</c:v>
                </c:pt>
                <c:pt idx="7360">
                  <c:v>1717000</c:v>
                </c:pt>
                <c:pt idx="7361">
                  <c:v>1729100</c:v>
                </c:pt>
                <c:pt idx="7362">
                  <c:v>1729200</c:v>
                </c:pt>
                <c:pt idx="7363">
                  <c:v>2007000</c:v>
                </c:pt>
                <c:pt idx="7364">
                  <c:v>2017600</c:v>
                </c:pt>
                <c:pt idx="7365">
                  <c:v>2030500</c:v>
                </c:pt>
                <c:pt idx="7366">
                  <c:v>2588400</c:v>
                </c:pt>
                <c:pt idx="7367">
                  <c:v>2600500</c:v>
                </c:pt>
                <c:pt idx="7368">
                  <c:v>2648200</c:v>
                </c:pt>
                <c:pt idx="7369">
                  <c:v>3187500</c:v>
                </c:pt>
                <c:pt idx="7370">
                  <c:v>3210200</c:v>
                </c:pt>
                <c:pt idx="7371">
                  <c:v>3239600</c:v>
                </c:pt>
                <c:pt idx="7372">
                  <c:v>4140100</c:v>
                </c:pt>
                <c:pt idx="7373">
                  <c:v>4187600</c:v>
                </c:pt>
                <c:pt idx="7374">
                  <c:v>4197200</c:v>
                </c:pt>
                <c:pt idx="7375">
                  <c:v>4988100</c:v>
                </c:pt>
                <c:pt idx="7376">
                  <c:v>5037400</c:v>
                </c:pt>
                <c:pt idx="7377">
                  <c:v>4872300</c:v>
                </c:pt>
                <c:pt idx="7378">
                  <c:v>3407700</c:v>
                </c:pt>
                <c:pt idx="7379">
                  <c:v>3376600</c:v>
                </c:pt>
                <c:pt idx="7380">
                  <c:v>3150100</c:v>
                </c:pt>
                <c:pt idx="7381">
                  <c:v>1854600</c:v>
                </c:pt>
                <c:pt idx="7382">
                  <c:v>1772200</c:v>
                </c:pt>
                <c:pt idx="7383">
                  <c:v>1695000</c:v>
                </c:pt>
                <c:pt idx="7384">
                  <c:v>1395800</c:v>
                </c:pt>
                <c:pt idx="7385">
                  <c:v>1406000</c:v>
                </c:pt>
                <c:pt idx="7386">
                  <c:v>1386400</c:v>
                </c:pt>
                <c:pt idx="7387">
                  <c:v>1695400</c:v>
                </c:pt>
                <c:pt idx="7388">
                  <c:v>1708600</c:v>
                </c:pt>
                <c:pt idx="7389">
                  <c:v>1717600</c:v>
                </c:pt>
                <c:pt idx="7390">
                  <c:v>2079100</c:v>
                </c:pt>
                <c:pt idx="7391">
                  <c:v>2206400</c:v>
                </c:pt>
                <c:pt idx="7392">
                  <c:v>2253600</c:v>
                </c:pt>
                <c:pt idx="7393">
                  <c:v>3273600</c:v>
                </c:pt>
                <c:pt idx="7394">
                  <c:v>446380</c:v>
                </c:pt>
                <c:pt idx="7395">
                  <c:v>459930</c:v>
                </c:pt>
                <c:pt idx="7396">
                  <c:v>549600</c:v>
                </c:pt>
                <c:pt idx="7397">
                  <c:v>2044200</c:v>
                </c:pt>
                <c:pt idx="7398">
                  <c:v>1829400</c:v>
                </c:pt>
                <c:pt idx="7399">
                  <c:v>1105500</c:v>
                </c:pt>
                <c:pt idx="7400">
                  <c:v>1066500</c:v>
                </c:pt>
                <c:pt idx="7401">
                  <c:v>1035500</c:v>
                </c:pt>
                <c:pt idx="7402">
                  <c:v>1228400</c:v>
                </c:pt>
                <c:pt idx="7403">
                  <c:v>1250800</c:v>
                </c:pt>
                <c:pt idx="7404">
                  <c:v>1192300</c:v>
                </c:pt>
                <c:pt idx="7405">
                  <c:v>1803100</c:v>
                </c:pt>
                <c:pt idx="7406">
                  <c:v>1820800</c:v>
                </c:pt>
                <c:pt idx="7407">
                  <c:v>1843300</c:v>
                </c:pt>
                <c:pt idx="7408">
                  <c:v>2050100</c:v>
                </c:pt>
                <c:pt idx="7409">
                  <c:v>2065100</c:v>
                </c:pt>
                <c:pt idx="7410">
                  <c:v>2091700</c:v>
                </c:pt>
                <c:pt idx="7411">
                  <c:v>2570000</c:v>
                </c:pt>
                <c:pt idx="7412">
                  <c:v>2566400</c:v>
                </c:pt>
                <c:pt idx="7413">
                  <c:v>2573600</c:v>
                </c:pt>
                <c:pt idx="7414">
                  <c:v>3204900</c:v>
                </c:pt>
                <c:pt idx="7415">
                  <c:v>3236100</c:v>
                </c:pt>
                <c:pt idx="7416">
                  <c:v>3242200</c:v>
                </c:pt>
                <c:pt idx="7417">
                  <c:v>3254300</c:v>
                </c:pt>
                <c:pt idx="7418">
                  <c:v>3399000</c:v>
                </c:pt>
                <c:pt idx="7419">
                  <c:v>3323700</c:v>
                </c:pt>
                <c:pt idx="7420">
                  <c:v>2347800</c:v>
                </c:pt>
                <c:pt idx="7421">
                  <c:v>2342900</c:v>
                </c:pt>
                <c:pt idx="7422">
                  <c:v>2209000</c:v>
                </c:pt>
                <c:pt idx="7423">
                  <c:v>1271200</c:v>
                </c:pt>
                <c:pt idx="7424">
                  <c:v>1272400</c:v>
                </c:pt>
                <c:pt idx="7425">
                  <c:v>1135200</c:v>
                </c:pt>
                <c:pt idx="7426">
                  <c:v>1010400</c:v>
                </c:pt>
                <c:pt idx="7427">
                  <c:v>1016800</c:v>
                </c:pt>
                <c:pt idx="7428">
                  <c:v>1068000</c:v>
                </c:pt>
                <c:pt idx="7429">
                  <c:v>1504900</c:v>
                </c:pt>
                <c:pt idx="7430">
                  <c:v>1518700</c:v>
                </c:pt>
                <c:pt idx="7431">
                  <c:v>1484500</c:v>
                </c:pt>
                <c:pt idx="7432">
                  <c:v>2151300</c:v>
                </c:pt>
                <c:pt idx="7433">
                  <c:v>2168300</c:v>
                </c:pt>
                <c:pt idx="7434">
                  <c:v>2245700</c:v>
                </c:pt>
                <c:pt idx="7435">
                  <c:v>1185500</c:v>
                </c:pt>
                <c:pt idx="7436">
                  <c:v>1087500</c:v>
                </c:pt>
                <c:pt idx="7437">
                  <c:v>887110</c:v>
                </c:pt>
                <c:pt idx="7438">
                  <c:v>911770</c:v>
                </c:pt>
                <c:pt idx="7439">
                  <c:v>886210</c:v>
                </c:pt>
                <c:pt idx="7440">
                  <c:v>894040</c:v>
                </c:pt>
                <c:pt idx="7441">
                  <c:v>903890</c:v>
                </c:pt>
                <c:pt idx="7442">
                  <c:v>917650</c:v>
                </c:pt>
                <c:pt idx="7443">
                  <c:v>1313000</c:v>
                </c:pt>
                <c:pt idx="7444">
                  <c:v>1976100</c:v>
                </c:pt>
                <c:pt idx="7445">
                  <c:v>1389700</c:v>
                </c:pt>
                <c:pt idx="7446">
                  <c:v>1906200</c:v>
                </c:pt>
                <c:pt idx="7447">
                  <c:v>1827800</c:v>
                </c:pt>
                <c:pt idx="7448">
                  <c:v>1854000</c:v>
                </c:pt>
                <c:pt idx="7449">
                  <c:v>2067100</c:v>
                </c:pt>
                <c:pt idx="7450">
                  <c:v>2080700</c:v>
                </c:pt>
                <c:pt idx="7451">
                  <c:v>2082900</c:v>
                </c:pt>
                <c:pt idx="7452">
                  <c:v>2472000</c:v>
                </c:pt>
                <c:pt idx="7453">
                  <c:v>2485500</c:v>
                </c:pt>
                <c:pt idx="7454">
                  <c:v>2458200</c:v>
                </c:pt>
                <c:pt idx="7455">
                  <c:v>2208200</c:v>
                </c:pt>
                <c:pt idx="7456">
                  <c:v>2211600</c:v>
                </c:pt>
                <c:pt idx="7457">
                  <c:v>2108100</c:v>
                </c:pt>
                <c:pt idx="7458">
                  <c:v>1421200</c:v>
                </c:pt>
                <c:pt idx="7459">
                  <c:v>1419200</c:v>
                </c:pt>
                <c:pt idx="7460">
                  <c:v>1356900</c:v>
                </c:pt>
                <c:pt idx="7461">
                  <c:v>923000</c:v>
                </c:pt>
                <c:pt idx="7462">
                  <c:v>919290</c:v>
                </c:pt>
                <c:pt idx="7463">
                  <c:v>887600</c:v>
                </c:pt>
                <c:pt idx="7464">
                  <c:v>938230</c:v>
                </c:pt>
                <c:pt idx="7465">
                  <c:v>875150</c:v>
                </c:pt>
                <c:pt idx="7466">
                  <c:v>894180</c:v>
                </c:pt>
                <c:pt idx="7467">
                  <c:v>1388400</c:v>
                </c:pt>
                <c:pt idx="7468">
                  <c:v>1417300</c:v>
                </c:pt>
                <c:pt idx="7469">
                  <c:v>1460100</c:v>
                </c:pt>
                <c:pt idx="7470">
                  <c:v>2237900</c:v>
                </c:pt>
                <c:pt idx="7471">
                  <c:v>2254400</c:v>
                </c:pt>
                <c:pt idx="7472">
                  <c:v>2296300</c:v>
                </c:pt>
                <c:pt idx="7473">
                  <c:v>2828500</c:v>
                </c:pt>
                <c:pt idx="7474">
                  <c:v>387220</c:v>
                </c:pt>
                <c:pt idx="7475">
                  <c:v>383190</c:v>
                </c:pt>
                <c:pt idx="7476">
                  <c:v>371510</c:v>
                </c:pt>
                <c:pt idx="7477">
                  <c:v>843560</c:v>
                </c:pt>
                <c:pt idx="7478">
                  <c:v>798270</c:v>
                </c:pt>
                <c:pt idx="7479">
                  <c:v>854020</c:v>
                </c:pt>
                <c:pt idx="7480">
                  <c:v>881700</c:v>
                </c:pt>
                <c:pt idx="7481">
                  <c:v>806170</c:v>
                </c:pt>
                <c:pt idx="7482">
                  <c:v>862240</c:v>
                </c:pt>
                <c:pt idx="7483">
                  <c:v>805760</c:v>
                </c:pt>
                <c:pt idx="7484">
                  <c:v>866440</c:v>
                </c:pt>
                <c:pt idx="7485">
                  <c:v>1045300</c:v>
                </c:pt>
                <c:pt idx="7486">
                  <c:v>1061000</c:v>
                </c:pt>
                <c:pt idx="7487">
                  <c:v>1071700</c:v>
                </c:pt>
                <c:pt idx="7488">
                  <c:v>1654800</c:v>
                </c:pt>
                <c:pt idx="7489">
                  <c:v>1841600</c:v>
                </c:pt>
                <c:pt idx="7490">
                  <c:v>1850900</c:v>
                </c:pt>
                <c:pt idx="7491">
                  <c:v>1847200</c:v>
                </c:pt>
                <c:pt idx="7492">
                  <c:v>2109000</c:v>
                </c:pt>
                <c:pt idx="7493">
                  <c:v>2109500</c:v>
                </c:pt>
                <c:pt idx="7494">
                  <c:v>1961700</c:v>
                </c:pt>
                <c:pt idx="7495">
                  <c:v>1541000</c:v>
                </c:pt>
                <c:pt idx="7496">
                  <c:v>1546900</c:v>
                </c:pt>
                <c:pt idx="7497">
                  <c:v>1446000</c:v>
                </c:pt>
                <c:pt idx="7498">
                  <c:v>907510</c:v>
                </c:pt>
                <c:pt idx="7499">
                  <c:v>844640</c:v>
                </c:pt>
                <c:pt idx="7500">
                  <c:v>870950</c:v>
                </c:pt>
                <c:pt idx="7501">
                  <c:v>748630</c:v>
                </c:pt>
                <c:pt idx="7502">
                  <c:v>742700</c:v>
                </c:pt>
                <c:pt idx="7503">
                  <c:v>745470</c:v>
                </c:pt>
                <c:pt idx="7504">
                  <c:v>899820</c:v>
                </c:pt>
                <c:pt idx="7505">
                  <c:v>912760</c:v>
                </c:pt>
                <c:pt idx="7506">
                  <c:v>934750</c:v>
                </c:pt>
                <c:pt idx="7507">
                  <c:v>1395200</c:v>
                </c:pt>
                <c:pt idx="7508">
                  <c:v>1483900</c:v>
                </c:pt>
                <c:pt idx="7509">
                  <c:v>1448900</c:v>
                </c:pt>
                <c:pt idx="7510">
                  <c:v>1972300</c:v>
                </c:pt>
                <c:pt idx="7511">
                  <c:v>2054800</c:v>
                </c:pt>
                <c:pt idx="7512">
                  <c:v>2066600</c:v>
                </c:pt>
                <c:pt idx="7513">
                  <c:v>2047300</c:v>
                </c:pt>
                <c:pt idx="7514">
                  <c:v>1785700</c:v>
                </c:pt>
                <c:pt idx="7515">
                  <c:v>1487500</c:v>
                </c:pt>
                <c:pt idx="7516">
                  <c:v>1142300</c:v>
                </c:pt>
                <c:pt idx="7517">
                  <c:v>1071100</c:v>
                </c:pt>
                <c:pt idx="7518">
                  <c:v>1088000</c:v>
                </c:pt>
                <c:pt idx="7519">
                  <c:v>721270</c:v>
                </c:pt>
                <c:pt idx="7520">
                  <c:v>688100</c:v>
                </c:pt>
                <c:pt idx="7521">
                  <c:v>683480</c:v>
                </c:pt>
                <c:pt idx="7522">
                  <c:v>662360</c:v>
                </c:pt>
                <c:pt idx="7523">
                  <c:v>662720</c:v>
                </c:pt>
                <c:pt idx="7524">
                  <c:v>691490</c:v>
                </c:pt>
                <c:pt idx="7525">
                  <c:v>864640</c:v>
                </c:pt>
                <c:pt idx="7526">
                  <c:v>874180</c:v>
                </c:pt>
                <c:pt idx="7527">
                  <c:v>904270</c:v>
                </c:pt>
                <c:pt idx="7528">
                  <c:v>1498300</c:v>
                </c:pt>
                <c:pt idx="7529">
                  <c:v>1820800</c:v>
                </c:pt>
                <c:pt idx="7530">
                  <c:v>1828100</c:v>
                </c:pt>
                <c:pt idx="7531">
                  <c:v>1890100</c:v>
                </c:pt>
                <c:pt idx="7532">
                  <c:v>1478300</c:v>
                </c:pt>
                <c:pt idx="7533">
                  <c:v>1476300</c:v>
                </c:pt>
                <c:pt idx="7534">
                  <c:v>1424800</c:v>
                </c:pt>
                <c:pt idx="7535">
                  <c:v>974570</c:v>
                </c:pt>
                <c:pt idx="7536">
                  <c:v>114070</c:v>
                </c:pt>
                <c:pt idx="7537">
                  <c:v>109080</c:v>
                </c:pt>
                <c:pt idx="7538">
                  <c:v>854390</c:v>
                </c:pt>
                <c:pt idx="7539">
                  <c:v>899080</c:v>
                </c:pt>
                <c:pt idx="7540">
                  <c:v>823570</c:v>
                </c:pt>
                <c:pt idx="7541">
                  <c:v>81276</c:v>
                </c:pt>
                <c:pt idx="7542">
                  <c:v>621370</c:v>
                </c:pt>
                <c:pt idx="7543">
                  <c:v>578620</c:v>
                </c:pt>
                <c:pt idx="7544">
                  <c:v>782300</c:v>
                </c:pt>
                <c:pt idx="7545">
                  <c:v>1186100</c:v>
                </c:pt>
                <c:pt idx="7546">
                  <c:v>1509300</c:v>
                </c:pt>
                <c:pt idx="7547">
                  <c:v>3255800</c:v>
                </c:pt>
                <c:pt idx="7548">
                  <c:v>3306900</c:v>
                </c:pt>
                <c:pt idx="7549">
                  <c:v>1287100</c:v>
                </c:pt>
                <c:pt idx="7550">
                  <c:v>1219300</c:v>
                </c:pt>
                <c:pt idx="7551">
                  <c:v>1234100</c:v>
                </c:pt>
                <c:pt idx="7552">
                  <c:v>1250600</c:v>
                </c:pt>
                <c:pt idx="7553">
                  <c:v>1214200</c:v>
                </c:pt>
                <c:pt idx="7554">
                  <c:v>1212700</c:v>
                </c:pt>
                <c:pt idx="7555">
                  <c:v>1231500</c:v>
                </c:pt>
                <c:pt idx="7556">
                  <c:v>896170</c:v>
                </c:pt>
                <c:pt idx="7557">
                  <c:v>943290</c:v>
                </c:pt>
                <c:pt idx="7558">
                  <c:v>904250</c:v>
                </c:pt>
                <c:pt idx="7559">
                  <c:v>603430</c:v>
                </c:pt>
                <c:pt idx="7560">
                  <c:v>600440</c:v>
                </c:pt>
                <c:pt idx="7561">
                  <c:v>595540</c:v>
                </c:pt>
                <c:pt idx="7562">
                  <c:v>680960</c:v>
                </c:pt>
                <c:pt idx="7563">
                  <c:v>688150</c:v>
                </c:pt>
                <c:pt idx="7564">
                  <c:v>674950</c:v>
                </c:pt>
                <c:pt idx="7565">
                  <c:v>734740</c:v>
                </c:pt>
                <c:pt idx="7566">
                  <c:v>711810</c:v>
                </c:pt>
                <c:pt idx="7567">
                  <c:v>721310</c:v>
                </c:pt>
                <c:pt idx="7568">
                  <c:v>1145600</c:v>
                </c:pt>
                <c:pt idx="7569">
                  <c:v>1106900</c:v>
                </c:pt>
                <c:pt idx="7570">
                  <c:v>1177400</c:v>
                </c:pt>
                <c:pt idx="7571">
                  <c:v>1486100</c:v>
                </c:pt>
                <c:pt idx="7572">
                  <c:v>1491600</c:v>
                </c:pt>
                <c:pt idx="7573">
                  <c:v>1449800</c:v>
                </c:pt>
                <c:pt idx="7574">
                  <c:v>1708000</c:v>
                </c:pt>
                <c:pt idx="7575">
                  <c:v>1707000</c:v>
                </c:pt>
                <c:pt idx="7576">
                  <c:v>1673800</c:v>
                </c:pt>
                <c:pt idx="7577">
                  <c:v>1227700</c:v>
                </c:pt>
                <c:pt idx="7578">
                  <c:v>1298600</c:v>
                </c:pt>
                <c:pt idx="7579">
                  <c:v>1200200</c:v>
                </c:pt>
                <c:pt idx="7580">
                  <c:v>671610</c:v>
                </c:pt>
                <c:pt idx="7581">
                  <c:v>685000</c:v>
                </c:pt>
                <c:pt idx="7582">
                  <c:v>657520</c:v>
                </c:pt>
                <c:pt idx="7583">
                  <c:v>835720</c:v>
                </c:pt>
                <c:pt idx="7584">
                  <c:v>952010</c:v>
                </c:pt>
                <c:pt idx="7585">
                  <c:v>898730</c:v>
                </c:pt>
                <c:pt idx="7586">
                  <c:v>1250500</c:v>
                </c:pt>
                <c:pt idx="7587">
                  <c:v>1254600</c:v>
                </c:pt>
                <c:pt idx="7588">
                  <c:v>1276200</c:v>
                </c:pt>
                <c:pt idx="7589">
                  <c:v>1412300</c:v>
                </c:pt>
                <c:pt idx="7590">
                  <c:v>1422300</c:v>
                </c:pt>
                <c:pt idx="7591">
                  <c:v>1398700</c:v>
                </c:pt>
                <c:pt idx="7592">
                  <c:v>1193700</c:v>
                </c:pt>
                <c:pt idx="7593">
                  <c:v>1186500</c:v>
                </c:pt>
                <c:pt idx="7594">
                  <c:v>744810</c:v>
                </c:pt>
                <c:pt idx="7595">
                  <c:v>540760</c:v>
                </c:pt>
                <c:pt idx="7596">
                  <c:v>541900</c:v>
                </c:pt>
                <c:pt idx="7597">
                  <c:v>537550</c:v>
                </c:pt>
                <c:pt idx="7598">
                  <c:v>824590</c:v>
                </c:pt>
                <c:pt idx="7599">
                  <c:v>825490</c:v>
                </c:pt>
                <c:pt idx="7600">
                  <c:v>853080</c:v>
                </c:pt>
                <c:pt idx="7601">
                  <c:v>1043700</c:v>
                </c:pt>
                <c:pt idx="7602">
                  <c:v>1054100</c:v>
                </c:pt>
                <c:pt idx="7603">
                  <c:v>1058900</c:v>
                </c:pt>
                <c:pt idx="7604">
                  <c:v>1487900</c:v>
                </c:pt>
                <c:pt idx="7605">
                  <c:v>1514700</c:v>
                </c:pt>
                <c:pt idx="7606">
                  <c:v>1528500</c:v>
                </c:pt>
                <c:pt idx="7607">
                  <c:v>1777100</c:v>
                </c:pt>
                <c:pt idx="7608">
                  <c:v>1778400</c:v>
                </c:pt>
                <c:pt idx="7609">
                  <c:v>1764100</c:v>
                </c:pt>
                <c:pt idx="7610">
                  <c:v>1503700</c:v>
                </c:pt>
                <c:pt idx="7611">
                  <c:v>1505700</c:v>
                </c:pt>
                <c:pt idx="7612">
                  <c:v>1500900</c:v>
                </c:pt>
                <c:pt idx="7613">
                  <c:v>882390</c:v>
                </c:pt>
                <c:pt idx="7614">
                  <c:v>823200</c:v>
                </c:pt>
                <c:pt idx="7615">
                  <c:v>782020</c:v>
                </c:pt>
                <c:pt idx="7616">
                  <c:v>455450</c:v>
                </c:pt>
                <c:pt idx="7617">
                  <c:v>56966</c:v>
                </c:pt>
                <c:pt idx="7618">
                  <c:v>54663</c:v>
                </c:pt>
                <c:pt idx="7619">
                  <c:v>48093</c:v>
                </c:pt>
                <c:pt idx="7620">
                  <c:v>47852</c:v>
                </c:pt>
                <c:pt idx="7621">
                  <c:v>46586</c:v>
                </c:pt>
                <c:pt idx="7622">
                  <c:v>47508</c:v>
                </c:pt>
                <c:pt idx="7623">
                  <c:v>969120</c:v>
                </c:pt>
                <c:pt idx="7624">
                  <c:v>996290</c:v>
                </c:pt>
                <c:pt idx="7625">
                  <c:v>1542800</c:v>
                </c:pt>
                <c:pt idx="7626">
                  <c:v>1559600</c:v>
                </c:pt>
                <c:pt idx="7627">
                  <c:v>1535700</c:v>
                </c:pt>
                <c:pt idx="7628">
                  <c:v>1796800</c:v>
                </c:pt>
                <c:pt idx="7629">
                  <c:v>1801000</c:v>
                </c:pt>
                <c:pt idx="7630">
                  <c:v>1883100</c:v>
                </c:pt>
                <c:pt idx="7631">
                  <c:v>1692800</c:v>
                </c:pt>
                <c:pt idx="7632">
                  <c:v>1686300</c:v>
                </c:pt>
                <c:pt idx="7633">
                  <c:v>1633600</c:v>
                </c:pt>
                <c:pt idx="7634">
                  <c:v>1091300</c:v>
                </c:pt>
                <c:pt idx="7635">
                  <c:v>1090400</c:v>
                </c:pt>
                <c:pt idx="7636">
                  <c:v>1025300</c:v>
                </c:pt>
                <c:pt idx="7637">
                  <c:v>725540</c:v>
                </c:pt>
                <c:pt idx="7638">
                  <c:v>725700</c:v>
                </c:pt>
                <c:pt idx="7639">
                  <c:v>705250</c:v>
                </c:pt>
                <c:pt idx="7640">
                  <c:v>821940</c:v>
                </c:pt>
                <c:pt idx="7641">
                  <c:v>821960</c:v>
                </c:pt>
                <c:pt idx="7642">
                  <c:v>810970</c:v>
                </c:pt>
                <c:pt idx="7643">
                  <c:v>1504700</c:v>
                </c:pt>
                <c:pt idx="7644">
                  <c:v>1510100</c:v>
                </c:pt>
                <c:pt idx="7645">
                  <c:v>1552000</c:v>
                </c:pt>
                <c:pt idx="7646">
                  <c:v>2043300</c:v>
                </c:pt>
                <c:pt idx="7647">
                  <c:v>2047600</c:v>
                </c:pt>
                <c:pt idx="7648">
                  <c:v>1999500</c:v>
                </c:pt>
                <c:pt idx="7649">
                  <c:v>2104100</c:v>
                </c:pt>
                <c:pt idx="7650">
                  <c:v>2108700</c:v>
                </c:pt>
                <c:pt idx="7651">
                  <c:v>2107900</c:v>
                </c:pt>
                <c:pt idx="7652">
                  <c:v>1944400</c:v>
                </c:pt>
                <c:pt idx="7653">
                  <c:v>1857400</c:v>
                </c:pt>
                <c:pt idx="7654">
                  <c:v>1888900</c:v>
                </c:pt>
                <c:pt idx="7655">
                  <c:v>1305200</c:v>
                </c:pt>
                <c:pt idx="7656">
                  <c:v>1298800</c:v>
                </c:pt>
                <c:pt idx="7657">
                  <c:v>1240700</c:v>
                </c:pt>
                <c:pt idx="7658">
                  <c:v>4237000</c:v>
                </c:pt>
                <c:pt idx="7659">
                  <c:v>4120200</c:v>
                </c:pt>
                <c:pt idx="7660">
                  <c:v>3200300</c:v>
                </c:pt>
                <c:pt idx="7661">
                  <c:v>3019500</c:v>
                </c:pt>
                <c:pt idx="7662">
                  <c:v>2830000</c:v>
                </c:pt>
                <c:pt idx="7663">
                  <c:v>1987300</c:v>
                </c:pt>
                <c:pt idx="7664">
                  <c:v>2027800</c:v>
                </c:pt>
                <c:pt idx="7665">
                  <c:v>1524900</c:v>
                </c:pt>
                <c:pt idx="7666">
                  <c:v>1507400</c:v>
                </c:pt>
                <c:pt idx="7667">
                  <c:v>1465000</c:v>
                </c:pt>
                <c:pt idx="7668">
                  <c:v>1170100</c:v>
                </c:pt>
                <c:pt idx="7669">
                  <c:v>1140100</c:v>
                </c:pt>
                <c:pt idx="7670">
                  <c:v>942190</c:v>
                </c:pt>
                <c:pt idx="7671">
                  <c:v>939660</c:v>
                </c:pt>
                <c:pt idx="7672">
                  <c:v>926240</c:v>
                </c:pt>
                <c:pt idx="7673">
                  <c:v>1516000</c:v>
                </c:pt>
                <c:pt idx="7674">
                  <c:v>1584500</c:v>
                </c:pt>
                <c:pt idx="7675">
                  <c:v>1735500</c:v>
                </c:pt>
                <c:pt idx="7676">
                  <c:v>4972100</c:v>
                </c:pt>
                <c:pt idx="7677">
                  <c:v>5046700</c:v>
                </c:pt>
                <c:pt idx="7678">
                  <c:v>5287200</c:v>
                </c:pt>
                <c:pt idx="7679">
                  <c:v>5564900</c:v>
                </c:pt>
                <c:pt idx="7680">
                  <c:v>5505300</c:v>
                </c:pt>
                <c:pt idx="7681">
                  <c:v>5284200</c:v>
                </c:pt>
                <c:pt idx="7682">
                  <c:v>3651400</c:v>
                </c:pt>
                <c:pt idx="7683">
                  <c:v>3616500</c:v>
                </c:pt>
                <c:pt idx="7684">
                  <c:v>3593800</c:v>
                </c:pt>
                <c:pt idx="7685">
                  <c:v>2353500</c:v>
                </c:pt>
                <c:pt idx="7686">
                  <c:v>2343000</c:v>
                </c:pt>
                <c:pt idx="7687">
                  <c:v>2210800</c:v>
                </c:pt>
                <c:pt idx="7688">
                  <c:v>1966100</c:v>
                </c:pt>
                <c:pt idx="7689">
                  <c:v>1849400</c:v>
                </c:pt>
                <c:pt idx="7690">
                  <c:v>1768400</c:v>
                </c:pt>
                <c:pt idx="7691">
                  <c:v>1469600</c:v>
                </c:pt>
                <c:pt idx="7692">
                  <c:v>1438200</c:v>
                </c:pt>
                <c:pt idx="7693">
                  <c:v>1416100</c:v>
                </c:pt>
                <c:pt idx="7694">
                  <c:v>170800</c:v>
                </c:pt>
                <c:pt idx="7695">
                  <c:v>174230</c:v>
                </c:pt>
                <c:pt idx="7696">
                  <c:v>183930</c:v>
                </c:pt>
                <c:pt idx="7697">
                  <c:v>196890</c:v>
                </c:pt>
                <c:pt idx="7698">
                  <c:v>196680</c:v>
                </c:pt>
                <c:pt idx="7699">
                  <c:v>219780</c:v>
                </c:pt>
                <c:pt idx="7700">
                  <c:v>4929000</c:v>
                </c:pt>
                <c:pt idx="7701">
                  <c:v>4797900</c:v>
                </c:pt>
                <c:pt idx="7702">
                  <c:v>942800</c:v>
                </c:pt>
                <c:pt idx="7703">
                  <c:v>873090</c:v>
                </c:pt>
                <c:pt idx="7704">
                  <c:v>810400</c:v>
                </c:pt>
                <c:pt idx="7705">
                  <c:v>452290</c:v>
                </c:pt>
                <c:pt idx="7706">
                  <c:v>466950</c:v>
                </c:pt>
                <c:pt idx="7707">
                  <c:v>416230</c:v>
                </c:pt>
                <c:pt idx="7708">
                  <c:v>323440</c:v>
                </c:pt>
                <c:pt idx="7709">
                  <c:v>323990</c:v>
                </c:pt>
                <c:pt idx="7710">
                  <c:v>352970</c:v>
                </c:pt>
                <c:pt idx="7711">
                  <c:v>318830</c:v>
                </c:pt>
                <c:pt idx="7712">
                  <c:v>319460</c:v>
                </c:pt>
                <c:pt idx="7713">
                  <c:v>309470</c:v>
                </c:pt>
                <c:pt idx="7714">
                  <c:v>296790</c:v>
                </c:pt>
                <c:pt idx="7715">
                  <c:v>299540</c:v>
                </c:pt>
                <c:pt idx="7716">
                  <c:v>296880</c:v>
                </c:pt>
                <c:pt idx="7717">
                  <c:v>345930</c:v>
                </c:pt>
                <c:pt idx="7718">
                  <c:v>352280</c:v>
                </c:pt>
                <c:pt idx="7719">
                  <c:v>400770</c:v>
                </c:pt>
                <c:pt idx="7720">
                  <c:v>5498800</c:v>
                </c:pt>
                <c:pt idx="7721">
                  <c:v>4709000</c:v>
                </c:pt>
                <c:pt idx="7722">
                  <c:v>5058200</c:v>
                </c:pt>
                <c:pt idx="7723">
                  <c:v>1514400</c:v>
                </c:pt>
                <c:pt idx="7724">
                  <c:v>1505000</c:v>
                </c:pt>
                <c:pt idx="7725">
                  <c:v>1430500</c:v>
                </c:pt>
                <c:pt idx="7726">
                  <c:v>999960</c:v>
                </c:pt>
                <c:pt idx="7727">
                  <c:v>988850</c:v>
                </c:pt>
                <c:pt idx="7728">
                  <c:v>925190</c:v>
                </c:pt>
                <c:pt idx="7729">
                  <c:v>601430</c:v>
                </c:pt>
                <c:pt idx="7730">
                  <c:v>559600</c:v>
                </c:pt>
                <c:pt idx="7731">
                  <c:v>530350</c:v>
                </c:pt>
                <c:pt idx="7732">
                  <c:v>391700</c:v>
                </c:pt>
                <c:pt idx="7733">
                  <c:v>402350</c:v>
                </c:pt>
                <c:pt idx="7734">
                  <c:v>378070</c:v>
                </c:pt>
                <c:pt idx="7735">
                  <c:v>363300</c:v>
                </c:pt>
                <c:pt idx="7736">
                  <c:v>366780</c:v>
                </c:pt>
                <c:pt idx="7737">
                  <c:v>318160</c:v>
                </c:pt>
                <c:pt idx="7738">
                  <c:v>376040</c:v>
                </c:pt>
                <c:pt idx="7739">
                  <c:v>3205700</c:v>
                </c:pt>
                <c:pt idx="7740">
                  <c:v>2987000</c:v>
                </c:pt>
                <c:pt idx="7741">
                  <c:v>2668100</c:v>
                </c:pt>
                <c:pt idx="7742">
                  <c:v>5380200</c:v>
                </c:pt>
                <c:pt idx="7743">
                  <c:v>5719500</c:v>
                </c:pt>
                <c:pt idx="7744">
                  <c:v>7149700</c:v>
                </c:pt>
                <c:pt idx="7745">
                  <c:v>7132600</c:v>
                </c:pt>
                <c:pt idx="7746">
                  <c:v>6889100</c:v>
                </c:pt>
                <c:pt idx="7747">
                  <c:v>4955700</c:v>
                </c:pt>
                <c:pt idx="7748">
                  <c:v>5171700</c:v>
                </c:pt>
                <c:pt idx="7749">
                  <c:v>4976300</c:v>
                </c:pt>
                <c:pt idx="7750">
                  <c:v>4125100</c:v>
                </c:pt>
                <c:pt idx="7751">
                  <c:v>4108900</c:v>
                </c:pt>
                <c:pt idx="7752">
                  <c:v>3932400</c:v>
                </c:pt>
                <c:pt idx="7753">
                  <c:v>3056000</c:v>
                </c:pt>
                <c:pt idx="7754">
                  <c:v>3051000</c:v>
                </c:pt>
                <c:pt idx="7755">
                  <c:v>2840700</c:v>
                </c:pt>
                <c:pt idx="7756">
                  <c:v>2669600</c:v>
                </c:pt>
                <c:pt idx="7757">
                  <c:v>2671400</c:v>
                </c:pt>
                <c:pt idx="7758">
                  <c:v>2627500</c:v>
                </c:pt>
                <c:pt idx="7759">
                  <c:v>3066200</c:v>
                </c:pt>
                <c:pt idx="7760">
                  <c:v>4503300</c:v>
                </c:pt>
                <c:pt idx="7761">
                  <c:v>4546700</c:v>
                </c:pt>
                <c:pt idx="7762">
                  <c:v>4695300</c:v>
                </c:pt>
                <c:pt idx="7763">
                  <c:v>5060300</c:v>
                </c:pt>
                <c:pt idx="7764">
                  <c:v>5523600</c:v>
                </c:pt>
                <c:pt idx="7765">
                  <c:v>4668700</c:v>
                </c:pt>
                <c:pt idx="7766">
                  <c:v>4318000</c:v>
                </c:pt>
                <c:pt idx="7767">
                  <c:v>4434400</c:v>
                </c:pt>
                <c:pt idx="7768">
                  <c:v>4413900</c:v>
                </c:pt>
                <c:pt idx="7769">
                  <c:v>3903600</c:v>
                </c:pt>
                <c:pt idx="7770">
                  <c:v>3909500</c:v>
                </c:pt>
                <c:pt idx="7771">
                  <c:v>3395700</c:v>
                </c:pt>
                <c:pt idx="7772">
                  <c:v>3380800</c:v>
                </c:pt>
                <c:pt idx="7773">
                  <c:v>2927600</c:v>
                </c:pt>
                <c:pt idx="7774">
                  <c:v>2891700</c:v>
                </c:pt>
                <c:pt idx="7775">
                  <c:v>2511300</c:v>
                </c:pt>
                <c:pt idx="7776">
                  <c:v>2401800</c:v>
                </c:pt>
                <c:pt idx="7777">
                  <c:v>2127500</c:v>
                </c:pt>
                <c:pt idx="7778">
                  <c:v>2117700</c:v>
                </c:pt>
                <c:pt idx="7779">
                  <c:v>1871800</c:v>
                </c:pt>
                <c:pt idx="7780">
                  <c:v>1931400</c:v>
                </c:pt>
                <c:pt idx="7781">
                  <c:v>2020300</c:v>
                </c:pt>
                <c:pt idx="7782">
                  <c:v>1790800</c:v>
                </c:pt>
                <c:pt idx="7783">
                  <c:v>1906400</c:v>
                </c:pt>
                <c:pt idx="7784">
                  <c:v>1905000</c:v>
                </c:pt>
                <c:pt idx="7785">
                  <c:v>1947900</c:v>
                </c:pt>
                <c:pt idx="7786">
                  <c:v>1911000</c:v>
                </c:pt>
                <c:pt idx="7787">
                  <c:v>2074600</c:v>
                </c:pt>
                <c:pt idx="7788">
                  <c:v>1925300</c:v>
                </c:pt>
                <c:pt idx="7789">
                  <c:v>1986500</c:v>
                </c:pt>
                <c:pt idx="7790">
                  <c:v>2222800</c:v>
                </c:pt>
                <c:pt idx="7791">
                  <c:v>2334700</c:v>
                </c:pt>
                <c:pt idx="7792">
                  <c:v>2639400</c:v>
                </c:pt>
                <c:pt idx="7793">
                  <c:v>3076700</c:v>
                </c:pt>
                <c:pt idx="7794">
                  <c:v>3312700</c:v>
                </c:pt>
                <c:pt idx="7795">
                  <c:v>3696100</c:v>
                </c:pt>
                <c:pt idx="7796">
                  <c:v>3694200</c:v>
                </c:pt>
                <c:pt idx="7797">
                  <c:v>4569300</c:v>
                </c:pt>
                <c:pt idx="7798">
                  <c:v>4522900</c:v>
                </c:pt>
                <c:pt idx="7799">
                  <c:v>5349600</c:v>
                </c:pt>
                <c:pt idx="7800">
                  <c:v>5635200</c:v>
                </c:pt>
                <c:pt idx="7801">
                  <c:v>5317500</c:v>
                </c:pt>
                <c:pt idx="7802">
                  <c:v>-9.9990000000000006</c:v>
                </c:pt>
                <c:pt idx="7803">
                  <c:v>5743700</c:v>
                </c:pt>
                <c:pt idx="7804">
                  <c:v>5611700</c:v>
                </c:pt>
                <c:pt idx="7805">
                  <c:v>5317700</c:v>
                </c:pt>
                <c:pt idx="7806">
                  <c:v>5291100</c:v>
                </c:pt>
                <c:pt idx="7807">
                  <c:v>4646000</c:v>
                </c:pt>
                <c:pt idx="7808">
                  <c:v>4642700</c:v>
                </c:pt>
                <c:pt idx="7809">
                  <c:v>4793400</c:v>
                </c:pt>
                <c:pt idx="7810">
                  <c:v>4784000</c:v>
                </c:pt>
                <c:pt idx="7811">
                  <c:v>4383900</c:v>
                </c:pt>
                <c:pt idx="7812">
                  <c:v>4328500</c:v>
                </c:pt>
                <c:pt idx="7813">
                  <c:v>3757400</c:v>
                </c:pt>
                <c:pt idx="7814">
                  <c:v>3729500</c:v>
                </c:pt>
                <c:pt idx="7815">
                  <c:v>3315100</c:v>
                </c:pt>
                <c:pt idx="7816">
                  <c:v>3371100</c:v>
                </c:pt>
                <c:pt idx="7817">
                  <c:v>2971200</c:v>
                </c:pt>
                <c:pt idx="7818">
                  <c:v>2974300</c:v>
                </c:pt>
                <c:pt idx="7819">
                  <c:v>2801700</c:v>
                </c:pt>
                <c:pt idx="7820">
                  <c:v>2717600</c:v>
                </c:pt>
                <c:pt idx="7821">
                  <c:v>2545300</c:v>
                </c:pt>
                <c:pt idx="7822">
                  <c:v>2596600</c:v>
                </c:pt>
                <c:pt idx="7823">
                  <c:v>2510400</c:v>
                </c:pt>
                <c:pt idx="7824">
                  <c:v>2542600</c:v>
                </c:pt>
                <c:pt idx="7825">
                  <c:v>2505700</c:v>
                </c:pt>
                <c:pt idx="7826">
                  <c:v>2419700</c:v>
                </c:pt>
                <c:pt idx="7827">
                  <c:v>2454400</c:v>
                </c:pt>
                <c:pt idx="7828">
                  <c:v>2479100</c:v>
                </c:pt>
                <c:pt idx="7829">
                  <c:v>2684600</c:v>
                </c:pt>
                <c:pt idx="7830">
                  <c:v>2749700</c:v>
                </c:pt>
                <c:pt idx="7831">
                  <c:v>2766500</c:v>
                </c:pt>
                <c:pt idx="7832">
                  <c:v>2981300</c:v>
                </c:pt>
                <c:pt idx="7833">
                  <c:v>3027400</c:v>
                </c:pt>
                <c:pt idx="7834">
                  <c:v>3260000</c:v>
                </c:pt>
                <c:pt idx="7835">
                  <c:v>3477400</c:v>
                </c:pt>
                <c:pt idx="7836">
                  <c:v>3577800</c:v>
                </c:pt>
                <c:pt idx="7837">
                  <c:v>4043500</c:v>
                </c:pt>
                <c:pt idx="7838">
                  <c:v>3959700</c:v>
                </c:pt>
                <c:pt idx="7839">
                  <c:v>4679900</c:v>
                </c:pt>
                <c:pt idx="7840">
                  <c:v>4579300</c:v>
                </c:pt>
                <c:pt idx="7841">
                  <c:v>4242600</c:v>
                </c:pt>
                <c:pt idx="7842">
                  <c:v>4323600</c:v>
                </c:pt>
                <c:pt idx="7843">
                  <c:v>4718100</c:v>
                </c:pt>
                <c:pt idx="7844">
                  <c:v>4940500</c:v>
                </c:pt>
                <c:pt idx="7845">
                  <c:v>4592100</c:v>
                </c:pt>
                <c:pt idx="7846">
                  <c:v>3112900</c:v>
                </c:pt>
                <c:pt idx="7847">
                  <c:v>2931200</c:v>
                </c:pt>
                <c:pt idx="7848">
                  <c:v>2831400</c:v>
                </c:pt>
                <c:pt idx="7849">
                  <c:v>2284100</c:v>
                </c:pt>
                <c:pt idx="7850">
                  <c:v>2278100</c:v>
                </c:pt>
                <c:pt idx="7851">
                  <c:v>2204700</c:v>
                </c:pt>
                <c:pt idx="7852">
                  <c:v>1830600</c:v>
                </c:pt>
                <c:pt idx="7853">
                  <c:v>1832100</c:v>
                </c:pt>
                <c:pt idx="7854">
                  <c:v>1793200</c:v>
                </c:pt>
                <c:pt idx="7855">
                  <c:v>1828400</c:v>
                </c:pt>
                <c:pt idx="7856">
                  <c:v>1837100</c:v>
                </c:pt>
                <c:pt idx="7857">
                  <c:v>1828400</c:v>
                </c:pt>
                <c:pt idx="7858">
                  <c:v>2324100</c:v>
                </c:pt>
                <c:pt idx="7859">
                  <c:v>2333400</c:v>
                </c:pt>
                <c:pt idx="7860">
                  <c:v>2502000</c:v>
                </c:pt>
                <c:pt idx="7861">
                  <c:v>4100200</c:v>
                </c:pt>
                <c:pt idx="7862">
                  <c:v>3958700</c:v>
                </c:pt>
                <c:pt idx="7863">
                  <c:v>4080800</c:v>
                </c:pt>
                <c:pt idx="7864">
                  <c:v>4833800</c:v>
                </c:pt>
                <c:pt idx="7865">
                  <c:v>4887400</c:v>
                </c:pt>
                <c:pt idx="7866">
                  <c:v>4996600</c:v>
                </c:pt>
                <c:pt idx="7867">
                  <c:v>-9.9990000000000006</c:v>
                </c:pt>
                <c:pt idx="7868">
                  <c:v>4728600</c:v>
                </c:pt>
                <c:pt idx="7869">
                  <c:v>4446000</c:v>
                </c:pt>
                <c:pt idx="7870">
                  <c:v>2953000</c:v>
                </c:pt>
                <c:pt idx="7871">
                  <c:v>2937300</c:v>
                </c:pt>
                <c:pt idx="7872">
                  <c:v>2848300</c:v>
                </c:pt>
                <c:pt idx="7873">
                  <c:v>2317400</c:v>
                </c:pt>
                <c:pt idx="7874">
                  <c:v>2436300</c:v>
                </c:pt>
                <c:pt idx="7875">
                  <c:v>2383000</c:v>
                </c:pt>
                <c:pt idx="7876">
                  <c:v>2188100</c:v>
                </c:pt>
                <c:pt idx="7877">
                  <c:v>2191600</c:v>
                </c:pt>
                <c:pt idx="7878">
                  <c:v>2171800</c:v>
                </c:pt>
                <c:pt idx="7879">
                  <c:v>2557700</c:v>
                </c:pt>
                <c:pt idx="7880">
                  <c:v>2580100</c:v>
                </c:pt>
                <c:pt idx="7881">
                  <c:v>2579200</c:v>
                </c:pt>
                <c:pt idx="7882">
                  <c:v>3127800</c:v>
                </c:pt>
                <c:pt idx="7883">
                  <c:v>3635500</c:v>
                </c:pt>
                <c:pt idx="7884">
                  <c:v>3322600</c:v>
                </c:pt>
                <c:pt idx="7885">
                  <c:v>1955700</c:v>
                </c:pt>
                <c:pt idx="7886">
                  <c:v>1754100</c:v>
                </c:pt>
                <c:pt idx="7887">
                  <c:v>1792800</c:v>
                </c:pt>
                <c:pt idx="7888">
                  <c:v>1574400</c:v>
                </c:pt>
                <c:pt idx="7889">
                  <c:v>1552900</c:v>
                </c:pt>
                <c:pt idx="7890">
                  <c:v>1763600</c:v>
                </c:pt>
                <c:pt idx="7891">
                  <c:v>1847900</c:v>
                </c:pt>
                <c:pt idx="7892">
                  <c:v>1860300</c:v>
                </c:pt>
                <c:pt idx="7893">
                  <c:v>2193200</c:v>
                </c:pt>
                <c:pt idx="7894">
                  <c:v>2186800</c:v>
                </c:pt>
                <c:pt idx="7895">
                  <c:v>2238800</c:v>
                </c:pt>
                <c:pt idx="7896">
                  <c:v>3358500</c:v>
                </c:pt>
                <c:pt idx="7897">
                  <c:v>3395100</c:v>
                </c:pt>
                <c:pt idx="7898">
                  <c:v>3651300</c:v>
                </c:pt>
                <c:pt idx="7899">
                  <c:v>4427500</c:v>
                </c:pt>
                <c:pt idx="7900">
                  <c:v>4446600</c:v>
                </c:pt>
                <c:pt idx="7901">
                  <c:v>4504900</c:v>
                </c:pt>
                <c:pt idx="7902">
                  <c:v>4515700</c:v>
                </c:pt>
                <c:pt idx="7903">
                  <c:v>4513700</c:v>
                </c:pt>
                <c:pt idx="7904">
                  <c:v>4417700</c:v>
                </c:pt>
                <c:pt idx="7905">
                  <c:v>2859600</c:v>
                </c:pt>
                <c:pt idx="7906">
                  <c:v>1735900</c:v>
                </c:pt>
                <c:pt idx="7907">
                  <c:v>1656100</c:v>
                </c:pt>
                <c:pt idx="7908">
                  <c:v>1301400</c:v>
                </c:pt>
                <c:pt idx="7909">
                  <c:v>1608700</c:v>
                </c:pt>
                <c:pt idx="7910">
                  <c:v>1621300</c:v>
                </c:pt>
                <c:pt idx="7911">
                  <c:v>1662500</c:v>
                </c:pt>
                <c:pt idx="7912">
                  <c:v>1991900</c:v>
                </c:pt>
                <c:pt idx="7913">
                  <c:v>1984200</c:v>
                </c:pt>
                <c:pt idx="7914">
                  <c:v>2005800</c:v>
                </c:pt>
                <c:pt idx="7915">
                  <c:v>2952700</c:v>
                </c:pt>
                <c:pt idx="7916">
                  <c:v>2913400</c:v>
                </c:pt>
                <c:pt idx="7917">
                  <c:v>3412900</c:v>
                </c:pt>
                <c:pt idx="7918">
                  <c:v>2937400</c:v>
                </c:pt>
                <c:pt idx="7919">
                  <c:v>2691900</c:v>
                </c:pt>
                <c:pt idx="7920">
                  <c:v>1633900</c:v>
                </c:pt>
                <c:pt idx="7921">
                  <c:v>1442500</c:v>
                </c:pt>
                <c:pt idx="7922">
                  <c:v>1283800</c:v>
                </c:pt>
                <c:pt idx="7923">
                  <c:v>1153200</c:v>
                </c:pt>
                <c:pt idx="7924">
                  <c:v>1162800</c:v>
                </c:pt>
                <c:pt idx="7925">
                  <c:v>1165700</c:v>
                </c:pt>
                <c:pt idx="7926">
                  <c:v>1537700</c:v>
                </c:pt>
                <c:pt idx="7927">
                  <c:v>1570900</c:v>
                </c:pt>
                <c:pt idx="7928">
                  <c:v>1605700</c:v>
                </c:pt>
                <c:pt idx="7929">
                  <c:v>2255800</c:v>
                </c:pt>
                <c:pt idx="7930">
                  <c:v>3804000</c:v>
                </c:pt>
                <c:pt idx="7931">
                  <c:v>3456000</c:v>
                </c:pt>
                <c:pt idx="7932">
                  <c:v>2925800</c:v>
                </c:pt>
                <c:pt idx="7933">
                  <c:v>2200800</c:v>
                </c:pt>
                <c:pt idx="7934">
                  <c:v>2087500</c:v>
                </c:pt>
                <c:pt idx="7935">
                  <c:v>1284500</c:v>
                </c:pt>
                <c:pt idx="7936">
                  <c:v>1279500</c:v>
                </c:pt>
                <c:pt idx="7937">
                  <c:v>1083700</c:v>
                </c:pt>
                <c:pt idx="7938">
                  <c:v>1129700</c:v>
                </c:pt>
                <c:pt idx="7939">
                  <c:v>1069600</c:v>
                </c:pt>
                <c:pt idx="7940">
                  <c:v>1081300</c:v>
                </c:pt>
                <c:pt idx="7941">
                  <c:v>1035300</c:v>
                </c:pt>
                <c:pt idx="7942">
                  <c:v>1022900</c:v>
                </c:pt>
                <c:pt idx="7943">
                  <c:v>1035500</c:v>
                </c:pt>
                <c:pt idx="7944">
                  <c:v>1034400</c:v>
                </c:pt>
                <c:pt idx="7945">
                  <c:v>1088900</c:v>
                </c:pt>
                <c:pt idx="7946">
                  <c:v>1429700</c:v>
                </c:pt>
                <c:pt idx="7947">
                  <c:v>2056400</c:v>
                </c:pt>
                <c:pt idx="7948">
                  <c:v>2011500</c:v>
                </c:pt>
                <c:pt idx="7949">
                  <c:v>2260800</c:v>
                </c:pt>
                <c:pt idx="7950">
                  <c:v>2160400</c:v>
                </c:pt>
                <c:pt idx="7951">
                  <c:v>2205000</c:v>
                </c:pt>
                <c:pt idx="7952">
                  <c:v>1553800</c:v>
                </c:pt>
                <c:pt idx="7953">
                  <c:v>1526500</c:v>
                </c:pt>
                <c:pt idx="7954">
                  <c:v>1446100</c:v>
                </c:pt>
                <c:pt idx="7955">
                  <c:v>960790</c:v>
                </c:pt>
                <c:pt idx="7956">
                  <c:v>950350</c:v>
                </c:pt>
                <c:pt idx="7957">
                  <c:v>913680</c:v>
                </c:pt>
                <c:pt idx="7958">
                  <c:v>836050</c:v>
                </c:pt>
                <c:pt idx="7959">
                  <c:v>801650</c:v>
                </c:pt>
                <c:pt idx="7960">
                  <c:v>816890</c:v>
                </c:pt>
                <c:pt idx="7961">
                  <c:v>1109600</c:v>
                </c:pt>
                <c:pt idx="7962">
                  <c:v>1128500</c:v>
                </c:pt>
                <c:pt idx="7963">
                  <c:v>1189100</c:v>
                </c:pt>
                <c:pt idx="7964">
                  <c:v>1837900</c:v>
                </c:pt>
                <c:pt idx="7965">
                  <c:v>1852500</c:v>
                </c:pt>
                <c:pt idx="7966">
                  <c:v>1949000</c:v>
                </c:pt>
                <c:pt idx="7967">
                  <c:v>2374100</c:v>
                </c:pt>
                <c:pt idx="7968">
                  <c:v>2365600</c:v>
                </c:pt>
                <c:pt idx="7969">
                  <c:v>2403300</c:v>
                </c:pt>
                <c:pt idx="7970">
                  <c:v>2349600</c:v>
                </c:pt>
                <c:pt idx="7971">
                  <c:v>2296600</c:v>
                </c:pt>
                <c:pt idx="7972">
                  <c:v>2280400</c:v>
                </c:pt>
                <c:pt idx="7973">
                  <c:v>1462900</c:v>
                </c:pt>
                <c:pt idx="7974">
                  <c:v>1471400</c:v>
                </c:pt>
                <c:pt idx="7975">
                  <c:v>1422000</c:v>
                </c:pt>
                <c:pt idx="7976">
                  <c:v>862370</c:v>
                </c:pt>
                <c:pt idx="7977">
                  <c:v>777880</c:v>
                </c:pt>
                <c:pt idx="7978">
                  <c:v>830860</c:v>
                </c:pt>
                <c:pt idx="7979">
                  <c:v>807390</c:v>
                </c:pt>
                <c:pt idx="7980">
                  <c:v>807760</c:v>
                </c:pt>
                <c:pt idx="7981">
                  <c:v>1100200</c:v>
                </c:pt>
                <c:pt idx="7982">
                  <c:v>1231000</c:v>
                </c:pt>
                <c:pt idx="7983">
                  <c:v>1245800</c:v>
                </c:pt>
                <c:pt idx="7984">
                  <c:v>1542900</c:v>
                </c:pt>
                <c:pt idx="7985">
                  <c:v>1550700</c:v>
                </c:pt>
                <c:pt idx="7986">
                  <c:v>1519500</c:v>
                </c:pt>
                <c:pt idx="7987">
                  <c:v>1505300</c:v>
                </c:pt>
                <c:pt idx="7988">
                  <c:v>1499800</c:v>
                </c:pt>
                <c:pt idx="7989">
                  <c:v>1486600</c:v>
                </c:pt>
                <c:pt idx="7990">
                  <c:v>1243900</c:v>
                </c:pt>
                <c:pt idx="7991">
                  <c:v>1229800</c:v>
                </c:pt>
                <c:pt idx="7992">
                  <c:v>1161900</c:v>
                </c:pt>
                <c:pt idx="7993">
                  <c:v>724570</c:v>
                </c:pt>
                <c:pt idx="7994">
                  <c:v>721220</c:v>
                </c:pt>
                <c:pt idx="7995">
                  <c:v>686620</c:v>
                </c:pt>
                <c:pt idx="7996">
                  <c:v>649560</c:v>
                </c:pt>
                <c:pt idx="7997">
                  <c:v>650390</c:v>
                </c:pt>
                <c:pt idx="7998">
                  <c:v>628470</c:v>
                </c:pt>
                <c:pt idx="7999">
                  <c:v>762700</c:v>
                </c:pt>
                <c:pt idx="8000">
                  <c:v>844210</c:v>
                </c:pt>
                <c:pt idx="8001">
                  <c:v>787790</c:v>
                </c:pt>
                <c:pt idx="8002">
                  <c:v>1327000</c:v>
                </c:pt>
                <c:pt idx="8003">
                  <c:v>1330300</c:v>
                </c:pt>
                <c:pt idx="8004">
                  <c:v>1377700</c:v>
                </c:pt>
                <c:pt idx="8005">
                  <c:v>1887800</c:v>
                </c:pt>
                <c:pt idx="8006">
                  <c:v>1903500</c:v>
                </c:pt>
                <c:pt idx="8007">
                  <c:v>1895300</c:v>
                </c:pt>
                <c:pt idx="8008">
                  <c:v>1769800</c:v>
                </c:pt>
                <c:pt idx="8009">
                  <c:v>1771300</c:v>
                </c:pt>
                <c:pt idx="8010">
                  <c:v>1640100</c:v>
                </c:pt>
                <c:pt idx="8011">
                  <c:v>1159500</c:v>
                </c:pt>
                <c:pt idx="8012">
                  <c:v>577040</c:v>
                </c:pt>
                <c:pt idx="8013">
                  <c:v>545010</c:v>
                </c:pt>
                <c:pt idx="8014">
                  <c:v>747050</c:v>
                </c:pt>
                <c:pt idx="8015">
                  <c:v>741550</c:v>
                </c:pt>
                <c:pt idx="8016">
                  <c:v>751260</c:v>
                </c:pt>
                <c:pt idx="8017">
                  <c:v>755030</c:v>
                </c:pt>
                <c:pt idx="8018">
                  <c:v>796750</c:v>
                </c:pt>
                <c:pt idx="8019">
                  <c:v>805740</c:v>
                </c:pt>
                <c:pt idx="8020">
                  <c:v>932360</c:v>
                </c:pt>
                <c:pt idx="8021">
                  <c:v>943930</c:v>
                </c:pt>
                <c:pt idx="8022">
                  <c:v>953340</c:v>
                </c:pt>
                <c:pt idx="8023">
                  <c:v>1142200</c:v>
                </c:pt>
                <c:pt idx="8024">
                  <c:v>1147000</c:v>
                </c:pt>
                <c:pt idx="8025">
                  <c:v>1194300</c:v>
                </c:pt>
                <c:pt idx="8026">
                  <c:v>1072100</c:v>
                </c:pt>
                <c:pt idx="8027">
                  <c:v>1064100</c:v>
                </c:pt>
                <c:pt idx="8028">
                  <c:v>1019000</c:v>
                </c:pt>
                <c:pt idx="8029">
                  <c:v>793130</c:v>
                </c:pt>
                <c:pt idx="8030">
                  <c:v>751430</c:v>
                </c:pt>
                <c:pt idx="8031">
                  <c:v>783800</c:v>
                </c:pt>
                <c:pt idx="8032">
                  <c:v>692710</c:v>
                </c:pt>
                <c:pt idx="8033">
                  <c:v>692870</c:v>
                </c:pt>
                <c:pt idx="8034">
                  <c:v>668540</c:v>
                </c:pt>
                <c:pt idx="8035">
                  <c:v>539290</c:v>
                </c:pt>
                <c:pt idx="8036">
                  <c:v>540620</c:v>
                </c:pt>
                <c:pt idx="8037">
                  <c:v>541310</c:v>
                </c:pt>
                <c:pt idx="8038">
                  <c:v>701130</c:v>
                </c:pt>
                <c:pt idx="8039">
                  <c:v>707940</c:v>
                </c:pt>
                <c:pt idx="8040">
                  <c:v>727430</c:v>
                </c:pt>
                <c:pt idx="8041">
                  <c:v>982590</c:v>
                </c:pt>
                <c:pt idx="8042">
                  <c:v>996540</c:v>
                </c:pt>
                <c:pt idx="8043">
                  <c:v>1030300</c:v>
                </c:pt>
                <c:pt idx="8044">
                  <c:v>1520000</c:v>
                </c:pt>
                <c:pt idx="8045">
                  <c:v>501550</c:v>
                </c:pt>
                <c:pt idx="8046">
                  <c:v>418310</c:v>
                </c:pt>
                <c:pt idx="8047">
                  <c:v>442130</c:v>
                </c:pt>
                <c:pt idx="8048">
                  <c:v>418870</c:v>
                </c:pt>
                <c:pt idx="8049">
                  <c:v>488660</c:v>
                </c:pt>
                <c:pt idx="8050">
                  <c:v>490330</c:v>
                </c:pt>
                <c:pt idx="8051">
                  <c:v>473780</c:v>
                </c:pt>
                <c:pt idx="8052">
                  <c:v>606990</c:v>
                </c:pt>
                <c:pt idx="8053">
                  <c:v>584060</c:v>
                </c:pt>
                <c:pt idx="8054">
                  <c:v>615290</c:v>
                </c:pt>
                <c:pt idx="8055">
                  <c:v>720280</c:v>
                </c:pt>
                <c:pt idx="8056">
                  <c:v>724500</c:v>
                </c:pt>
                <c:pt idx="8057">
                  <c:v>871230</c:v>
                </c:pt>
                <c:pt idx="8058">
                  <c:v>847060</c:v>
                </c:pt>
                <c:pt idx="8059">
                  <c:v>888850</c:v>
                </c:pt>
                <c:pt idx="8060">
                  <c:v>1123900</c:v>
                </c:pt>
                <c:pt idx="8061">
                  <c:v>1133500</c:v>
                </c:pt>
                <c:pt idx="8062">
                  <c:v>1065400</c:v>
                </c:pt>
                <c:pt idx="8063">
                  <c:v>1037500</c:v>
                </c:pt>
                <c:pt idx="8064">
                  <c:v>1032500</c:v>
                </c:pt>
                <c:pt idx="8065">
                  <c:v>999010</c:v>
                </c:pt>
                <c:pt idx="8066">
                  <c:v>732950</c:v>
                </c:pt>
                <c:pt idx="8067">
                  <c:v>699440</c:v>
                </c:pt>
                <c:pt idx="8068">
                  <c:v>684950</c:v>
                </c:pt>
                <c:pt idx="8069">
                  <c:v>471280</c:v>
                </c:pt>
                <c:pt idx="8070">
                  <c:v>470050</c:v>
                </c:pt>
                <c:pt idx="8071">
                  <c:v>482210</c:v>
                </c:pt>
                <c:pt idx="8072">
                  <c:v>529090</c:v>
                </c:pt>
                <c:pt idx="8073">
                  <c:v>532700</c:v>
                </c:pt>
                <c:pt idx="8074">
                  <c:v>532830</c:v>
                </c:pt>
                <c:pt idx="8075">
                  <c:v>650760</c:v>
                </c:pt>
                <c:pt idx="8076">
                  <c:v>1471500</c:v>
                </c:pt>
                <c:pt idx="8077">
                  <c:v>1383100</c:v>
                </c:pt>
                <c:pt idx="8078">
                  <c:v>966510</c:v>
                </c:pt>
                <c:pt idx="8079">
                  <c:v>879330</c:v>
                </c:pt>
                <c:pt idx="8080">
                  <c:v>902160</c:v>
                </c:pt>
                <c:pt idx="8081">
                  <c:v>486720</c:v>
                </c:pt>
                <c:pt idx="8082">
                  <c:v>509790</c:v>
                </c:pt>
                <c:pt idx="8083">
                  <c:v>460780</c:v>
                </c:pt>
                <c:pt idx="8084">
                  <c:v>389420</c:v>
                </c:pt>
                <c:pt idx="8085">
                  <c:v>369910</c:v>
                </c:pt>
                <c:pt idx="8086">
                  <c:v>380270</c:v>
                </c:pt>
                <c:pt idx="8087">
                  <c:v>415420</c:v>
                </c:pt>
                <c:pt idx="8088">
                  <c:v>429580</c:v>
                </c:pt>
                <c:pt idx="8089">
                  <c:v>426710</c:v>
                </c:pt>
                <c:pt idx="8090">
                  <c:v>573340</c:v>
                </c:pt>
                <c:pt idx="8091">
                  <c:v>571430</c:v>
                </c:pt>
                <c:pt idx="8092">
                  <c:v>777580</c:v>
                </c:pt>
                <c:pt idx="8093">
                  <c:v>778680</c:v>
                </c:pt>
                <c:pt idx="8094">
                  <c:v>792560</c:v>
                </c:pt>
                <c:pt idx="8095">
                  <c:v>909100</c:v>
                </c:pt>
                <c:pt idx="8096">
                  <c:v>914140</c:v>
                </c:pt>
                <c:pt idx="8097">
                  <c:v>929560</c:v>
                </c:pt>
                <c:pt idx="8098">
                  <c:v>1178100</c:v>
                </c:pt>
                <c:pt idx="8099">
                  <c:v>1208800</c:v>
                </c:pt>
                <c:pt idx="8100">
                  <c:v>1202100</c:v>
                </c:pt>
                <c:pt idx="8101">
                  <c:v>1196000</c:v>
                </c:pt>
                <c:pt idx="8102">
                  <c:v>1257800</c:v>
                </c:pt>
                <c:pt idx="8103">
                  <c:v>1227100</c:v>
                </c:pt>
                <c:pt idx="8104">
                  <c:v>911190</c:v>
                </c:pt>
                <c:pt idx="8105">
                  <c:v>880470</c:v>
                </c:pt>
                <c:pt idx="8106">
                  <c:v>855080</c:v>
                </c:pt>
                <c:pt idx="8107">
                  <c:v>540290</c:v>
                </c:pt>
                <c:pt idx="8108">
                  <c:v>487430</c:v>
                </c:pt>
                <c:pt idx="8109">
                  <c:v>490960</c:v>
                </c:pt>
                <c:pt idx="8110">
                  <c:v>492700</c:v>
                </c:pt>
                <c:pt idx="8111">
                  <c:v>762080</c:v>
                </c:pt>
                <c:pt idx="8112">
                  <c:v>765170</c:v>
                </c:pt>
                <c:pt idx="8113">
                  <c:v>766510</c:v>
                </c:pt>
                <c:pt idx="8114">
                  <c:v>500540</c:v>
                </c:pt>
                <c:pt idx="8115">
                  <c:v>509010</c:v>
                </c:pt>
                <c:pt idx="8116">
                  <c:v>507450</c:v>
                </c:pt>
                <c:pt idx="8117">
                  <c:v>819440</c:v>
                </c:pt>
                <c:pt idx="8118">
                  <c:v>828070</c:v>
                </c:pt>
                <c:pt idx="8119">
                  <c:v>827500</c:v>
                </c:pt>
                <c:pt idx="8120">
                  <c:v>1090100</c:v>
                </c:pt>
                <c:pt idx="8121">
                  <c:v>1149200</c:v>
                </c:pt>
                <c:pt idx="8122">
                  <c:v>1468600</c:v>
                </c:pt>
                <c:pt idx="8123">
                  <c:v>1042400</c:v>
                </c:pt>
                <c:pt idx="8124">
                  <c:v>1024000</c:v>
                </c:pt>
                <c:pt idx="8125">
                  <c:v>964580</c:v>
                </c:pt>
                <c:pt idx="8126">
                  <c:v>713890</c:v>
                </c:pt>
                <c:pt idx="8127">
                  <c:v>491640</c:v>
                </c:pt>
                <c:pt idx="8128">
                  <c:v>451030</c:v>
                </c:pt>
                <c:pt idx="8129">
                  <c:v>634120</c:v>
                </c:pt>
                <c:pt idx="8130">
                  <c:v>696100</c:v>
                </c:pt>
                <c:pt idx="8131">
                  <c:v>707200</c:v>
                </c:pt>
                <c:pt idx="8132">
                  <c:v>1067800</c:v>
                </c:pt>
                <c:pt idx="8133">
                  <c:v>1074400</c:v>
                </c:pt>
                <c:pt idx="8134">
                  <c:v>1098100</c:v>
                </c:pt>
                <c:pt idx="8135">
                  <c:v>1241300</c:v>
                </c:pt>
                <c:pt idx="8136">
                  <c:v>1292700</c:v>
                </c:pt>
                <c:pt idx="8137">
                  <c:v>1289200</c:v>
                </c:pt>
                <c:pt idx="8138">
                  <c:v>1445900</c:v>
                </c:pt>
                <c:pt idx="8139">
                  <c:v>1452800</c:v>
                </c:pt>
                <c:pt idx="8140">
                  <c:v>1127000</c:v>
                </c:pt>
                <c:pt idx="8141">
                  <c:v>1124100</c:v>
                </c:pt>
                <c:pt idx="8142">
                  <c:v>1061000</c:v>
                </c:pt>
                <c:pt idx="8143">
                  <c:v>706150</c:v>
                </c:pt>
                <c:pt idx="8144">
                  <c:v>670070</c:v>
                </c:pt>
                <c:pt idx="8145">
                  <c:v>539480</c:v>
                </c:pt>
                <c:pt idx="8146">
                  <c:v>540660</c:v>
                </c:pt>
                <c:pt idx="8147">
                  <c:v>532420</c:v>
                </c:pt>
                <c:pt idx="8148">
                  <c:v>729860</c:v>
                </c:pt>
                <c:pt idx="8149">
                  <c:v>737740</c:v>
                </c:pt>
                <c:pt idx="8150">
                  <c:v>733840</c:v>
                </c:pt>
                <c:pt idx="8151">
                  <c:v>1224200</c:v>
                </c:pt>
                <c:pt idx="8152">
                  <c:v>1238500</c:v>
                </c:pt>
                <c:pt idx="8153">
                  <c:v>1265500</c:v>
                </c:pt>
                <c:pt idx="8154">
                  <c:v>1334900</c:v>
                </c:pt>
                <c:pt idx="8155">
                  <c:v>1423600</c:v>
                </c:pt>
                <c:pt idx="8156">
                  <c:v>1436300</c:v>
                </c:pt>
                <c:pt idx="8157">
                  <c:v>1592300</c:v>
                </c:pt>
                <c:pt idx="8158">
                  <c:v>494810</c:v>
                </c:pt>
                <c:pt idx="8159">
                  <c:v>423080</c:v>
                </c:pt>
                <c:pt idx="8160">
                  <c:v>347050</c:v>
                </c:pt>
                <c:pt idx="8161">
                  <c:v>344410</c:v>
                </c:pt>
                <c:pt idx="8162">
                  <c:v>331310</c:v>
                </c:pt>
                <c:pt idx="8163">
                  <c:v>405780</c:v>
                </c:pt>
                <c:pt idx="8164">
                  <c:v>411370</c:v>
                </c:pt>
                <c:pt idx="8165">
                  <c:v>428200</c:v>
                </c:pt>
                <c:pt idx="8166">
                  <c:v>639330</c:v>
                </c:pt>
                <c:pt idx="8167">
                  <c:v>645790</c:v>
                </c:pt>
                <c:pt idx="8168">
                  <c:v>667320</c:v>
                </c:pt>
                <c:pt idx="8169">
                  <c:v>1002800</c:v>
                </c:pt>
                <c:pt idx="8170">
                  <c:v>1009600</c:v>
                </c:pt>
                <c:pt idx="8171">
                  <c:v>1034000</c:v>
                </c:pt>
                <c:pt idx="8172">
                  <c:v>1448500</c:v>
                </c:pt>
                <c:pt idx="8173">
                  <c:v>1439900</c:v>
                </c:pt>
                <c:pt idx="8174">
                  <c:v>1468000</c:v>
                </c:pt>
                <c:pt idx="8175">
                  <c:v>1502100</c:v>
                </c:pt>
                <c:pt idx="8176">
                  <c:v>1477700</c:v>
                </c:pt>
                <c:pt idx="8177">
                  <c:v>1430900</c:v>
                </c:pt>
                <c:pt idx="8178">
                  <c:v>1415300</c:v>
                </c:pt>
                <c:pt idx="8179">
                  <c:v>1368100</c:v>
                </c:pt>
                <c:pt idx="8180">
                  <c:v>920350</c:v>
                </c:pt>
                <c:pt idx="8181">
                  <c:v>926580</c:v>
                </c:pt>
                <c:pt idx="8182">
                  <c:v>919370</c:v>
                </c:pt>
                <c:pt idx="8183">
                  <c:v>562800</c:v>
                </c:pt>
                <c:pt idx="8184">
                  <c:v>563140</c:v>
                </c:pt>
                <c:pt idx="8185">
                  <c:v>537290</c:v>
                </c:pt>
                <c:pt idx="8186">
                  <c:v>623490</c:v>
                </c:pt>
                <c:pt idx="8187">
                  <c:v>627440</c:v>
                </c:pt>
                <c:pt idx="8188">
                  <c:v>645390</c:v>
                </c:pt>
                <c:pt idx="8189">
                  <c:v>1023800</c:v>
                </c:pt>
                <c:pt idx="8190">
                  <c:v>1581400</c:v>
                </c:pt>
                <c:pt idx="8191">
                  <c:v>1426200</c:v>
                </c:pt>
                <c:pt idx="8192">
                  <c:v>1096400</c:v>
                </c:pt>
                <c:pt idx="8193">
                  <c:v>1009400</c:v>
                </c:pt>
                <c:pt idx="8194">
                  <c:v>968270</c:v>
                </c:pt>
                <c:pt idx="8195">
                  <c:v>654890</c:v>
                </c:pt>
                <c:pt idx="8196">
                  <c:v>646640</c:v>
                </c:pt>
                <c:pt idx="8197">
                  <c:v>606340</c:v>
                </c:pt>
                <c:pt idx="8198">
                  <c:v>419580</c:v>
                </c:pt>
                <c:pt idx="8199">
                  <c:v>414550</c:v>
                </c:pt>
                <c:pt idx="8200">
                  <c:v>427580</c:v>
                </c:pt>
                <c:pt idx="8201">
                  <c:v>376480</c:v>
                </c:pt>
                <c:pt idx="8202">
                  <c:v>526150</c:v>
                </c:pt>
                <c:pt idx="8203">
                  <c:v>531310</c:v>
                </c:pt>
                <c:pt idx="8204">
                  <c:v>547860</c:v>
                </c:pt>
                <c:pt idx="8205">
                  <c:v>887630</c:v>
                </c:pt>
                <c:pt idx="8206">
                  <c:v>948130</c:v>
                </c:pt>
                <c:pt idx="8207">
                  <c:v>926100</c:v>
                </c:pt>
                <c:pt idx="8208">
                  <c:v>1401000</c:v>
                </c:pt>
                <c:pt idx="8209">
                  <c:v>1418800</c:v>
                </c:pt>
                <c:pt idx="8210">
                  <c:v>1434000</c:v>
                </c:pt>
                <c:pt idx="8211">
                  <c:v>1665500</c:v>
                </c:pt>
                <c:pt idx="8212">
                  <c:v>1673500</c:v>
                </c:pt>
                <c:pt idx="8213">
                  <c:v>1668100</c:v>
                </c:pt>
                <c:pt idx="8214">
                  <c:v>1488100</c:v>
                </c:pt>
                <c:pt idx="8215">
                  <c:v>1500800</c:v>
                </c:pt>
                <c:pt idx="8216">
                  <c:v>1469700</c:v>
                </c:pt>
                <c:pt idx="8217">
                  <c:v>1260400</c:v>
                </c:pt>
                <c:pt idx="8218">
                  <c:v>1246100</c:v>
                </c:pt>
                <c:pt idx="8219">
                  <c:v>1199300</c:v>
                </c:pt>
                <c:pt idx="8220">
                  <c:v>821990</c:v>
                </c:pt>
                <c:pt idx="8221">
                  <c:v>801010</c:v>
                </c:pt>
                <c:pt idx="8222">
                  <c:v>693450</c:v>
                </c:pt>
                <c:pt idx="8223">
                  <c:v>438440</c:v>
                </c:pt>
                <c:pt idx="8224">
                  <c:v>447790</c:v>
                </c:pt>
                <c:pt idx="8225">
                  <c:v>435010</c:v>
                </c:pt>
                <c:pt idx="8226">
                  <c:v>701750</c:v>
                </c:pt>
                <c:pt idx="8227">
                  <c:v>717420</c:v>
                </c:pt>
                <c:pt idx="8228">
                  <c:v>725090</c:v>
                </c:pt>
                <c:pt idx="8229">
                  <c:v>1295500</c:v>
                </c:pt>
                <c:pt idx="8230">
                  <c:v>1311500</c:v>
                </c:pt>
                <c:pt idx="8231">
                  <c:v>1358900</c:v>
                </c:pt>
                <c:pt idx="8232">
                  <c:v>2002400</c:v>
                </c:pt>
                <c:pt idx="8233">
                  <c:v>2013300</c:v>
                </c:pt>
                <c:pt idx="8234">
                  <c:v>1950500</c:v>
                </c:pt>
                <c:pt idx="8235">
                  <c:v>2044200</c:v>
                </c:pt>
                <c:pt idx="8236">
                  <c:v>1710000</c:v>
                </c:pt>
                <c:pt idx="8237">
                  <c:v>945720</c:v>
                </c:pt>
                <c:pt idx="8238">
                  <c:v>91712</c:v>
                </c:pt>
                <c:pt idx="8239">
                  <c:v>81916</c:v>
                </c:pt>
                <c:pt idx="8240">
                  <c:v>78492</c:v>
                </c:pt>
                <c:pt idx="8241">
                  <c:v>71777</c:v>
                </c:pt>
                <c:pt idx="8242">
                  <c:v>71505</c:v>
                </c:pt>
                <c:pt idx="8243">
                  <c:v>66745</c:v>
                </c:pt>
                <c:pt idx="8244">
                  <c:v>69922</c:v>
                </c:pt>
                <c:pt idx="8245">
                  <c:v>75060</c:v>
                </c:pt>
                <c:pt idx="8246">
                  <c:v>77698</c:v>
                </c:pt>
                <c:pt idx="8247">
                  <c:v>949300</c:v>
                </c:pt>
                <c:pt idx="8248">
                  <c:v>962580</c:v>
                </c:pt>
                <c:pt idx="8249">
                  <c:v>1103300</c:v>
                </c:pt>
                <c:pt idx="8250">
                  <c:v>179910</c:v>
                </c:pt>
                <c:pt idx="8251">
                  <c:v>184070</c:v>
                </c:pt>
                <c:pt idx="8252">
                  <c:v>208820</c:v>
                </c:pt>
                <c:pt idx="8253">
                  <c:v>2524900</c:v>
                </c:pt>
                <c:pt idx="8254">
                  <c:v>299280</c:v>
                </c:pt>
                <c:pt idx="8255">
                  <c:v>303540</c:v>
                </c:pt>
                <c:pt idx="8256">
                  <c:v>394500</c:v>
                </c:pt>
                <c:pt idx="8257">
                  <c:v>398590</c:v>
                </c:pt>
                <c:pt idx="8258">
                  <c:v>401810</c:v>
                </c:pt>
                <c:pt idx="8259">
                  <c:v>400990</c:v>
                </c:pt>
                <c:pt idx="8260">
                  <c:v>391670</c:v>
                </c:pt>
                <c:pt idx="8261">
                  <c:v>401780</c:v>
                </c:pt>
                <c:pt idx="8262">
                  <c:v>363830</c:v>
                </c:pt>
                <c:pt idx="8263">
                  <c:v>363380</c:v>
                </c:pt>
                <c:pt idx="8264">
                  <c:v>347970</c:v>
                </c:pt>
                <c:pt idx="8265">
                  <c:v>299780</c:v>
                </c:pt>
                <c:pt idx="8266">
                  <c:v>311660</c:v>
                </c:pt>
                <c:pt idx="8267">
                  <c:v>284060</c:v>
                </c:pt>
                <c:pt idx="8268">
                  <c:v>2257800</c:v>
                </c:pt>
                <c:pt idx="8269">
                  <c:v>1922800</c:v>
                </c:pt>
                <c:pt idx="8270">
                  <c:v>1415900</c:v>
                </c:pt>
                <c:pt idx="8271">
                  <c:v>1346500</c:v>
                </c:pt>
                <c:pt idx="8272">
                  <c:v>858970</c:v>
                </c:pt>
                <c:pt idx="8273">
                  <c:v>849910</c:v>
                </c:pt>
                <c:pt idx="8274">
                  <c:v>808240</c:v>
                </c:pt>
                <c:pt idx="8275">
                  <c:v>654090</c:v>
                </c:pt>
                <c:pt idx="8276">
                  <c:v>649520</c:v>
                </c:pt>
                <c:pt idx="8277">
                  <c:v>630570</c:v>
                </c:pt>
                <c:pt idx="8278">
                  <c:v>584680</c:v>
                </c:pt>
                <c:pt idx="8279">
                  <c:v>583340</c:v>
                </c:pt>
                <c:pt idx="8280">
                  <c:v>602830</c:v>
                </c:pt>
                <c:pt idx="8281">
                  <c:v>706750</c:v>
                </c:pt>
                <c:pt idx="8282">
                  <c:v>719580</c:v>
                </c:pt>
                <c:pt idx="8283">
                  <c:v>768210</c:v>
                </c:pt>
                <c:pt idx="8284">
                  <c:v>1293000</c:v>
                </c:pt>
                <c:pt idx="8285">
                  <c:v>917800</c:v>
                </c:pt>
                <c:pt idx="8286">
                  <c:v>844100</c:v>
                </c:pt>
                <c:pt idx="8287">
                  <c:v>1575800</c:v>
                </c:pt>
                <c:pt idx="8288">
                  <c:v>1923500</c:v>
                </c:pt>
                <c:pt idx="8289">
                  <c:v>1994100</c:v>
                </c:pt>
                <c:pt idx="8290">
                  <c:v>2565100</c:v>
                </c:pt>
                <c:pt idx="8291">
                  <c:v>2547300</c:v>
                </c:pt>
                <c:pt idx="8292">
                  <c:v>2424800</c:v>
                </c:pt>
                <c:pt idx="8293">
                  <c:v>2408300</c:v>
                </c:pt>
                <c:pt idx="8294">
                  <c:v>2393600</c:v>
                </c:pt>
                <c:pt idx="8295">
                  <c:v>2319100</c:v>
                </c:pt>
                <c:pt idx="8296">
                  <c:v>1779000</c:v>
                </c:pt>
                <c:pt idx="8297">
                  <c:v>1781000</c:v>
                </c:pt>
                <c:pt idx="8298">
                  <c:v>1695000</c:v>
                </c:pt>
                <c:pt idx="8299">
                  <c:v>1283800</c:v>
                </c:pt>
                <c:pt idx="8300">
                  <c:v>1288000</c:v>
                </c:pt>
                <c:pt idx="8301">
                  <c:v>1247200</c:v>
                </c:pt>
                <c:pt idx="8302">
                  <c:v>1093200</c:v>
                </c:pt>
                <c:pt idx="8303">
                  <c:v>1103600</c:v>
                </c:pt>
                <c:pt idx="8304">
                  <c:v>1142700</c:v>
                </c:pt>
                <c:pt idx="8305">
                  <c:v>893000</c:v>
                </c:pt>
                <c:pt idx="8306">
                  <c:v>836270</c:v>
                </c:pt>
                <c:pt idx="8307">
                  <c:v>859000</c:v>
                </c:pt>
                <c:pt idx="8308">
                  <c:v>919100</c:v>
                </c:pt>
                <c:pt idx="8309">
                  <c:v>1995700</c:v>
                </c:pt>
                <c:pt idx="8310">
                  <c:v>2047100</c:v>
                </c:pt>
                <c:pt idx="8311">
                  <c:v>2250100</c:v>
                </c:pt>
                <c:pt idx="8312">
                  <c:v>4381300</c:v>
                </c:pt>
                <c:pt idx="8313">
                  <c:v>4398400</c:v>
                </c:pt>
                <c:pt idx="8314">
                  <c:v>4361000</c:v>
                </c:pt>
                <c:pt idx="8315">
                  <c:v>3629700</c:v>
                </c:pt>
                <c:pt idx="8316">
                  <c:v>1421000</c:v>
                </c:pt>
                <c:pt idx="8317">
                  <c:v>1437500</c:v>
                </c:pt>
                <c:pt idx="8318">
                  <c:v>1182100</c:v>
                </c:pt>
                <c:pt idx="8319">
                  <c:v>1129500</c:v>
                </c:pt>
                <c:pt idx="8320">
                  <c:v>1144600</c:v>
                </c:pt>
                <c:pt idx="8321">
                  <c:v>1151000</c:v>
                </c:pt>
                <c:pt idx="8322">
                  <c:v>1145600</c:v>
                </c:pt>
                <c:pt idx="8323">
                  <c:v>1421700</c:v>
                </c:pt>
                <c:pt idx="8324">
                  <c:v>1464600</c:v>
                </c:pt>
                <c:pt idx="8325">
                  <c:v>1465600</c:v>
                </c:pt>
                <c:pt idx="8326">
                  <c:v>2011000</c:v>
                </c:pt>
                <c:pt idx="8327">
                  <c:v>2049400</c:v>
                </c:pt>
                <c:pt idx="8328">
                  <c:v>2114900</c:v>
                </c:pt>
                <c:pt idx="8329">
                  <c:v>3170000</c:v>
                </c:pt>
                <c:pt idx="8330">
                  <c:v>3179200</c:v>
                </c:pt>
                <c:pt idx="8331">
                  <c:v>3187300</c:v>
                </c:pt>
                <c:pt idx="8332">
                  <c:v>2916000</c:v>
                </c:pt>
                <c:pt idx="8333">
                  <c:v>2929700</c:v>
                </c:pt>
                <c:pt idx="8334">
                  <c:v>2830200</c:v>
                </c:pt>
                <c:pt idx="8335">
                  <c:v>1916100</c:v>
                </c:pt>
                <c:pt idx="8336">
                  <c:v>1966000</c:v>
                </c:pt>
                <c:pt idx="8337">
                  <c:v>1871600</c:v>
                </c:pt>
                <c:pt idx="8338">
                  <c:v>1422400</c:v>
                </c:pt>
                <c:pt idx="8339">
                  <c:v>1404500</c:v>
                </c:pt>
                <c:pt idx="8340">
                  <c:v>1323400</c:v>
                </c:pt>
                <c:pt idx="8341">
                  <c:v>1204200</c:v>
                </c:pt>
                <c:pt idx="8342">
                  <c:v>1205000</c:v>
                </c:pt>
                <c:pt idx="8343">
                  <c:v>1143600</c:v>
                </c:pt>
                <c:pt idx="8344">
                  <c:v>1060100</c:v>
                </c:pt>
                <c:pt idx="8345">
                  <c:v>1070800</c:v>
                </c:pt>
                <c:pt idx="8346">
                  <c:v>1023600</c:v>
                </c:pt>
                <c:pt idx="8347">
                  <c:v>1035100</c:v>
                </c:pt>
                <c:pt idx="8348">
                  <c:v>1047600</c:v>
                </c:pt>
                <c:pt idx="8349">
                  <c:v>1018400</c:v>
                </c:pt>
                <c:pt idx="8350">
                  <c:v>1908300</c:v>
                </c:pt>
                <c:pt idx="8351">
                  <c:v>1953700</c:v>
                </c:pt>
                <c:pt idx="8352">
                  <c:v>2120300</c:v>
                </c:pt>
                <c:pt idx="8353">
                  <c:v>4862200</c:v>
                </c:pt>
                <c:pt idx="8354">
                  <c:v>4929400</c:v>
                </c:pt>
                <c:pt idx="8355">
                  <c:v>4951100</c:v>
                </c:pt>
                <c:pt idx="8356">
                  <c:v>4406700</c:v>
                </c:pt>
                <c:pt idx="8357">
                  <c:v>4376900</c:v>
                </c:pt>
                <c:pt idx="8358">
                  <c:v>4213800</c:v>
                </c:pt>
                <c:pt idx="8359">
                  <c:v>3159900</c:v>
                </c:pt>
                <c:pt idx="8360">
                  <c:v>3126000</c:v>
                </c:pt>
                <c:pt idx="8361">
                  <c:v>3009700</c:v>
                </c:pt>
                <c:pt idx="8362">
                  <c:v>2031300</c:v>
                </c:pt>
                <c:pt idx="8363">
                  <c:v>2038300</c:v>
                </c:pt>
                <c:pt idx="8364">
                  <c:v>1931600</c:v>
                </c:pt>
                <c:pt idx="8365">
                  <c:v>1840600</c:v>
                </c:pt>
                <c:pt idx="8366">
                  <c:v>1857100</c:v>
                </c:pt>
                <c:pt idx="8367">
                  <c:v>1526700</c:v>
                </c:pt>
                <c:pt idx="8368">
                  <c:v>2148400</c:v>
                </c:pt>
                <c:pt idx="8369">
                  <c:v>2186100</c:v>
                </c:pt>
                <c:pt idx="8370">
                  <c:v>3437900</c:v>
                </c:pt>
                <c:pt idx="8371">
                  <c:v>3575200</c:v>
                </c:pt>
                <c:pt idx="8372">
                  <c:v>3620200</c:v>
                </c:pt>
                <c:pt idx="8373">
                  <c:v>3680000</c:v>
                </c:pt>
                <c:pt idx="8374">
                  <c:v>3680700</c:v>
                </c:pt>
                <c:pt idx="8375">
                  <c:v>3477000</c:v>
                </c:pt>
                <c:pt idx="8376">
                  <c:v>2453800</c:v>
                </c:pt>
                <c:pt idx="8377">
                  <c:v>2445600</c:v>
                </c:pt>
                <c:pt idx="8378">
                  <c:v>2293700</c:v>
                </c:pt>
                <c:pt idx="8379">
                  <c:v>1601000</c:v>
                </c:pt>
                <c:pt idx="8380">
                  <c:v>1589600</c:v>
                </c:pt>
                <c:pt idx="8381">
                  <c:v>1532000</c:v>
                </c:pt>
                <c:pt idx="8382">
                  <c:v>1248900</c:v>
                </c:pt>
                <c:pt idx="8383">
                  <c:v>1249200</c:v>
                </c:pt>
                <c:pt idx="8384">
                  <c:v>1217200</c:v>
                </c:pt>
                <c:pt idx="8385">
                  <c:v>1260200</c:v>
                </c:pt>
                <c:pt idx="8386">
                  <c:v>1257600</c:v>
                </c:pt>
                <c:pt idx="8387">
                  <c:v>1229500</c:v>
                </c:pt>
                <c:pt idx="8388">
                  <c:v>1339100</c:v>
                </c:pt>
                <c:pt idx="8389">
                  <c:v>1352500</c:v>
                </c:pt>
                <c:pt idx="8390">
                  <c:v>1348400</c:v>
                </c:pt>
                <c:pt idx="8391">
                  <c:v>1954800</c:v>
                </c:pt>
                <c:pt idx="8392">
                  <c:v>2006200</c:v>
                </c:pt>
                <c:pt idx="8393">
                  <c:v>1904500</c:v>
                </c:pt>
                <c:pt idx="8394">
                  <c:v>4403400</c:v>
                </c:pt>
                <c:pt idx="8395">
                  <c:v>4631400</c:v>
                </c:pt>
                <c:pt idx="8396">
                  <c:v>4637900</c:v>
                </c:pt>
                <c:pt idx="8397">
                  <c:v>4895600</c:v>
                </c:pt>
                <c:pt idx="8398">
                  <c:v>4946800</c:v>
                </c:pt>
                <c:pt idx="8399">
                  <c:v>4766500</c:v>
                </c:pt>
                <c:pt idx="8400">
                  <c:v>3956300</c:v>
                </c:pt>
                <c:pt idx="8401">
                  <c:v>2002700</c:v>
                </c:pt>
                <c:pt idx="8402">
                  <c:v>1907100</c:v>
                </c:pt>
                <c:pt idx="8403">
                  <c:v>1931100</c:v>
                </c:pt>
                <c:pt idx="8404">
                  <c:v>2003200</c:v>
                </c:pt>
                <c:pt idx="8405">
                  <c:v>2005700</c:v>
                </c:pt>
                <c:pt idx="8406">
                  <c:v>2331400</c:v>
                </c:pt>
                <c:pt idx="8407">
                  <c:v>2379100</c:v>
                </c:pt>
                <c:pt idx="8408">
                  <c:v>2379400</c:v>
                </c:pt>
                <c:pt idx="8409">
                  <c:v>3055200</c:v>
                </c:pt>
                <c:pt idx="8410">
                  <c:v>3096000</c:v>
                </c:pt>
                <c:pt idx="8411">
                  <c:v>2946300</c:v>
                </c:pt>
                <c:pt idx="8412">
                  <c:v>3967500</c:v>
                </c:pt>
                <c:pt idx="8413">
                  <c:v>4095200</c:v>
                </c:pt>
                <c:pt idx="8414">
                  <c:v>4156100</c:v>
                </c:pt>
                <c:pt idx="8415">
                  <c:v>4166100</c:v>
                </c:pt>
                <c:pt idx="8416">
                  <c:v>3804500</c:v>
                </c:pt>
                <c:pt idx="8417">
                  <c:v>2754900</c:v>
                </c:pt>
                <c:pt idx="8418">
                  <c:v>2914300</c:v>
                </c:pt>
                <c:pt idx="8419">
                  <c:v>2792400</c:v>
                </c:pt>
                <c:pt idx="8420">
                  <c:v>1792600</c:v>
                </c:pt>
                <c:pt idx="8421">
                  <c:v>1888400</c:v>
                </c:pt>
                <c:pt idx="8422">
                  <c:v>1780000</c:v>
                </c:pt>
                <c:pt idx="8423">
                  <c:v>1366300</c:v>
                </c:pt>
                <c:pt idx="8424">
                  <c:v>1322600</c:v>
                </c:pt>
                <c:pt idx="8425">
                  <c:v>1308400</c:v>
                </c:pt>
                <c:pt idx="8426">
                  <c:v>1282600</c:v>
                </c:pt>
                <c:pt idx="8427">
                  <c:v>1287100</c:v>
                </c:pt>
                <c:pt idx="8428">
                  <c:v>1546700</c:v>
                </c:pt>
                <c:pt idx="8429">
                  <c:v>4567700</c:v>
                </c:pt>
                <c:pt idx="8430">
                  <c:v>4383300</c:v>
                </c:pt>
                <c:pt idx="8431">
                  <c:v>883640</c:v>
                </c:pt>
                <c:pt idx="8432">
                  <c:v>834260</c:v>
                </c:pt>
                <c:pt idx="8433">
                  <c:v>767930</c:v>
                </c:pt>
                <c:pt idx="8434">
                  <c:v>571180</c:v>
                </c:pt>
                <c:pt idx="8435">
                  <c:v>598340</c:v>
                </c:pt>
                <c:pt idx="8436">
                  <c:v>565850</c:v>
                </c:pt>
                <c:pt idx="8437">
                  <c:v>508170</c:v>
                </c:pt>
                <c:pt idx="8438">
                  <c:v>510230</c:v>
                </c:pt>
                <c:pt idx="8439">
                  <c:v>483540</c:v>
                </c:pt>
                <c:pt idx="8440">
                  <c:v>516590</c:v>
                </c:pt>
                <c:pt idx="8441">
                  <c:v>528350</c:v>
                </c:pt>
                <c:pt idx="8442">
                  <c:v>543070</c:v>
                </c:pt>
                <c:pt idx="8443">
                  <c:v>2801000</c:v>
                </c:pt>
                <c:pt idx="8444">
                  <c:v>2850000</c:v>
                </c:pt>
                <c:pt idx="8445">
                  <c:v>3011200</c:v>
                </c:pt>
                <c:pt idx="8446">
                  <c:v>3728300</c:v>
                </c:pt>
                <c:pt idx="8447">
                  <c:v>3826700</c:v>
                </c:pt>
                <c:pt idx="8448">
                  <c:v>3893600</c:v>
                </c:pt>
                <c:pt idx="8449">
                  <c:v>4476600</c:v>
                </c:pt>
                <c:pt idx="8450">
                  <c:v>4511500</c:v>
                </c:pt>
                <c:pt idx="8451">
                  <c:v>4490700</c:v>
                </c:pt>
                <c:pt idx="8452">
                  <c:v>4346900</c:v>
                </c:pt>
                <c:pt idx="8453">
                  <c:v>4351600</c:v>
                </c:pt>
                <c:pt idx="8454">
                  <c:v>4725400</c:v>
                </c:pt>
                <c:pt idx="8455">
                  <c:v>3092200</c:v>
                </c:pt>
                <c:pt idx="8456">
                  <c:v>2004900</c:v>
                </c:pt>
                <c:pt idx="8457">
                  <c:v>1990400</c:v>
                </c:pt>
                <c:pt idx="8458">
                  <c:v>1884100</c:v>
                </c:pt>
                <c:pt idx="8459">
                  <c:v>1484600</c:v>
                </c:pt>
                <c:pt idx="8460">
                  <c:v>3032800</c:v>
                </c:pt>
                <c:pt idx="8461">
                  <c:v>2659200</c:v>
                </c:pt>
                <c:pt idx="8462">
                  <c:v>2316200</c:v>
                </c:pt>
                <c:pt idx="8463">
                  <c:v>2755300</c:v>
                </c:pt>
                <c:pt idx="8464">
                  <c:v>2956100</c:v>
                </c:pt>
                <c:pt idx="8465">
                  <c:v>3077500</c:v>
                </c:pt>
                <c:pt idx="8466">
                  <c:v>3429800</c:v>
                </c:pt>
                <c:pt idx="8467">
                  <c:v>3674100</c:v>
                </c:pt>
                <c:pt idx="8468">
                  <c:v>4486000</c:v>
                </c:pt>
                <c:pt idx="8469">
                  <c:v>4538300</c:v>
                </c:pt>
                <c:pt idx="8470">
                  <c:v>4127000</c:v>
                </c:pt>
                <c:pt idx="8471">
                  <c:v>4245000</c:v>
                </c:pt>
                <c:pt idx="8472">
                  <c:v>4573700</c:v>
                </c:pt>
                <c:pt idx="8473">
                  <c:v>4471000</c:v>
                </c:pt>
                <c:pt idx="8474">
                  <c:v>4318300</c:v>
                </c:pt>
                <c:pt idx="8475">
                  <c:v>2034100</c:v>
                </c:pt>
                <c:pt idx="8476">
                  <c:v>1723300</c:v>
                </c:pt>
                <c:pt idx="8477">
                  <c:v>1736200</c:v>
                </c:pt>
                <c:pt idx="8478">
                  <c:v>1708000</c:v>
                </c:pt>
                <c:pt idx="8479">
                  <c:v>1674100</c:v>
                </c:pt>
                <c:pt idx="8480">
                  <c:v>1918800</c:v>
                </c:pt>
                <c:pt idx="8481">
                  <c:v>1910700</c:v>
                </c:pt>
                <c:pt idx="8482">
                  <c:v>2102500</c:v>
                </c:pt>
                <c:pt idx="8483">
                  <c:v>2135000</c:v>
                </c:pt>
                <c:pt idx="8484">
                  <c:v>3079700</c:v>
                </c:pt>
                <c:pt idx="8485">
                  <c:v>3078600</c:v>
                </c:pt>
                <c:pt idx="8486">
                  <c:v>3814200</c:v>
                </c:pt>
                <c:pt idx="8487">
                  <c:v>3876500</c:v>
                </c:pt>
                <c:pt idx="8488">
                  <c:v>4287600</c:v>
                </c:pt>
                <c:pt idx="8489">
                  <c:v>4567700</c:v>
                </c:pt>
                <c:pt idx="8490">
                  <c:v>3781300</c:v>
                </c:pt>
                <c:pt idx="8491">
                  <c:v>3706700</c:v>
                </c:pt>
                <c:pt idx="8492">
                  <c:v>3049200</c:v>
                </c:pt>
                <c:pt idx="8493">
                  <c:v>2914300</c:v>
                </c:pt>
                <c:pt idx="8494">
                  <c:v>2530600</c:v>
                </c:pt>
                <c:pt idx="8495">
                  <c:v>2503900</c:v>
                </c:pt>
                <c:pt idx="8496">
                  <c:v>2173300</c:v>
                </c:pt>
                <c:pt idx="8497">
                  <c:v>2075700</c:v>
                </c:pt>
                <c:pt idx="8498">
                  <c:v>1829000</c:v>
                </c:pt>
                <c:pt idx="8499">
                  <c:v>1877400</c:v>
                </c:pt>
                <c:pt idx="8500">
                  <c:v>1768800</c:v>
                </c:pt>
                <c:pt idx="8501">
                  <c:v>1814500</c:v>
                </c:pt>
                <c:pt idx="8502">
                  <c:v>2054000</c:v>
                </c:pt>
                <c:pt idx="8503">
                  <c:v>2052600</c:v>
                </c:pt>
                <c:pt idx="8504">
                  <c:v>2345000</c:v>
                </c:pt>
                <c:pt idx="8505">
                  <c:v>2432100</c:v>
                </c:pt>
                <c:pt idx="8506">
                  <c:v>2717100</c:v>
                </c:pt>
                <c:pt idx="8507">
                  <c:v>3332300</c:v>
                </c:pt>
                <c:pt idx="8508">
                  <c:v>3036000</c:v>
                </c:pt>
                <c:pt idx="8509">
                  <c:v>2312800</c:v>
                </c:pt>
                <c:pt idx="8510">
                  <c:v>2088700</c:v>
                </c:pt>
                <c:pt idx="8511">
                  <c:v>2001900</c:v>
                </c:pt>
                <c:pt idx="8512">
                  <c:v>1492300</c:v>
                </c:pt>
                <c:pt idx="8513">
                  <c:v>1494600</c:v>
                </c:pt>
                <c:pt idx="8514">
                  <c:v>1437100</c:v>
                </c:pt>
                <c:pt idx="8515">
                  <c:v>1272400</c:v>
                </c:pt>
                <c:pt idx="8516">
                  <c:v>1265400</c:v>
                </c:pt>
                <c:pt idx="8517">
                  <c:v>1237600</c:v>
                </c:pt>
                <c:pt idx="8518">
                  <c:v>1066500</c:v>
                </c:pt>
                <c:pt idx="8519">
                  <c:v>1073000</c:v>
                </c:pt>
                <c:pt idx="8520">
                  <c:v>1048200</c:v>
                </c:pt>
                <c:pt idx="8521">
                  <c:v>1088300</c:v>
                </c:pt>
                <c:pt idx="8522">
                  <c:v>1085300</c:v>
                </c:pt>
                <c:pt idx="8523">
                  <c:v>1088900</c:v>
                </c:pt>
                <c:pt idx="8524">
                  <c:v>1363000</c:v>
                </c:pt>
                <c:pt idx="8525">
                  <c:v>1383100</c:v>
                </c:pt>
                <c:pt idx="8526">
                  <c:v>1416500</c:v>
                </c:pt>
                <c:pt idx="8527">
                  <c:v>2202400</c:v>
                </c:pt>
                <c:pt idx="8528">
                  <c:v>2267000</c:v>
                </c:pt>
                <c:pt idx="8529">
                  <c:v>2336000</c:v>
                </c:pt>
                <c:pt idx="8530">
                  <c:v>2899600</c:v>
                </c:pt>
                <c:pt idx="8531">
                  <c:v>2914600</c:v>
                </c:pt>
                <c:pt idx="8532">
                  <c:v>2855800</c:v>
                </c:pt>
                <c:pt idx="8533">
                  <c:v>2030600</c:v>
                </c:pt>
                <c:pt idx="8534">
                  <c:v>2021500</c:v>
                </c:pt>
                <c:pt idx="8535">
                  <c:v>1914500</c:v>
                </c:pt>
                <c:pt idx="8536">
                  <c:v>1518600</c:v>
                </c:pt>
                <c:pt idx="8537">
                  <c:v>1505100</c:v>
                </c:pt>
                <c:pt idx="8538">
                  <c:v>1460100</c:v>
                </c:pt>
                <c:pt idx="8539">
                  <c:v>1155500</c:v>
                </c:pt>
                <c:pt idx="8540">
                  <c:v>871050</c:v>
                </c:pt>
                <c:pt idx="8541">
                  <c:v>777850</c:v>
                </c:pt>
                <c:pt idx="8542">
                  <c:v>783740</c:v>
                </c:pt>
                <c:pt idx="8543">
                  <c:v>891190</c:v>
                </c:pt>
                <c:pt idx="8544">
                  <c:v>816210</c:v>
                </c:pt>
                <c:pt idx="8545">
                  <c:v>826640</c:v>
                </c:pt>
                <c:pt idx="8546">
                  <c:v>858870</c:v>
                </c:pt>
                <c:pt idx="8547">
                  <c:v>871640</c:v>
                </c:pt>
                <c:pt idx="8548">
                  <c:v>979210</c:v>
                </c:pt>
                <c:pt idx="8549">
                  <c:v>983510</c:v>
                </c:pt>
                <c:pt idx="8550">
                  <c:v>860250</c:v>
                </c:pt>
                <c:pt idx="8551">
                  <c:v>1137300</c:v>
                </c:pt>
                <c:pt idx="8552">
                  <c:v>1140200</c:v>
                </c:pt>
                <c:pt idx="8553">
                  <c:v>1144000</c:v>
                </c:pt>
                <c:pt idx="8554">
                  <c:v>1447300</c:v>
                </c:pt>
                <c:pt idx="8555">
                  <c:v>1446000</c:v>
                </c:pt>
                <c:pt idx="8556">
                  <c:v>1458200</c:v>
                </c:pt>
                <c:pt idx="8557">
                  <c:v>1764800</c:v>
                </c:pt>
                <c:pt idx="8558">
                  <c:v>1775100</c:v>
                </c:pt>
                <c:pt idx="8559">
                  <c:v>1805100</c:v>
                </c:pt>
                <c:pt idx="8560">
                  <c:v>2029600</c:v>
                </c:pt>
                <c:pt idx="8561">
                  <c:v>2030700</c:v>
                </c:pt>
                <c:pt idx="8562">
                  <c:v>2005600</c:v>
                </c:pt>
                <c:pt idx="8563">
                  <c:v>1413300</c:v>
                </c:pt>
                <c:pt idx="8564">
                  <c:v>1406800</c:v>
                </c:pt>
                <c:pt idx="8565">
                  <c:v>1320200</c:v>
                </c:pt>
                <c:pt idx="8566">
                  <c:v>954820</c:v>
                </c:pt>
                <c:pt idx="8567">
                  <c:v>953160</c:v>
                </c:pt>
                <c:pt idx="8568">
                  <c:v>868530</c:v>
                </c:pt>
                <c:pt idx="8569">
                  <c:v>805110</c:v>
                </c:pt>
                <c:pt idx="8570">
                  <c:v>805040</c:v>
                </c:pt>
                <c:pt idx="8571">
                  <c:v>800650</c:v>
                </c:pt>
                <c:pt idx="8572">
                  <c:v>741440</c:v>
                </c:pt>
                <c:pt idx="8573">
                  <c:v>775630</c:v>
                </c:pt>
                <c:pt idx="8574">
                  <c:v>737650</c:v>
                </c:pt>
                <c:pt idx="8575">
                  <c:v>865030</c:v>
                </c:pt>
                <c:pt idx="8576">
                  <c:v>833560</c:v>
                </c:pt>
                <c:pt idx="8577">
                  <c:v>832620</c:v>
                </c:pt>
                <c:pt idx="8578">
                  <c:v>1078800</c:v>
                </c:pt>
                <c:pt idx="8579">
                  <c:v>1085000</c:v>
                </c:pt>
                <c:pt idx="8580">
                  <c:v>1084300</c:v>
                </c:pt>
                <c:pt idx="8581">
                  <c:v>1640400</c:v>
                </c:pt>
                <c:pt idx="8582">
                  <c:v>1656400</c:v>
                </c:pt>
                <c:pt idx="8583">
                  <c:v>1705300</c:v>
                </c:pt>
                <c:pt idx="8584">
                  <c:v>2105100</c:v>
                </c:pt>
                <c:pt idx="8585">
                  <c:v>2096900</c:v>
                </c:pt>
                <c:pt idx="8586">
                  <c:v>2082000</c:v>
                </c:pt>
                <c:pt idx="8587">
                  <c:v>1575600</c:v>
                </c:pt>
                <c:pt idx="8588">
                  <c:v>1561100</c:v>
                </c:pt>
                <c:pt idx="8589">
                  <c:v>1483700</c:v>
                </c:pt>
                <c:pt idx="8590">
                  <c:v>826930</c:v>
                </c:pt>
                <c:pt idx="8591">
                  <c:v>947470</c:v>
                </c:pt>
                <c:pt idx="8592">
                  <c:v>911250</c:v>
                </c:pt>
                <c:pt idx="8593">
                  <c:v>761270</c:v>
                </c:pt>
                <c:pt idx="8594">
                  <c:v>728470</c:v>
                </c:pt>
                <c:pt idx="8595">
                  <c:v>717310</c:v>
                </c:pt>
                <c:pt idx="8596">
                  <c:v>817550</c:v>
                </c:pt>
                <c:pt idx="8597">
                  <c:v>1021600</c:v>
                </c:pt>
                <c:pt idx="8598">
                  <c:v>1030000</c:v>
                </c:pt>
                <c:pt idx="8599">
                  <c:v>1341300</c:v>
                </c:pt>
                <c:pt idx="8600">
                  <c:v>1359600</c:v>
                </c:pt>
                <c:pt idx="8601">
                  <c:v>1408000</c:v>
                </c:pt>
                <c:pt idx="8602">
                  <c:v>1759900</c:v>
                </c:pt>
                <c:pt idx="8603">
                  <c:v>1783500</c:v>
                </c:pt>
                <c:pt idx="8604">
                  <c:v>1760300</c:v>
                </c:pt>
                <c:pt idx="8605">
                  <c:v>1397900</c:v>
                </c:pt>
                <c:pt idx="8606">
                  <c:v>1396400</c:v>
                </c:pt>
                <c:pt idx="8607">
                  <c:v>1381800</c:v>
                </c:pt>
                <c:pt idx="8608">
                  <c:v>852080</c:v>
                </c:pt>
                <c:pt idx="8609">
                  <c:v>846340</c:v>
                </c:pt>
                <c:pt idx="8610">
                  <c:v>803510</c:v>
                </c:pt>
                <c:pt idx="8611">
                  <c:v>571330</c:v>
                </c:pt>
                <c:pt idx="8612">
                  <c:v>569640</c:v>
                </c:pt>
                <c:pt idx="8613">
                  <c:v>556030</c:v>
                </c:pt>
                <c:pt idx="8614">
                  <c:v>595300</c:v>
                </c:pt>
                <c:pt idx="8615">
                  <c:v>600220</c:v>
                </c:pt>
                <c:pt idx="8616">
                  <c:v>631040</c:v>
                </c:pt>
                <c:pt idx="8617">
                  <c:v>756580</c:v>
                </c:pt>
                <c:pt idx="8618">
                  <c:v>758990</c:v>
                </c:pt>
                <c:pt idx="8619">
                  <c:v>770200</c:v>
                </c:pt>
                <c:pt idx="8620">
                  <c:v>985910</c:v>
                </c:pt>
                <c:pt idx="8621">
                  <c:v>1473700</c:v>
                </c:pt>
                <c:pt idx="8622">
                  <c:v>1486800</c:v>
                </c:pt>
                <c:pt idx="8623">
                  <c:v>1504300</c:v>
                </c:pt>
                <c:pt idx="8624">
                  <c:v>1808300</c:v>
                </c:pt>
                <c:pt idx="8625">
                  <c:v>1820800</c:v>
                </c:pt>
                <c:pt idx="8626">
                  <c:v>1874400</c:v>
                </c:pt>
                <c:pt idx="8627">
                  <c:v>1479100</c:v>
                </c:pt>
                <c:pt idx="8628">
                  <c:v>1474600</c:v>
                </c:pt>
                <c:pt idx="8629">
                  <c:v>1418500</c:v>
                </c:pt>
                <c:pt idx="8630">
                  <c:v>919350</c:v>
                </c:pt>
                <c:pt idx="8631">
                  <c:v>492790</c:v>
                </c:pt>
                <c:pt idx="8632">
                  <c:v>558070</c:v>
                </c:pt>
                <c:pt idx="8633">
                  <c:v>582190</c:v>
                </c:pt>
                <c:pt idx="8634">
                  <c:v>738610</c:v>
                </c:pt>
                <c:pt idx="8635">
                  <c:v>772110</c:v>
                </c:pt>
                <c:pt idx="8636">
                  <c:v>887450</c:v>
                </c:pt>
                <c:pt idx="8637">
                  <c:v>914500</c:v>
                </c:pt>
                <c:pt idx="8638">
                  <c:v>1020000</c:v>
                </c:pt>
                <c:pt idx="8639">
                  <c:v>909860</c:v>
                </c:pt>
                <c:pt idx="8640">
                  <c:v>1089000</c:v>
                </c:pt>
                <c:pt idx="8641">
                  <c:v>1144600</c:v>
                </c:pt>
                <c:pt idx="8642">
                  <c:v>1275200</c:v>
                </c:pt>
                <c:pt idx="8643">
                  <c:v>1368400</c:v>
                </c:pt>
                <c:pt idx="8644">
                  <c:v>1535500</c:v>
                </c:pt>
                <c:pt idx="8645">
                  <c:v>1582600</c:v>
                </c:pt>
                <c:pt idx="8646">
                  <c:v>1421100</c:v>
                </c:pt>
                <c:pt idx="8647">
                  <c:v>1409900</c:v>
                </c:pt>
                <c:pt idx="8648">
                  <c:v>1048600</c:v>
                </c:pt>
                <c:pt idx="8649">
                  <c:v>969200</c:v>
                </c:pt>
                <c:pt idx="8650">
                  <c:v>470150</c:v>
                </c:pt>
                <c:pt idx="8651">
                  <c:v>524170</c:v>
                </c:pt>
                <c:pt idx="8652">
                  <c:v>362900</c:v>
                </c:pt>
                <c:pt idx="8653">
                  <c:v>372680</c:v>
                </c:pt>
                <c:pt idx="8654">
                  <c:v>345900</c:v>
                </c:pt>
                <c:pt idx="8655">
                  <c:v>369450</c:v>
                </c:pt>
                <c:pt idx="8656">
                  <c:v>384240</c:v>
                </c:pt>
                <c:pt idx="8657">
                  <c:v>381340</c:v>
                </c:pt>
                <c:pt idx="8658">
                  <c:v>398920</c:v>
                </c:pt>
                <c:pt idx="8659">
                  <c:v>480230</c:v>
                </c:pt>
                <c:pt idx="8660">
                  <c:v>491220</c:v>
                </c:pt>
                <c:pt idx="8661">
                  <c:v>585180</c:v>
                </c:pt>
                <c:pt idx="8662">
                  <c:v>1083400</c:v>
                </c:pt>
                <c:pt idx="8663">
                  <c:v>353360</c:v>
                </c:pt>
                <c:pt idx="8664">
                  <c:v>302380</c:v>
                </c:pt>
                <c:pt idx="8665">
                  <c:v>333300</c:v>
                </c:pt>
                <c:pt idx="8666">
                  <c:v>248970</c:v>
                </c:pt>
                <c:pt idx="8667">
                  <c:v>251700</c:v>
                </c:pt>
                <c:pt idx="8668">
                  <c:v>234450</c:v>
                </c:pt>
                <c:pt idx="8669">
                  <c:v>245460</c:v>
                </c:pt>
                <c:pt idx="8670">
                  <c:v>279300</c:v>
                </c:pt>
                <c:pt idx="8671">
                  <c:v>295690</c:v>
                </c:pt>
                <c:pt idx="8672">
                  <c:v>362750</c:v>
                </c:pt>
                <c:pt idx="8673">
                  <c:v>389970</c:v>
                </c:pt>
                <c:pt idx="8674">
                  <c:v>377000</c:v>
                </c:pt>
                <c:pt idx="8675">
                  <c:v>405260</c:v>
                </c:pt>
                <c:pt idx="8676">
                  <c:v>456550</c:v>
                </c:pt>
                <c:pt idx="8677">
                  <c:v>473620</c:v>
                </c:pt>
                <c:pt idx="8678">
                  <c:v>516720</c:v>
                </c:pt>
                <c:pt idx="8679">
                  <c:v>531980</c:v>
                </c:pt>
                <c:pt idx="8680">
                  <c:v>581930</c:v>
                </c:pt>
                <c:pt idx="8681">
                  <c:v>600770</c:v>
                </c:pt>
                <c:pt idx="8682">
                  <c:v>639100</c:v>
                </c:pt>
                <c:pt idx="8683">
                  <c:v>654090</c:v>
                </c:pt>
                <c:pt idx="8684">
                  <c:v>651470</c:v>
                </c:pt>
                <c:pt idx="8685">
                  <c:v>620100</c:v>
                </c:pt>
                <c:pt idx="8686">
                  <c:v>528010</c:v>
                </c:pt>
                <c:pt idx="8687">
                  <c:v>543150</c:v>
                </c:pt>
                <c:pt idx="8688">
                  <c:v>465530</c:v>
                </c:pt>
                <c:pt idx="8689">
                  <c:v>445120</c:v>
                </c:pt>
                <c:pt idx="8690">
                  <c:v>321340</c:v>
                </c:pt>
                <c:pt idx="8691">
                  <c:v>1771100</c:v>
                </c:pt>
                <c:pt idx="8692">
                  <c:v>112420</c:v>
                </c:pt>
                <c:pt idx="8693">
                  <c:v>167840</c:v>
                </c:pt>
                <c:pt idx="8694">
                  <c:v>17303</c:v>
                </c:pt>
                <c:pt idx="8695">
                  <c:v>16454</c:v>
                </c:pt>
                <c:pt idx="8696">
                  <c:v>22724</c:v>
                </c:pt>
                <c:pt idx="8697">
                  <c:v>23325</c:v>
                </c:pt>
                <c:pt idx="8698">
                  <c:v>23747</c:v>
                </c:pt>
                <c:pt idx="8699">
                  <c:v>28810</c:v>
                </c:pt>
                <c:pt idx="8700">
                  <c:v>28933</c:v>
                </c:pt>
                <c:pt idx="8701">
                  <c:v>29190</c:v>
                </c:pt>
                <c:pt idx="8702">
                  <c:v>34430</c:v>
                </c:pt>
                <c:pt idx="8703">
                  <c:v>35897</c:v>
                </c:pt>
                <c:pt idx="8704">
                  <c:v>36438</c:v>
                </c:pt>
                <c:pt idx="8705">
                  <c:v>44614</c:v>
                </c:pt>
                <c:pt idx="8706">
                  <c:v>45777</c:v>
                </c:pt>
                <c:pt idx="8707">
                  <c:v>47200</c:v>
                </c:pt>
                <c:pt idx="8708">
                  <c:v>54065</c:v>
                </c:pt>
                <c:pt idx="8709">
                  <c:v>55819</c:v>
                </c:pt>
                <c:pt idx="8710">
                  <c:v>55710</c:v>
                </c:pt>
                <c:pt idx="8711">
                  <c:v>459960</c:v>
                </c:pt>
                <c:pt idx="8712">
                  <c:v>57426</c:v>
                </c:pt>
                <c:pt idx="8713">
                  <c:v>61766</c:v>
                </c:pt>
                <c:pt idx="8714">
                  <c:v>63278</c:v>
                </c:pt>
                <c:pt idx="8715">
                  <c:v>69621</c:v>
                </c:pt>
                <c:pt idx="8716">
                  <c:v>71436</c:v>
                </c:pt>
                <c:pt idx="8717">
                  <c:v>71954</c:v>
                </c:pt>
                <c:pt idx="8718">
                  <c:v>77832</c:v>
                </c:pt>
                <c:pt idx="8719">
                  <c:v>80381</c:v>
                </c:pt>
                <c:pt idx="8720">
                  <c:v>80820</c:v>
                </c:pt>
                <c:pt idx="8721">
                  <c:v>84039</c:v>
                </c:pt>
                <c:pt idx="8722">
                  <c:v>86257</c:v>
                </c:pt>
                <c:pt idx="8723">
                  <c:v>85974</c:v>
                </c:pt>
                <c:pt idx="8724">
                  <c:v>84949</c:v>
                </c:pt>
                <c:pt idx="8725">
                  <c:v>1146400</c:v>
                </c:pt>
                <c:pt idx="8726">
                  <c:v>583190</c:v>
                </c:pt>
                <c:pt idx="8727">
                  <c:v>202790</c:v>
                </c:pt>
                <c:pt idx="8728">
                  <c:v>215390</c:v>
                </c:pt>
                <c:pt idx="8729">
                  <c:v>211820</c:v>
                </c:pt>
                <c:pt idx="8730">
                  <c:v>288020</c:v>
                </c:pt>
                <c:pt idx="8731">
                  <c:v>290570</c:v>
                </c:pt>
                <c:pt idx="8732">
                  <c:v>304570</c:v>
                </c:pt>
                <c:pt idx="8733">
                  <c:v>395360</c:v>
                </c:pt>
                <c:pt idx="8734">
                  <c:v>400610</c:v>
                </c:pt>
                <c:pt idx="8735">
                  <c:v>412930</c:v>
                </c:pt>
                <c:pt idx="8736">
                  <c:v>549490</c:v>
                </c:pt>
                <c:pt idx="8737">
                  <c:v>554080</c:v>
                </c:pt>
                <c:pt idx="8738">
                  <c:v>559560</c:v>
                </c:pt>
                <c:pt idx="8739">
                  <c:v>584610</c:v>
                </c:pt>
                <c:pt idx="8740">
                  <c:v>571090</c:v>
                </c:pt>
                <c:pt idx="8741">
                  <c:v>441470</c:v>
                </c:pt>
                <c:pt idx="8742">
                  <c:v>425600</c:v>
                </c:pt>
                <c:pt idx="8743">
                  <c:v>427640</c:v>
                </c:pt>
                <c:pt idx="8744">
                  <c:v>404090</c:v>
                </c:pt>
                <c:pt idx="8745">
                  <c:v>404760</c:v>
                </c:pt>
                <c:pt idx="8746">
                  <c:v>390470</c:v>
                </c:pt>
                <c:pt idx="8747">
                  <c:v>316740</c:v>
                </c:pt>
                <c:pt idx="8748">
                  <c:v>316120</c:v>
                </c:pt>
                <c:pt idx="8749">
                  <c:v>307780</c:v>
                </c:pt>
                <c:pt idx="8750">
                  <c:v>256170</c:v>
                </c:pt>
                <c:pt idx="8751">
                  <c:v>257720</c:v>
                </c:pt>
                <c:pt idx="8752">
                  <c:v>253460</c:v>
                </c:pt>
                <c:pt idx="8753">
                  <c:v>246080</c:v>
                </c:pt>
                <c:pt idx="8754">
                  <c:v>252300</c:v>
                </c:pt>
                <c:pt idx="8755">
                  <c:v>258210</c:v>
                </c:pt>
                <c:pt idx="8756">
                  <c:v>321950</c:v>
                </c:pt>
                <c:pt idx="8757">
                  <c:v>333270</c:v>
                </c:pt>
                <c:pt idx="8758">
                  <c:v>342600</c:v>
                </c:pt>
                <c:pt idx="8759">
                  <c:v>440720</c:v>
                </c:pt>
                <c:pt idx="8760">
                  <c:v>1527900</c:v>
                </c:pt>
                <c:pt idx="8761">
                  <c:v>476420</c:v>
                </c:pt>
                <c:pt idx="8762">
                  <c:v>408510</c:v>
                </c:pt>
                <c:pt idx="8763">
                  <c:v>415440</c:v>
                </c:pt>
                <c:pt idx="8764">
                  <c:v>426620</c:v>
                </c:pt>
                <c:pt idx="8765">
                  <c:v>343230</c:v>
                </c:pt>
                <c:pt idx="8766">
                  <c:v>341450</c:v>
                </c:pt>
                <c:pt idx="8767">
                  <c:v>261980</c:v>
                </c:pt>
                <c:pt idx="8768">
                  <c:v>273460</c:v>
                </c:pt>
                <c:pt idx="8769">
                  <c:v>197780</c:v>
                </c:pt>
                <c:pt idx="8770">
                  <c:v>198490</c:v>
                </c:pt>
                <c:pt idx="8771">
                  <c:v>209510</c:v>
                </c:pt>
                <c:pt idx="8772">
                  <c:v>219340</c:v>
                </c:pt>
                <c:pt idx="8773">
                  <c:v>265480</c:v>
                </c:pt>
                <c:pt idx="8774">
                  <c:v>280290</c:v>
                </c:pt>
                <c:pt idx="8775">
                  <c:v>375360</c:v>
                </c:pt>
                <c:pt idx="8776">
                  <c:v>384860</c:v>
                </c:pt>
                <c:pt idx="8777">
                  <c:v>393910</c:v>
                </c:pt>
                <c:pt idx="8778">
                  <c:v>484610</c:v>
                </c:pt>
                <c:pt idx="8779">
                  <c:v>497330</c:v>
                </c:pt>
                <c:pt idx="8780">
                  <c:v>461590</c:v>
                </c:pt>
                <c:pt idx="8781">
                  <c:v>467290</c:v>
                </c:pt>
                <c:pt idx="8782">
                  <c:v>453300</c:v>
                </c:pt>
                <c:pt idx="8783">
                  <c:v>870940</c:v>
                </c:pt>
                <c:pt idx="8784">
                  <c:v>581490</c:v>
                </c:pt>
                <c:pt idx="8785">
                  <c:v>415230</c:v>
                </c:pt>
                <c:pt idx="8786">
                  <c:v>698950</c:v>
                </c:pt>
                <c:pt idx="8787">
                  <c:v>723410</c:v>
                </c:pt>
                <c:pt idx="8788">
                  <c:v>772950</c:v>
                </c:pt>
                <c:pt idx="8789">
                  <c:v>545990</c:v>
                </c:pt>
                <c:pt idx="8790">
                  <c:v>555680</c:v>
                </c:pt>
                <c:pt idx="8791">
                  <c:v>562100</c:v>
                </c:pt>
                <c:pt idx="8792">
                  <c:v>274490</c:v>
                </c:pt>
                <c:pt idx="8793">
                  <c:v>761730</c:v>
                </c:pt>
                <c:pt idx="8794">
                  <c:v>399430</c:v>
                </c:pt>
                <c:pt idx="8795">
                  <c:v>213650</c:v>
                </c:pt>
                <c:pt idx="8796">
                  <c:v>242010</c:v>
                </c:pt>
                <c:pt idx="8797">
                  <c:v>239140</c:v>
                </c:pt>
                <c:pt idx="8798">
                  <c:v>314390</c:v>
                </c:pt>
                <c:pt idx="8799">
                  <c:v>318510</c:v>
                </c:pt>
                <c:pt idx="8800">
                  <c:v>323080</c:v>
                </c:pt>
                <c:pt idx="8801">
                  <c:v>409820</c:v>
                </c:pt>
                <c:pt idx="8802">
                  <c:v>415900</c:v>
                </c:pt>
                <c:pt idx="8803">
                  <c:v>420480</c:v>
                </c:pt>
                <c:pt idx="8804">
                  <c:v>384200</c:v>
                </c:pt>
                <c:pt idx="8805">
                  <c:v>454000</c:v>
                </c:pt>
                <c:pt idx="8806">
                  <c:v>375060</c:v>
                </c:pt>
                <c:pt idx="8807">
                  <c:v>312720</c:v>
                </c:pt>
                <c:pt idx="8808">
                  <c:v>312980</c:v>
                </c:pt>
                <c:pt idx="8809">
                  <c:v>308870</c:v>
                </c:pt>
                <c:pt idx="8810">
                  <c:v>218930</c:v>
                </c:pt>
                <c:pt idx="8811">
                  <c:v>215250</c:v>
                </c:pt>
                <c:pt idx="8812">
                  <c:v>235410</c:v>
                </c:pt>
                <c:pt idx="8813">
                  <c:v>184610</c:v>
                </c:pt>
                <c:pt idx="8814">
                  <c:v>247470</c:v>
                </c:pt>
                <c:pt idx="8815">
                  <c:v>253910</c:v>
                </c:pt>
                <c:pt idx="8816">
                  <c:v>259630</c:v>
                </c:pt>
                <c:pt idx="8817">
                  <c:v>359630</c:v>
                </c:pt>
                <c:pt idx="8818">
                  <c:v>366970</c:v>
                </c:pt>
                <c:pt idx="8819">
                  <c:v>372940</c:v>
                </c:pt>
                <c:pt idx="8820">
                  <c:v>407640</c:v>
                </c:pt>
                <c:pt idx="8821">
                  <c:v>406750</c:v>
                </c:pt>
                <c:pt idx="8822">
                  <c:v>416090</c:v>
                </c:pt>
                <c:pt idx="8823">
                  <c:v>414770</c:v>
                </c:pt>
                <c:pt idx="8824">
                  <c:v>415690</c:v>
                </c:pt>
                <c:pt idx="8825">
                  <c:v>412460</c:v>
                </c:pt>
                <c:pt idx="8826">
                  <c:v>369590</c:v>
                </c:pt>
                <c:pt idx="8827">
                  <c:v>98292</c:v>
                </c:pt>
                <c:pt idx="8828">
                  <c:v>44965</c:v>
                </c:pt>
                <c:pt idx="8829">
                  <c:v>196930</c:v>
                </c:pt>
                <c:pt idx="8830">
                  <c:v>28857</c:v>
                </c:pt>
                <c:pt idx="8831">
                  <c:v>29355</c:v>
                </c:pt>
                <c:pt idx="8832">
                  <c:v>224510</c:v>
                </c:pt>
                <c:pt idx="8833">
                  <c:v>30423</c:v>
                </c:pt>
                <c:pt idx="8834">
                  <c:v>30884</c:v>
                </c:pt>
                <c:pt idx="8835">
                  <c:v>31609</c:v>
                </c:pt>
                <c:pt idx="8836">
                  <c:v>32738</c:v>
                </c:pt>
                <c:pt idx="8837">
                  <c:v>32759</c:v>
                </c:pt>
                <c:pt idx="8838">
                  <c:v>32166</c:v>
                </c:pt>
                <c:pt idx="8839">
                  <c:v>32753</c:v>
                </c:pt>
                <c:pt idx="8840">
                  <c:v>32290</c:v>
                </c:pt>
                <c:pt idx="8841">
                  <c:v>30480</c:v>
                </c:pt>
                <c:pt idx="8842">
                  <c:v>30604</c:v>
                </c:pt>
                <c:pt idx="8843">
                  <c:v>29745</c:v>
                </c:pt>
                <c:pt idx="8844">
                  <c:v>29306</c:v>
                </c:pt>
                <c:pt idx="8845">
                  <c:v>29396</c:v>
                </c:pt>
                <c:pt idx="8846">
                  <c:v>29426</c:v>
                </c:pt>
                <c:pt idx="8847">
                  <c:v>32249</c:v>
                </c:pt>
                <c:pt idx="8848">
                  <c:v>33112</c:v>
                </c:pt>
                <c:pt idx="8849">
                  <c:v>34063</c:v>
                </c:pt>
                <c:pt idx="8850">
                  <c:v>38532</c:v>
                </c:pt>
                <c:pt idx="8851">
                  <c:v>40098</c:v>
                </c:pt>
                <c:pt idx="8852">
                  <c:v>41199</c:v>
                </c:pt>
                <c:pt idx="8853">
                  <c:v>45173</c:v>
                </c:pt>
                <c:pt idx="8854">
                  <c:v>46564</c:v>
                </c:pt>
                <c:pt idx="8855">
                  <c:v>47432</c:v>
                </c:pt>
                <c:pt idx="8856">
                  <c:v>51090</c:v>
                </c:pt>
                <c:pt idx="8857">
                  <c:v>52119</c:v>
                </c:pt>
                <c:pt idx="8858">
                  <c:v>51811</c:v>
                </c:pt>
                <c:pt idx="8859">
                  <c:v>55562</c:v>
                </c:pt>
                <c:pt idx="8860">
                  <c:v>55497</c:v>
                </c:pt>
                <c:pt idx="8861">
                  <c:v>55000</c:v>
                </c:pt>
                <c:pt idx="8862">
                  <c:v>55715</c:v>
                </c:pt>
                <c:pt idx="8863">
                  <c:v>57578</c:v>
                </c:pt>
                <c:pt idx="8864">
                  <c:v>59373</c:v>
                </c:pt>
                <c:pt idx="8865">
                  <c:v>65126</c:v>
                </c:pt>
                <c:pt idx="8866">
                  <c:v>66531</c:v>
                </c:pt>
                <c:pt idx="8867">
                  <c:v>66923</c:v>
                </c:pt>
                <c:pt idx="8868">
                  <c:v>68872</c:v>
                </c:pt>
                <c:pt idx="8869">
                  <c:v>70519</c:v>
                </c:pt>
                <c:pt idx="8870">
                  <c:v>69036</c:v>
                </c:pt>
                <c:pt idx="8871">
                  <c:v>59161</c:v>
                </c:pt>
                <c:pt idx="8872">
                  <c:v>60769</c:v>
                </c:pt>
                <c:pt idx="8873">
                  <c:v>60221</c:v>
                </c:pt>
                <c:pt idx="8874">
                  <c:v>51180</c:v>
                </c:pt>
                <c:pt idx="8875">
                  <c:v>295510</c:v>
                </c:pt>
                <c:pt idx="8876">
                  <c:v>268420</c:v>
                </c:pt>
                <c:pt idx="8877">
                  <c:v>199800</c:v>
                </c:pt>
                <c:pt idx="8878">
                  <c:v>200790</c:v>
                </c:pt>
                <c:pt idx="8879">
                  <c:v>188670</c:v>
                </c:pt>
                <c:pt idx="8880">
                  <c:v>192170</c:v>
                </c:pt>
                <c:pt idx="8881">
                  <c:v>198450</c:v>
                </c:pt>
                <c:pt idx="8882">
                  <c:v>201850</c:v>
                </c:pt>
                <c:pt idx="8883">
                  <c:v>220000</c:v>
                </c:pt>
                <c:pt idx="8884">
                  <c:v>222960</c:v>
                </c:pt>
                <c:pt idx="8885">
                  <c:v>231920</c:v>
                </c:pt>
                <c:pt idx="8886">
                  <c:v>323260</c:v>
                </c:pt>
                <c:pt idx="8887">
                  <c:v>327470</c:v>
                </c:pt>
                <c:pt idx="8888">
                  <c:v>331200</c:v>
                </c:pt>
                <c:pt idx="8889">
                  <c:v>359510</c:v>
                </c:pt>
                <c:pt idx="8890">
                  <c:v>354380</c:v>
                </c:pt>
                <c:pt idx="8891">
                  <c:v>326020</c:v>
                </c:pt>
                <c:pt idx="8892">
                  <c:v>373560</c:v>
                </c:pt>
                <c:pt idx="8893">
                  <c:v>380280</c:v>
                </c:pt>
                <c:pt idx="8894">
                  <c:v>378970</c:v>
                </c:pt>
                <c:pt idx="8895">
                  <c:v>282340</c:v>
                </c:pt>
                <c:pt idx="8896">
                  <c:v>277480</c:v>
                </c:pt>
                <c:pt idx="8897">
                  <c:v>266260</c:v>
                </c:pt>
                <c:pt idx="8898">
                  <c:v>199700</c:v>
                </c:pt>
                <c:pt idx="8899">
                  <c:v>199500</c:v>
                </c:pt>
                <c:pt idx="8900">
                  <c:v>174330</c:v>
                </c:pt>
                <c:pt idx="8901">
                  <c:v>153170</c:v>
                </c:pt>
                <c:pt idx="8902">
                  <c:v>198690</c:v>
                </c:pt>
                <c:pt idx="8903">
                  <c:v>202750</c:v>
                </c:pt>
                <c:pt idx="8904">
                  <c:v>206530</c:v>
                </c:pt>
                <c:pt idx="8905">
                  <c:v>184270</c:v>
                </c:pt>
                <c:pt idx="8906">
                  <c:v>193060</c:v>
                </c:pt>
                <c:pt idx="8907">
                  <c:v>207390</c:v>
                </c:pt>
                <c:pt idx="8908">
                  <c:v>209030</c:v>
                </c:pt>
                <c:pt idx="8909">
                  <c:v>204870</c:v>
                </c:pt>
                <c:pt idx="8910">
                  <c:v>204690</c:v>
                </c:pt>
                <c:pt idx="8911">
                  <c:v>222320</c:v>
                </c:pt>
                <c:pt idx="8912">
                  <c:v>231620</c:v>
                </c:pt>
                <c:pt idx="8913">
                  <c:v>242990</c:v>
                </c:pt>
                <c:pt idx="8914">
                  <c:v>243320</c:v>
                </c:pt>
                <c:pt idx="8915">
                  <c:v>182460</c:v>
                </c:pt>
                <c:pt idx="8916">
                  <c:v>187000</c:v>
                </c:pt>
                <c:pt idx="8917">
                  <c:v>187260</c:v>
                </c:pt>
                <c:pt idx="8918">
                  <c:v>194910</c:v>
                </c:pt>
                <c:pt idx="8919">
                  <c:v>177950</c:v>
                </c:pt>
                <c:pt idx="8920">
                  <c:v>175400</c:v>
                </c:pt>
                <c:pt idx="8921">
                  <c:v>178220</c:v>
                </c:pt>
                <c:pt idx="8922">
                  <c:v>200850</c:v>
                </c:pt>
                <c:pt idx="8923">
                  <c:v>206520</c:v>
                </c:pt>
                <c:pt idx="8924">
                  <c:v>215150</c:v>
                </c:pt>
                <c:pt idx="8925">
                  <c:v>291530</c:v>
                </c:pt>
                <c:pt idx="8926">
                  <c:v>296330</c:v>
                </c:pt>
                <c:pt idx="8927">
                  <c:v>296040</c:v>
                </c:pt>
                <c:pt idx="8928">
                  <c:v>285780</c:v>
                </c:pt>
                <c:pt idx="8929">
                  <c:v>288650</c:v>
                </c:pt>
                <c:pt idx="8930">
                  <c:v>286560</c:v>
                </c:pt>
                <c:pt idx="8931">
                  <c:v>223410</c:v>
                </c:pt>
                <c:pt idx="8932">
                  <c:v>227130</c:v>
                </c:pt>
                <c:pt idx="8933">
                  <c:v>230760</c:v>
                </c:pt>
                <c:pt idx="8934">
                  <c:v>184780</c:v>
                </c:pt>
                <c:pt idx="8935">
                  <c:v>490640</c:v>
                </c:pt>
                <c:pt idx="8936">
                  <c:v>241300</c:v>
                </c:pt>
                <c:pt idx="8937">
                  <c:v>165230</c:v>
                </c:pt>
                <c:pt idx="8938">
                  <c:v>172060</c:v>
                </c:pt>
                <c:pt idx="8939">
                  <c:v>172650</c:v>
                </c:pt>
                <c:pt idx="8940">
                  <c:v>181960</c:v>
                </c:pt>
                <c:pt idx="8941">
                  <c:v>182350</c:v>
                </c:pt>
                <c:pt idx="8942">
                  <c:v>181760</c:v>
                </c:pt>
                <c:pt idx="8943">
                  <c:v>198640</c:v>
                </c:pt>
                <c:pt idx="8944">
                  <c:v>201930</c:v>
                </c:pt>
                <c:pt idx="8945">
                  <c:v>201010</c:v>
                </c:pt>
                <c:pt idx="8946">
                  <c:v>190750</c:v>
                </c:pt>
                <c:pt idx="8947">
                  <c:v>193260</c:v>
                </c:pt>
                <c:pt idx="8948">
                  <c:v>192240</c:v>
                </c:pt>
                <c:pt idx="8949">
                  <c:v>216580</c:v>
                </c:pt>
                <c:pt idx="8950">
                  <c:v>217230</c:v>
                </c:pt>
                <c:pt idx="8951">
                  <c:v>197090</c:v>
                </c:pt>
                <c:pt idx="8952">
                  <c:v>197070</c:v>
                </c:pt>
                <c:pt idx="8953">
                  <c:v>201700</c:v>
                </c:pt>
                <c:pt idx="8954">
                  <c:v>204580</c:v>
                </c:pt>
                <c:pt idx="8955">
                  <c:v>222320</c:v>
                </c:pt>
                <c:pt idx="8956">
                  <c:v>224720</c:v>
                </c:pt>
                <c:pt idx="8957">
                  <c:v>221300</c:v>
                </c:pt>
                <c:pt idx="8958">
                  <c:v>184150</c:v>
                </c:pt>
                <c:pt idx="8959">
                  <c:v>184710</c:v>
                </c:pt>
                <c:pt idx="8960">
                  <c:v>180640</c:v>
                </c:pt>
                <c:pt idx="8961">
                  <c:v>195980</c:v>
                </c:pt>
                <c:pt idx="8962">
                  <c:v>197160</c:v>
                </c:pt>
                <c:pt idx="8963">
                  <c:v>198770</c:v>
                </c:pt>
                <c:pt idx="8964">
                  <c:v>218150</c:v>
                </c:pt>
                <c:pt idx="8965">
                  <c:v>602790</c:v>
                </c:pt>
                <c:pt idx="8966">
                  <c:v>282250</c:v>
                </c:pt>
                <c:pt idx="8967">
                  <c:v>92052</c:v>
                </c:pt>
                <c:pt idx="8968">
                  <c:v>126470</c:v>
                </c:pt>
                <c:pt idx="8969">
                  <c:v>126440</c:v>
                </c:pt>
                <c:pt idx="8970">
                  <c:v>144080</c:v>
                </c:pt>
                <c:pt idx="8971">
                  <c:v>144450</c:v>
                </c:pt>
                <c:pt idx="8972">
                  <c:v>152510</c:v>
                </c:pt>
                <c:pt idx="8973">
                  <c:v>185000</c:v>
                </c:pt>
                <c:pt idx="8974">
                  <c:v>187550</c:v>
                </c:pt>
                <c:pt idx="8975">
                  <c:v>197510</c:v>
                </c:pt>
                <c:pt idx="8976">
                  <c:v>206160</c:v>
                </c:pt>
                <c:pt idx="8977">
                  <c:v>209840</c:v>
                </c:pt>
                <c:pt idx="8978">
                  <c:v>218130</c:v>
                </c:pt>
                <c:pt idx="8979">
                  <c:v>219830</c:v>
                </c:pt>
                <c:pt idx="8980">
                  <c:v>169800</c:v>
                </c:pt>
                <c:pt idx="8981">
                  <c:v>529250</c:v>
                </c:pt>
                <c:pt idx="8982">
                  <c:v>169530</c:v>
                </c:pt>
                <c:pt idx="8983">
                  <c:v>170500</c:v>
                </c:pt>
                <c:pt idx="8984">
                  <c:v>208860</c:v>
                </c:pt>
                <c:pt idx="8985">
                  <c:v>227510</c:v>
                </c:pt>
                <c:pt idx="8986">
                  <c:v>240820</c:v>
                </c:pt>
                <c:pt idx="8987">
                  <c:v>256590</c:v>
                </c:pt>
                <c:pt idx="8988">
                  <c:v>282010</c:v>
                </c:pt>
                <c:pt idx="8989">
                  <c:v>284530</c:v>
                </c:pt>
                <c:pt idx="8990">
                  <c:v>293950</c:v>
                </c:pt>
                <c:pt idx="8991">
                  <c:v>314600</c:v>
                </c:pt>
                <c:pt idx="8992">
                  <c:v>284170</c:v>
                </c:pt>
                <c:pt idx="8993">
                  <c:v>281280</c:v>
                </c:pt>
                <c:pt idx="8994">
                  <c:v>223190</c:v>
                </c:pt>
                <c:pt idx="8995">
                  <c:v>221950</c:v>
                </c:pt>
                <c:pt idx="8996">
                  <c:v>158510</c:v>
                </c:pt>
                <c:pt idx="8997">
                  <c:v>159100</c:v>
                </c:pt>
                <c:pt idx="8998">
                  <c:v>164040</c:v>
                </c:pt>
                <c:pt idx="8999">
                  <c:v>167880</c:v>
                </c:pt>
                <c:pt idx="9000">
                  <c:v>200640</c:v>
                </c:pt>
                <c:pt idx="9001">
                  <c:v>207480</c:v>
                </c:pt>
                <c:pt idx="9002">
                  <c:v>208960</c:v>
                </c:pt>
                <c:pt idx="9003">
                  <c:v>233270</c:v>
                </c:pt>
                <c:pt idx="9004">
                  <c:v>234940</c:v>
                </c:pt>
                <c:pt idx="9005">
                  <c:v>238560</c:v>
                </c:pt>
                <c:pt idx="9006">
                  <c:v>210980</c:v>
                </c:pt>
                <c:pt idx="9007">
                  <c:v>212030</c:v>
                </c:pt>
                <c:pt idx="9008">
                  <c:v>211140</c:v>
                </c:pt>
                <c:pt idx="9009">
                  <c:v>225440</c:v>
                </c:pt>
                <c:pt idx="9010">
                  <c:v>225080</c:v>
                </c:pt>
                <c:pt idx="9011">
                  <c:v>229700</c:v>
                </c:pt>
                <c:pt idx="9012">
                  <c:v>267290</c:v>
                </c:pt>
                <c:pt idx="9013">
                  <c:v>772610</c:v>
                </c:pt>
                <c:pt idx="9014">
                  <c:v>523050</c:v>
                </c:pt>
                <c:pt idx="9015">
                  <c:v>205580</c:v>
                </c:pt>
                <c:pt idx="9016">
                  <c:v>183100</c:v>
                </c:pt>
                <c:pt idx="9017">
                  <c:v>172990</c:v>
                </c:pt>
                <c:pt idx="9018">
                  <c:v>118450</c:v>
                </c:pt>
                <c:pt idx="9019">
                  <c:v>119910</c:v>
                </c:pt>
                <c:pt idx="9020">
                  <c:v>121510</c:v>
                </c:pt>
                <c:pt idx="9021">
                  <c:v>184870</c:v>
                </c:pt>
                <c:pt idx="9022">
                  <c:v>188830</c:v>
                </c:pt>
                <c:pt idx="9023">
                  <c:v>199120</c:v>
                </c:pt>
                <c:pt idx="9024">
                  <c:v>205640</c:v>
                </c:pt>
                <c:pt idx="9025">
                  <c:v>208410</c:v>
                </c:pt>
                <c:pt idx="9026">
                  <c:v>211880</c:v>
                </c:pt>
                <c:pt idx="9027">
                  <c:v>297920</c:v>
                </c:pt>
                <c:pt idx="9028">
                  <c:v>302380</c:v>
                </c:pt>
                <c:pt idx="9029">
                  <c:v>309280</c:v>
                </c:pt>
                <c:pt idx="9030">
                  <c:v>337010</c:v>
                </c:pt>
                <c:pt idx="9031">
                  <c:v>336130</c:v>
                </c:pt>
                <c:pt idx="9032">
                  <c:v>330730</c:v>
                </c:pt>
                <c:pt idx="9033">
                  <c:v>298960</c:v>
                </c:pt>
                <c:pt idx="9034">
                  <c:v>300880</c:v>
                </c:pt>
                <c:pt idx="9035">
                  <c:v>289870</c:v>
                </c:pt>
                <c:pt idx="9036">
                  <c:v>180240</c:v>
                </c:pt>
                <c:pt idx="9037">
                  <c:v>182470</c:v>
                </c:pt>
                <c:pt idx="9038">
                  <c:v>173410</c:v>
                </c:pt>
                <c:pt idx="9039">
                  <c:v>139510</c:v>
                </c:pt>
                <c:pt idx="9040">
                  <c:v>139390</c:v>
                </c:pt>
                <c:pt idx="9041">
                  <c:v>132330</c:v>
                </c:pt>
                <c:pt idx="9042">
                  <c:v>127530</c:v>
                </c:pt>
                <c:pt idx="9043">
                  <c:v>130520</c:v>
                </c:pt>
                <c:pt idx="9044">
                  <c:v>132780</c:v>
                </c:pt>
                <c:pt idx="9045">
                  <c:v>173000</c:v>
                </c:pt>
                <c:pt idx="9046">
                  <c:v>175210</c:v>
                </c:pt>
                <c:pt idx="9047">
                  <c:v>177670</c:v>
                </c:pt>
                <c:pt idx="9048">
                  <c:v>168770</c:v>
                </c:pt>
                <c:pt idx="9049">
                  <c:v>1196600</c:v>
                </c:pt>
                <c:pt idx="9050">
                  <c:v>632600</c:v>
                </c:pt>
                <c:pt idx="9051">
                  <c:v>42835</c:v>
                </c:pt>
                <c:pt idx="9052">
                  <c:v>40886</c:v>
                </c:pt>
                <c:pt idx="9053">
                  <c:v>39640</c:v>
                </c:pt>
                <c:pt idx="9054">
                  <c:v>40811</c:v>
                </c:pt>
                <c:pt idx="9055">
                  <c:v>42570</c:v>
                </c:pt>
                <c:pt idx="9056">
                  <c:v>45402</c:v>
                </c:pt>
                <c:pt idx="9057">
                  <c:v>50059</c:v>
                </c:pt>
                <c:pt idx="9058">
                  <c:v>50959</c:v>
                </c:pt>
                <c:pt idx="9059">
                  <c:v>50826</c:v>
                </c:pt>
                <c:pt idx="9060">
                  <c:v>49779</c:v>
                </c:pt>
                <c:pt idx="9061">
                  <c:v>50946</c:v>
                </c:pt>
                <c:pt idx="9062">
                  <c:v>50759</c:v>
                </c:pt>
                <c:pt idx="9063">
                  <c:v>48483</c:v>
                </c:pt>
                <c:pt idx="9064">
                  <c:v>48963</c:v>
                </c:pt>
                <c:pt idx="9065">
                  <c:v>48271</c:v>
                </c:pt>
                <c:pt idx="9066">
                  <c:v>42247</c:v>
                </c:pt>
                <c:pt idx="9067">
                  <c:v>42810</c:v>
                </c:pt>
                <c:pt idx="9068">
                  <c:v>40334</c:v>
                </c:pt>
                <c:pt idx="9069">
                  <c:v>35413</c:v>
                </c:pt>
                <c:pt idx="9070">
                  <c:v>35713</c:v>
                </c:pt>
                <c:pt idx="9071">
                  <c:v>34370</c:v>
                </c:pt>
                <c:pt idx="9072">
                  <c:v>234910</c:v>
                </c:pt>
                <c:pt idx="9073">
                  <c:v>30547</c:v>
                </c:pt>
                <c:pt idx="9074">
                  <c:v>29937</c:v>
                </c:pt>
                <c:pt idx="9075">
                  <c:v>25427</c:v>
                </c:pt>
                <c:pt idx="9076">
                  <c:v>24999</c:v>
                </c:pt>
                <c:pt idx="9077">
                  <c:v>22712</c:v>
                </c:pt>
                <c:pt idx="9078">
                  <c:v>16333</c:v>
                </c:pt>
                <c:pt idx="9079">
                  <c:v>15540</c:v>
                </c:pt>
                <c:pt idx="9080">
                  <c:v>16225</c:v>
                </c:pt>
                <c:pt idx="9081">
                  <c:v>14782</c:v>
                </c:pt>
                <c:pt idx="9082">
                  <c:v>15734</c:v>
                </c:pt>
                <c:pt idx="9083">
                  <c:v>15282</c:v>
                </c:pt>
                <c:pt idx="9084">
                  <c:v>19671</c:v>
                </c:pt>
                <c:pt idx="9085">
                  <c:v>20955</c:v>
                </c:pt>
                <c:pt idx="9086">
                  <c:v>22018</c:v>
                </c:pt>
                <c:pt idx="9087">
                  <c:v>285060</c:v>
                </c:pt>
                <c:pt idx="9088">
                  <c:v>39438</c:v>
                </c:pt>
                <c:pt idx="9089">
                  <c:v>41443</c:v>
                </c:pt>
                <c:pt idx="9090">
                  <c:v>46954</c:v>
                </c:pt>
                <c:pt idx="9091">
                  <c:v>47977</c:v>
                </c:pt>
                <c:pt idx="9092">
                  <c:v>47898</c:v>
                </c:pt>
                <c:pt idx="9093">
                  <c:v>49835</c:v>
                </c:pt>
                <c:pt idx="9094">
                  <c:v>51230</c:v>
                </c:pt>
                <c:pt idx="9095">
                  <c:v>52218</c:v>
                </c:pt>
                <c:pt idx="9096">
                  <c:v>57522</c:v>
                </c:pt>
                <c:pt idx="9097">
                  <c:v>339090</c:v>
                </c:pt>
                <c:pt idx="9098">
                  <c:v>344580</c:v>
                </c:pt>
                <c:pt idx="9099">
                  <c:v>403240</c:v>
                </c:pt>
                <c:pt idx="9100">
                  <c:v>403420</c:v>
                </c:pt>
                <c:pt idx="9101">
                  <c:v>403520</c:v>
                </c:pt>
                <c:pt idx="9102">
                  <c:v>283710</c:v>
                </c:pt>
                <c:pt idx="9103">
                  <c:v>284850</c:v>
                </c:pt>
                <c:pt idx="9104">
                  <c:v>278210</c:v>
                </c:pt>
                <c:pt idx="9105">
                  <c:v>113790</c:v>
                </c:pt>
                <c:pt idx="9106">
                  <c:v>114720</c:v>
                </c:pt>
                <c:pt idx="9107">
                  <c:v>109930</c:v>
                </c:pt>
                <c:pt idx="9108">
                  <c:v>156010</c:v>
                </c:pt>
                <c:pt idx="9109">
                  <c:v>959450</c:v>
                </c:pt>
                <c:pt idx="9110">
                  <c:v>238160</c:v>
                </c:pt>
                <c:pt idx="9111">
                  <c:v>244660</c:v>
                </c:pt>
                <c:pt idx="9112">
                  <c:v>247720</c:v>
                </c:pt>
                <c:pt idx="9113">
                  <c:v>255290</c:v>
                </c:pt>
                <c:pt idx="9114">
                  <c:v>199170</c:v>
                </c:pt>
                <c:pt idx="9115">
                  <c:v>201990</c:v>
                </c:pt>
                <c:pt idx="9116">
                  <c:v>175080</c:v>
                </c:pt>
                <c:pt idx="9117">
                  <c:v>171920</c:v>
                </c:pt>
                <c:pt idx="9118">
                  <c:v>125700</c:v>
                </c:pt>
                <c:pt idx="9119">
                  <c:v>134220</c:v>
                </c:pt>
                <c:pt idx="9120">
                  <c:v>215970</c:v>
                </c:pt>
                <c:pt idx="9121">
                  <c:v>218220</c:v>
                </c:pt>
                <c:pt idx="9122">
                  <c:v>277900</c:v>
                </c:pt>
                <c:pt idx="9123">
                  <c:v>298950</c:v>
                </c:pt>
                <c:pt idx="9124">
                  <c:v>313500</c:v>
                </c:pt>
                <c:pt idx="9125">
                  <c:v>424130</c:v>
                </c:pt>
                <c:pt idx="9126">
                  <c:v>437990</c:v>
                </c:pt>
                <c:pt idx="9127">
                  <c:v>513230</c:v>
                </c:pt>
                <c:pt idx="9128">
                  <c:v>455200</c:v>
                </c:pt>
                <c:pt idx="9129">
                  <c:v>528510</c:v>
                </c:pt>
                <c:pt idx="9130">
                  <c:v>453040</c:v>
                </c:pt>
                <c:pt idx="9131">
                  <c:v>498670</c:v>
                </c:pt>
                <c:pt idx="9132">
                  <c:v>500610</c:v>
                </c:pt>
                <c:pt idx="9133">
                  <c:v>489050</c:v>
                </c:pt>
                <c:pt idx="9134">
                  <c:v>394990</c:v>
                </c:pt>
                <c:pt idx="9135">
                  <c:v>395150</c:v>
                </c:pt>
                <c:pt idx="9136">
                  <c:v>377620</c:v>
                </c:pt>
                <c:pt idx="9137">
                  <c:v>266090</c:v>
                </c:pt>
                <c:pt idx="9138">
                  <c:v>264640</c:v>
                </c:pt>
                <c:pt idx="9139">
                  <c:v>252580</c:v>
                </c:pt>
                <c:pt idx="9140">
                  <c:v>204930</c:v>
                </c:pt>
                <c:pt idx="9141">
                  <c:v>733470</c:v>
                </c:pt>
                <c:pt idx="9142">
                  <c:v>438650</c:v>
                </c:pt>
                <c:pt idx="9143">
                  <c:v>320800</c:v>
                </c:pt>
                <c:pt idx="9144">
                  <c:v>358980</c:v>
                </c:pt>
                <c:pt idx="9145">
                  <c:v>377460</c:v>
                </c:pt>
                <c:pt idx="9146">
                  <c:v>427590</c:v>
                </c:pt>
                <c:pt idx="9147">
                  <c:v>504310</c:v>
                </c:pt>
                <c:pt idx="9148">
                  <c:v>465750</c:v>
                </c:pt>
                <c:pt idx="9149">
                  <c:v>556180</c:v>
                </c:pt>
                <c:pt idx="9150">
                  <c:v>480040</c:v>
                </c:pt>
                <c:pt idx="9151">
                  <c:v>415430</c:v>
                </c:pt>
                <c:pt idx="9152">
                  <c:v>71155</c:v>
                </c:pt>
                <c:pt idx="9153">
                  <c:v>72510</c:v>
                </c:pt>
                <c:pt idx="9154">
                  <c:v>68450</c:v>
                </c:pt>
                <c:pt idx="9155">
                  <c:v>69836</c:v>
                </c:pt>
                <c:pt idx="9156">
                  <c:v>70168</c:v>
                </c:pt>
                <c:pt idx="9157">
                  <c:v>62276</c:v>
                </c:pt>
                <c:pt idx="9158">
                  <c:v>63679</c:v>
                </c:pt>
                <c:pt idx="9159">
                  <c:v>57296</c:v>
                </c:pt>
                <c:pt idx="9160">
                  <c:v>49808</c:v>
                </c:pt>
                <c:pt idx="9161">
                  <c:v>46252</c:v>
                </c:pt>
                <c:pt idx="9162">
                  <c:v>42325</c:v>
                </c:pt>
                <c:pt idx="9163">
                  <c:v>34124</c:v>
                </c:pt>
                <c:pt idx="9164">
                  <c:v>32768</c:v>
                </c:pt>
                <c:pt idx="9165">
                  <c:v>252160</c:v>
                </c:pt>
                <c:pt idx="9166">
                  <c:v>31965</c:v>
                </c:pt>
                <c:pt idx="9167">
                  <c:v>31914</c:v>
                </c:pt>
                <c:pt idx="9168">
                  <c:v>28649</c:v>
                </c:pt>
                <c:pt idx="9169">
                  <c:v>24443</c:v>
                </c:pt>
                <c:pt idx="9170">
                  <c:v>24959</c:v>
                </c:pt>
                <c:pt idx="9171">
                  <c:v>25669</c:v>
                </c:pt>
                <c:pt idx="9172">
                  <c:v>264750</c:v>
                </c:pt>
                <c:pt idx="9173">
                  <c:v>37569</c:v>
                </c:pt>
                <c:pt idx="9174">
                  <c:v>37194</c:v>
                </c:pt>
                <c:pt idx="9175">
                  <c:v>53172</c:v>
                </c:pt>
                <c:pt idx="9176">
                  <c:v>56874</c:v>
                </c:pt>
                <c:pt idx="9177">
                  <c:v>62039</c:v>
                </c:pt>
                <c:pt idx="9178">
                  <c:v>662660</c:v>
                </c:pt>
                <c:pt idx="9179">
                  <c:v>82976</c:v>
                </c:pt>
                <c:pt idx="9180">
                  <c:v>84396</c:v>
                </c:pt>
                <c:pt idx="9181">
                  <c:v>89975</c:v>
                </c:pt>
                <c:pt idx="9182">
                  <c:v>91322</c:v>
                </c:pt>
                <c:pt idx="9183">
                  <c:v>90768</c:v>
                </c:pt>
                <c:pt idx="9184">
                  <c:v>105890</c:v>
                </c:pt>
                <c:pt idx="9185">
                  <c:v>103980</c:v>
                </c:pt>
                <c:pt idx="9186">
                  <c:v>103470</c:v>
                </c:pt>
                <c:pt idx="9187">
                  <c:v>100990</c:v>
                </c:pt>
                <c:pt idx="9188">
                  <c:v>101600</c:v>
                </c:pt>
                <c:pt idx="9189">
                  <c:v>100700</c:v>
                </c:pt>
                <c:pt idx="9190">
                  <c:v>94069</c:v>
                </c:pt>
                <c:pt idx="9191">
                  <c:v>94978</c:v>
                </c:pt>
                <c:pt idx="9192">
                  <c:v>90704</c:v>
                </c:pt>
                <c:pt idx="9193">
                  <c:v>81335</c:v>
                </c:pt>
                <c:pt idx="9194">
                  <c:v>79917</c:v>
                </c:pt>
                <c:pt idx="9195">
                  <c:v>663510</c:v>
                </c:pt>
                <c:pt idx="9196">
                  <c:v>652040</c:v>
                </c:pt>
                <c:pt idx="9197">
                  <c:v>648560</c:v>
                </c:pt>
                <c:pt idx="9198">
                  <c:v>641580</c:v>
                </c:pt>
                <c:pt idx="9199">
                  <c:v>573000</c:v>
                </c:pt>
                <c:pt idx="9200">
                  <c:v>475650</c:v>
                </c:pt>
                <c:pt idx="9201">
                  <c:v>209460</c:v>
                </c:pt>
                <c:pt idx="9202">
                  <c:v>188390</c:v>
                </c:pt>
                <c:pt idx="9203">
                  <c:v>187100</c:v>
                </c:pt>
                <c:pt idx="9204">
                  <c:v>162500</c:v>
                </c:pt>
                <c:pt idx="9205">
                  <c:v>172050</c:v>
                </c:pt>
                <c:pt idx="9206">
                  <c:v>195480</c:v>
                </c:pt>
                <c:pt idx="9207">
                  <c:v>221950</c:v>
                </c:pt>
                <c:pt idx="9208">
                  <c:v>235930</c:v>
                </c:pt>
                <c:pt idx="9209">
                  <c:v>243950</c:v>
                </c:pt>
                <c:pt idx="9210">
                  <c:v>466910</c:v>
                </c:pt>
                <c:pt idx="9211">
                  <c:v>1172100</c:v>
                </c:pt>
                <c:pt idx="9212">
                  <c:v>567910</c:v>
                </c:pt>
                <c:pt idx="9213">
                  <c:v>368150</c:v>
                </c:pt>
                <c:pt idx="9214">
                  <c:v>478810</c:v>
                </c:pt>
                <c:pt idx="9215">
                  <c:v>485290</c:v>
                </c:pt>
                <c:pt idx="9216">
                  <c:v>496390</c:v>
                </c:pt>
                <c:pt idx="9217">
                  <c:v>519110</c:v>
                </c:pt>
                <c:pt idx="9218">
                  <c:v>532580</c:v>
                </c:pt>
                <c:pt idx="9219">
                  <c:v>518850</c:v>
                </c:pt>
                <c:pt idx="9220">
                  <c:v>459890</c:v>
                </c:pt>
                <c:pt idx="9221">
                  <c:v>462630</c:v>
                </c:pt>
                <c:pt idx="9222">
                  <c:v>455120</c:v>
                </c:pt>
                <c:pt idx="9223">
                  <c:v>442270</c:v>
                </c:pt>
                <c:pt idx="9224">
                  <c:v>383140</c:v>
                </c:pt>
                <c:pt idx="9225">
                  <c:v>443000</c:v>
                </c:pt>
                <c:pt idx="9226">
                  <c:v>376040</c:v>
                </c:pt>
                <c:pt idx="9227">
                  <c:v>1401400</c:v>
                </c:pt>
                <c:pt idx="9228">
                  <c:v>884340</c:v>
                </c:pt>
                <c:pt idx="9229">
                  <c:v>734530</c:v>
                </c:pt>
                <c:pt idx="9230">
                  <c:v>819170</c:v>
                </c:pt>
                <c:pt idx="9231">
                  <c:v>827310</c:v>
                </c:pt>
                <c:pt idx="9232">
                  <c:v>827760</c:v>
                </c:pt>
                <c:pt idx="9233">
                  <c:v>833410</c:v>
                </c:pt>
                <c:pt idx="9234">
                  <c:v>830120</c:v>
                </c:pt>
                <c:pt idx="9235">
                  <c:v>659050</c:v>
                </c:pt>
                <c:pt idx="9236">
                  <c:v>656160</c:v>
                </c:pt>
                <c:pt idx="9237">
                  <c:v>642440</c:v>
                </c:pt>
                <c:pt idx="9238">
                  <c:v>545700</c:v>
                </c:pt>
                <c:pt idx="9239">
                  <c:v>552270</c:v>
                </c:pt>
                <c:pt idx="9240">
                  <c:v>535200</c:v>
                </c:pt>
                <c:pt idx="9241">
                  <c:v>478520</c:v>
                </c:pt>
                <c:pt idx="9242">
                  <c:v>465730</c:v>
                </c:pt>
                <c:pt idx="9243">
                  <c:v>391050</c:v>
                </c:pt>
                <c:pt idx="9244">
                  <c:v>390230</c:v>
                </c:pt>
                <c:pt idx="9245">
                  <c:v>397720</c:v>
                </c:pt>
                <c:pt idx="9246">
                  <c:v>363100</c:v>
                </c:pt>
                <c:pt idx="9247">
                  <c:v>366230</c:v>
                </c:pt>
                <c:pt idx="9248">
                  <c:v>365660</c:v>
                </c:pt>
                <c:pt idx="9249">
                  <c:v>405220</c:v>
                </c:pt>
                <c:pt idx="9250">
                  <c:v>409970</c:v>
                </c:pt>
                <c:pt idx="9251">
                  <c:v>422210</c:v>
                </c:pt>
                <c:pt idx="9252">
                  <c:v>514010</c:v>
                </c:pt>
                <c:pt idx="9253">
                  <c:v>518960</c:v>
                </c:pt>
                <c:pt idx="9254">
                  <c:v>537400</c:v>
                </c:pt>
                <c:pt idx="9255">
                  <c:v>713630</c:v>
                </c:pt>
                <c:pt idx="9256">
                  <c:v>743720</c:v>
                </c:pt>
                <c:pt idx="9257">
                  <c:v>743550</c:v>
                </c:pt>
                <c:pt idx="9258">
                  <c:v>732380</c:v>
                </c:pt>
                <c:pt idx="9259">
                  <c:v>753780</c:v>
                </c:pt>
                <c:pt idx="9260">
                  <c:v>654320</c:v>
                </c:pt>
                <c:pt idx="9261">
                  <c:v>643250</c:v>
                </c:pt>
                <c:pt idx="9262">
                  <c:v>513120</c:v>
                </c:pt>
                <c:pt idx="9263">
                  <c:v>1448200</c:v>
                </c:pt>
                <c:pt idx="9264">
                  <c:v>823130</c:v>
                </c:pt>
                <c:pt idx="9265">
                  <c:v>299060</c:v>
                </c:pt>
                <c:pt idx="9266">
                  <c:v>343540</c:v>
                </c:pt>
                <c:pt idx="9267">
                  <c:v>347100</c:v>
                </c:pt>
                <c:pt idx="9268">
                  <c:v>364020</c:v>
                </c:pt>
                <c:pt idx="9269">
                  <c:v>587490</c:v>
                </c:pt>
                <c:pt idx="9270">
                  <c:v>610390</c:v>
                </c:pt>
                <c:pt idx="9271">
                  <c:v>648310</c:v>
                </c:pt>
                <c:pt idx="9272">
                  <c:v>873550</c:v>
                </c:pt>
                <c:pt idx="9273">
                  <c:v>875560</c:v>
                </c:pt>
                <c:pt idx="9274">
                  <c:v>859000</c:v>
                </c:pt>
                <c:pt idx="9275">
                  <c:v>744350</c:v>
                </c:pt>
                <c:pt idx="9276">
                  <c:v>757050</c:v>
                </c:pt>
                <c:pt idx="9277">
                  <c:v>720620</c:v>
                </c:pt>
                <c:pt idx="9278">
                  <c:v>634010</c:v>
                </c:pt>
                <c:pt idx="9279">
                  <c:v>634190</c:v>
                </c:pt>
                <c:pt idx="9280">
                  <c:v>620330</c:v>
                </c:pt>
                <c:pt idx="9281">
                  <c:v>533760</c:v>
                </c:pt>
                <c:pt idx="9282">
                  <c:v>535850</c:v>
                </c:pt>
                <c:pt idx="9283">
                  <c:v>521270</c:v>
                </c:pt>
                <c:pt idx="9284">
                  <c:v>444490</c:v>
                </c:pt>
                <c:pt idx="9285">
                  <c:v>446380</c:v>
                </c:pt>
                <c:pt idx="9286">
                  <c:v>436660</c:v>
                </c:pt>
                <c:pt idx="9287">
                  <c:v>395060</c:v>
                </c:pt>
                <c:pt idx="9288">
                  <c:v>67961</c:v>
                </c:pt>
                <c:pt idx="9289">
                  <c:v>67673</c:v>
                </c:pt>
                <c:pt idx="9290">
                  <c:v>67374</c:v>
                </c:pt>
                <c:pt idx="9291">
                  <c:v>68685</c:v>
                </c:pt>
                <c:pt idx="9292">
                  <c:v>68130</c:v>
                </c:pt>
                <c:pt idx="9293">
                  <c:v>69587</c:v>
                </c:pt>
                <c:pt idx="9294">
                  <c:v>71027</c:v>
                </c:pt>
                <c:pt idx="9295">
                  <c:v>70988</c:v>
                </c:pt>
                <c:pt idx="9296">
                  <c:v>75965</c:v>
                </c:pt>
                <c:pt idx="9297">
                  <c:v>76788</c:v>
                </c:pt>
                <c:pt idx="9298">
                  <c:v>77195</c:v>
                </c:pt>
                <c:pt idx="9299">
                  <c:v>84072</c:v>
                </c:pt>
                <c:pt idx="9300">
                  <c:v>86535</c:v>
                </c:pt>
                <c:pt idx="9301">
                  <c:v>84940</c:v>
                </c:pt>
                <c:pt idx="9302">
                  <c:v>97574</c:v>
                </c:pt>
                <c:pt idx="9303">
                  <c:v>100470</c:v>
                </c:pt>
                <c:pt idx="9304">
                  <c:v>101970</c:v>
                </c:pt>
                <c:pt idx="9305">
                  <c:v>115240</c:v>
                </c:pt>
                <c:pt idx="9306">
                  <c:v>119740</c:v>
                </c:pt>
                <c:pt idx="9307">
                  <c:v>844300</c:v>
                </c:pt>
                <c:pt idx="9308">
                  <c:v>118880</c:v>
                </c:pt>
                <c:pt idx="9309">
                  <c:v>252480</c:v>
                </c:pt>
                <c:pt idx="9310">
                  <c:v>126170</c:v>
                </c:pt>
                <c:pt idx="9311">
                  <c:v>665700</c:v>
                </c:pt>
                <c:pt idx="9312">
                  <c:v>73456</c:v>
                </c:pt>
                <c:pt idx="9313">
                  <c:v>70263</c:v>
                </c:pt>
                <c:pt idx="9314">
                  <c:v>64421</c:v>
                </c:pt>
                <c:pt idx="9315">
                  <c:v>65190</c:v>
                </c:pt>
                <c:pt idx="9316">
                  <c:v>63437</c:v>
                </c:pt>
                <c:pt idx="9317">
                  <c:v>60673</c:v>
                </c:pt>
                <c:pt idx="9318">
                  <c:v>61920</c:v>
                </c:pt>
                <c:pt idx="9319">
                  <c:v>61591</c:v>
                </c:pt>
                <c:pt idx="9320">
                  <c:v>59486</c:v>
                </c:pt>
                <c:pt idx="9321">
                  <c:v>60171</c:v>
                </c:pt>
                <c:pt idx="9322">
                  <c:v>59584</c:v>
                </c:pt>
                <c:pt idx="9323">
                  <c:v>59271</c:v>
                </c:pt>
                <c:pt idx="9324">
                  <c:v>60666</c:v>
                </c:pt>
                <c:pt idx="9325">
                  <c:v>61070</c:v>
                </c:pt>
                <c:pt idx="9326">
                  <c:v>61150</c:v>
                </c:pt>
                <c:pt idx="9327">
                  <c:v>61817</c:v>
                </c:pt>
                <c:pt idx="9328">
                  <c:v>60347</c:v>
                </c:pt>
                <c:pt idx="9329">
                  <c:v>59680</c:v>
                </c:pt>
                <c:pt idx="9330">
                  <c:v>60656</c:v>
                </c:pt>
                <c:pt idx="9331">
                  <c:v>60036</c:v>
                </c:pt>
                <c:pt idx="9332">
                  <c:v>59076</c:v>
                </c:pt>
                <c:pt idx="9333">
                  <c:v>348060</c:v>
                </c:pt>
                <c:pt idx="9334">
                  <c:v>345430</c:v>
                </c:pt>
                <c:pt idx="9335">
                  <c:v>433550</c:v>
                </c:pt>
                <c:pt idx="9336">
                  <c:v>446300</c:v>
                </c:pt>
                <c:pt idx="9337">
                  <c:v>463890</c:v>
                </c:pt>
                <c:pt idx="9338">
                  <c:v>725330</c:v>
                </c:pt>
                <c:pt idx="9339">
                  <c:v>756900</c:v>
                </c:pt>
                <c:pt idx="9340">
                  <c:v>812220</c:v>
                </c:pt>
                <c:pt idx="9341">
                  <c:v>932800</c:v>
                </c:pt>
                <c:pt idx="9342">
                  <c:v>918520</c:v>
                </c:pt>
                <c:pt idx="9343">
                  <c:v>921900</c:v>
                </c:pt>
                <c:pt idx="9344">
                  <c:v>820870</c:v>
                </c:pt>
                <c:pt idx="9345">
                  <c:v>821770</c:v>
                </c:pt>
                <c:pt idx="9346">
                  <c:v>808860</c:v>
                </c:pt>
                <c:pt idx="9347">
                  <c:v>583280</c:v>
                </c:pt>
                <c:pt idx="9348">
                  <c:v>586200</c:v>
                </c:pt>
                <c:pt idx="9349">
                  <c:v>579490</c:v>
                </c:pt>
                <c:pt idx="9350">
                  <c:v>594710</c:v>
                </c:pt>
                <c:pt idx="9351">
                  <c:v>1382800</c:v>
                </c:pt>
                <c:pt idx="9352">
                  <c:v>731330</c:v>
                </c:pt>
                <c:pt idx="9353">
                  <c:v>612680</c:v>
                </c:pt>
                <c:pt idx="9354">
                  <c:v>652180</c:v>
                </c:pt>
                <c:pt idx="9355">
                  <c:v>667810</c:v>
                </c:pt>
                <c:pt idx="9356">
                  <c:v>613020</c:v>
                </c:pt>
                <c:pt idx="9357">
                  <c:v>615280</c:v>
                </c:pt>
                <c:pt idx="9358">
                  <c:v>588090</c:v>
                </c:pt>
                <c:pt idx="9359">
                  <c:v>519230</c:v>
                </c:pt>
                <c:pt idx="9360">
                  <c:v>519180</c:v>
                </c:pt>
                <c:pt idx="9361">
                  <c:v>506020</c:v>
                </c:pt>
                <c:pt idx="9362">
                  <c:v>393240</c:v>
                </c:pt>
                <c:pt idx="9363">
                  <c:v>394130</c:v>
                </c:pt>
                <c:pt idx="9364">
                  <c:v>392740</c:v>
                </c:pt>
                <c:pt idx="9365">
                  <c:v>388310</c:v>
                </c:pt>
                <c:pt idx="9366">
                  <c:v>389730</c:v>
                </c:pt>
                <c:pt idx="9367">
                  <c:v>384770</c:v>
                </c:pt>
                <c:pt idx="9368">
                  <c:v>400680</c:v>
                </c:pt>
                <c:pt idx="9369">
                  <c:v>400330</c:v>
                </c:pt>
                <c:pt idx="9370">
                  <c:v>424600</c:v>
                </c:pt>
                <c:pt idx="9371">
                  <c:v>436350</c:v>
                </c:pt>
                <c:pt idx="9372">
                  <c:v>486160</c:v>
                </c:pt>
                <c:pt idx="9373">
                  <c:v>495930</c:v>
                </c:pt>
                <c:pt idx="9374">
                  <c:v>701050</c:v>
                </c:pt>
                <c:pt idx="9375">
                  <c:v>759120</c:v>
                </c:pt>
                <c:pt idx="9376">
                  <c:v>997590</c:v>
                </c:pt>
                <c:pt idx="9377">
                  <c:v>1028400</c:v>
                </c:pt>
                <c:pt idx="9378">
                  <c:v>1035000</c:v>
                </c:pt>
                <c:pt idx="9379">
                  <c:v>1014400</c:v>
                </c:pt>
                <c:pt idx="9380">
                  <c:v>922370</c:v>
                </c:pt>
                <c:pt idx="9381">
                  <c:v>911480</c:v>
                </c:pt>
                <c:pt idx="9382">
                  <c:v>774490</c:v>
                </c:pt>
                <c:pt idx="9383">
                  <c:v>770970</c:v>
                </c:pt>
                <c:pt idx="9384">
                  <c:v>710090</c:v>
                </c:pt>
                <c:pt idx="9385">
                  <c:v>1572300</c:v>
                </c:pt>
                <c:pt idx="9386">
                  <c:v>941210</c:v>
                </c:pt>
                <c:pt idx="9387">
                  <c:v>531260</c:v>
                </c:pt>
                <c:pt idx="9388">
                  <c:v>560740</c:v>
                </c:pt>
                <c:pt idx="9389">
                  <c:v>562830</c:v>
                </c:pt>
                <c:pt idx="9390">
                  <c:v>700760</c:v>
                </c:pt>
                <c:pt idx="9391">
                  <c:v>724880</c:v>
                </c:pt>
                <c:pt idx="9392">
                  <c:v>719530</c:v>
                </c:pt>
                <c:pt idx="9393">
                  <c:v>941110</c:v>
                </c:pt>
                <c:pt idx="9394">
                  <c:v>957190</c:v>
                </c:pt>
                <c:pt idx="9395">
                  <c:v>950020</c:v>
                </c:pt>
                <c:pt idx="9396">
                  <c:v>841960</c:v>
                </c:pt>
                <c:pt idx="9397">
                  <c:v>879200</c:v>
                </c:pt>
                <c:pt idx="9398">
                  <c:v>828810</c:v>
                </c:pt>
                <c:pt idx="9399">
                  <c:v>769820</c:v>
                </c:pt>
                <c:pt idx="9400">
                  <c:v>768460</c:v>
                </c:pt>
                <c:pt idx="9401">
                  <c:v>87410</c:v>
                </c:pt>
                <c:pt idx="9402">
                  <c:v>77679</c:v>
                </c:pt>
                <c:pt idx="9403">
                  <c:v>77529</c:v>
                </c:pt>
                <c:pt idx="9404">
                  <c:v>75056</c:v>
                </c:pt>
                <c:pt idx="9405">
                  <c:v>70591</c:v>
                </c:pt>
                <c:pt idx="9406">
                  <c:v>71616</c:v>
                </c:pt>
                <c:pt idx="9407">
                  <c:v>70129</c:v>
                </c:pt>
                <c:pt idx="9408">
                  <c:v>69210</c:v>
                </c:pt>
                <c:pt idx="9409">
                  <c:v>69476</c:v>
                </c:pt>
                <c:pt idx="9410">
                  <c:v>68553</c:v>
                </c:pt>
                <c:pt idx="9411">
                  <c:v>69629</c:v>
                </c:pt>
                <c:pt idx="9412">
                  <c:v>71119</c:v>
                </c:pt>
                <c:pt idx="9413">
                  <c:v>70316</c:v>
                </c:pt>
                <c:pt idx="9414">
                  <c:v>74074</c:v>
                </c:pt>
                <c:pt idx="9415">
                  <c:v>76432</c:v>
                </c:pt>
                <c:pt idx="9416">
                  <c:v>76279</c:v>
                </c:pt>
                <c:pt idx="9417">
                  <c:v>80715</c:v>
                </c:pt>
                <c:pt idx="9418">
                  <c:v>81226</c:v>
                </c:pt>
                <c:pt idx="9419">
                  <c:v>82664</c:v>
                </c:pt>
                <c:pt idx="9420">
                  <c:v>87629</c:v>
                </c:pt>
                <c:pt idx="9421">
                  <c:v>89873</c:v>
                </c:pt>
                <c:pt idx="9422">
                  <c:v>88825</c:v>
                </c:pt>
                <c:pt idx="9423">
                  <c:v>97577</c:v>
                </c:pt>
                <c:pt idx="9424">
                  <c:v>103150</c:v>
                </c:pt>
                <c:pt idx="9425">
                  <c:v>103720</c:v>
                </c:pt>
                <c:pt idx="9426">
                  <c:v>114410</c:v>
                </c:pt>
                <c:pt idx="9427">
                  <c:v>116990</c:v>
                </c:pt>
                <c:pt idx="9428">
                  <c:v>121290</c:v>
                </c:pt>
                <c:pt idx="9429">
                  <c:v>159170</c:v>
                </c:pt>
                <c:pt idx="9430">
                  <c:v>167470</c:v>
                </c:pt>
                <c:pt idx="9431">
                  <c:v>172320</c:v>
                </c:pt>
                <c:pt idx="9432">
                  <c:v>1342100</c:v>
                </c:pt>
                <c:pt idx="9433">
                  <c:v>174880</c:v>
                </c:pt>
                <c:pt idx="9434">
                  <c:v>179960</c:v>
                </c:pt>
                <c:pt idx="9435">
                  <c:v>187950</c:v>
                </c:pt>
                <c:pt idx="9436">
                  <c:v>191020</c:v>
                </c:pt>
                <c:pt idx="9437">
                  <c:v>184990</c:v>
                </c:pt>
                <c:pt idx="9438">
                  <c:v>175010</c:v>
                </c:pt>
                <c:pt idx="9439">
                  <c:v>1432400</c:v>
                </c:pt>
                <c:pt idx="9440">
                  <c:v>887920</c:v>
                </c:pt>
                <c:pt idx="9441">
                  <c:v>116980</c:v>
                </c:pt>
                <c:pt idx="9442">
                  <c:v>105810</c:v>
                </c:pt>
                <c:pt idx="9443">
                  <c:v>102800</c:v>
                </c:pt>
                <c:pt idx="9444">
                  <c:v>138840</c:v>
                </c:pt>
                <c:pt idx="9445">
                  <c:v>147810</c:v>
                </c:pt>
                <c:pt idx="9446">
                  <c:v>166700</c:v>
                </c:pt>
                <c:pt idx="9447">
                  <c:v>415780</c:v>
                </c:pt>
                <c:pt idx="9448">
                  <c:v>360510</c:v>
                </c:pt>
                <c:pt idx="9449">
                  <c:v>309620</c:v>
                </c:pt>
                <c:pt idx="9450">
                  <c:v>229830</c:v>
                </c:pt>
                <c:pt idx="9451">
                  <c:v>228310</c:v>
                </c:pt>
                <c:pt idx="9452">
                  <c:v>231170</c:v>
                </c:pt>
                <c:pt idx="9453">
                  <c:v>1051700</c:v>
                </c:pt>
                <c:pt idx="9454">
                  <c:v>1105000</c:v>
                </c:pt>
                <c:pt idx="9455">
                  <c:v>1164200</c:v>
                </c:pt>
                <c:pt idx="9456">
                  <c:v>1206400</c:v>
                </c:pt>
                <c:pt idx="9457">
                  <c:v>1085900</c:v>
                </c:pt>
                <c:pt idx="9458">
                  <c:v>1048500</c:v>
                </c:pt>
                <c:pt idx="9459">
                  <c:v>807120</c:v>
                </c:pt>
                <c:pt idx="9460">
                  <c:v>811970</c:v>
                </c:pt>
                <c:pt idx="9461">
                  <c:v>631410</c:v>
                </c:pt>
                <c:pt idx="9462">
                  <c:v>605280</c:v>
                </c:pt>
                <c:pt idx="9463">
                  <c:v>516220</c:v>
                </c:pt>
                <c:pt idx="9464">
                  <c:v>523910</c:v>
                </c:pt>
                <c:pt idx="9465">
                  <c:v>467650</c:v>
                </c:pt>
                <c:pt idx="9466">
                  <c:v>477440</c:v>
                </c:pt>
                <c:pt idx="9467">
                  <c:v>467970</c:v>
                </c:pt>
                <c:pt idx="9468">
                  <c:v>487030</c:v>
                </c:pt>
                <c:pt idx="9469">
                  <c:v>4900100</c:v>
                </c:pt>
                <c:pt idx="9470">
                  <c:v>922390</c:v>
                </c:pt>
                <c:pt idx="9471">
                  <c:v>560150</c:v>
                </c:pt>
                <c:pt idx="9472">
                  <c:v>660800</c:v>
                </c:pt>
                <c:pt idx="9473">
                  <c:v>690690</c:v>
                </c:pt>
                <c:pt idx="9474">
                  <c:v>784500</c:v>
                </c:pt>
                <c:pt idx="9475">
                  <c:v>797050</c:v>
                </c:pt>
                <c:pt idx="9476">
                  <c:v>794340</c:v>
                </c:pt>
                <c:pt idx="9477">
                  <c:v>912630</c:v>
                </c:pt>
                <c:pt idx="9478">
                  <c:v>927640</c:v>
                </c:pt>
                <c:pt idx="9479">
                  <c:v>937300</c:v>
                </c:pt>
                <c:pt idx="9480">
                  <c:v>832510</c:v>
                </c:pt>
                <c:pt idx="9481">
                  <c:v>137150</c:v>
                </c:pt>
                <c:pt idx="9482">
                  <c:v>133700</c:v>
                </c:pt>
                <c:pt idx="9483">
                  <c:v>1127100</c:v>
                </c:pt>
                <c:pt idx="9484">
                  <c:v>143480</c:v>
                </c:pt>
                <c:pt idx="9485">
                  <c:v>135060</c:v>
                </c:pt>
                <c:pt idx="9486">
                  <c:v>123970</c:v>
                </c:pt>
                <c:pt idx="9487">
                  <c:v>124880</c:v>
                </c:pt>
                <c:pt idx="9488">
                  <c:v>120720</c:v>
                </c:pt>
                <c:pt idx="9489">
                  <c:v>110470</c:v>
                </c:pt>
                <c:pt idx="9490">
                  <c:v>111190</c:v>
                </c:pt>
                <c:pt idx="9491">
                  <c:v>107040</c:v>
                </c:pt>
                <c:pt idx="9492">
                  <c:v>98530</c:v>
                </c:pt>
                <c:pt idx="9493">
                  <c:v>99327</c:v>
                </c:pt>
                <c:pt idx="9494">
                  <c:v>96075</c:v>
                </c:pt>
                <c:pt idx="9495">
                  <c:v>88320</c:v>
                </c:pt>
                <c:pt idx="9496">
                  <c:v>1671400</c:v>
                </c:pt>
                <c:pt idx="9497">
                  <c:v>935710</c:v>
                </c:pt>
                <c:pt idx="9498">
                  <c:v>595990</c:v>
                </c:pt>
                <c:pt idx="9499">
                  <c:v>677480</c:v>
                </c:pt>
                <c:pt idx="9500">
                  <c:v>703630</c:v>
                </c:pt>
                <c:pt idx="9501">
                  <c:v>969750</c:v>
                </c:pt>
                <c:pt idx="9502">
                  <c:v>974840</c:v>
                </c:pt>
                <c:pt idx="9503">
                  <c:v>987070</c:v>
                </c:pt>
                <c:pt idx="9504">
                  <c:v>970210</c:v>
                </c:pt>
                <c:pt idx="9505">
                  <c:v>982790</c:v>
                </c:pt>
                <c:pt idx="9506">
                  <c:v>975080</c:v>
                </c:pt>
                <c:pt idx="9507">
                  <c:v>962210</c:v>
                </c:pt>
                <c:pt idx="9508">
                  <c:v>963670</c:v>
                </c:pt>
                <c:pt idx="9509">
                  <c:v>945050</c:v>
                </c:pt>
                <c:pt idx="9510">
                  <c:v>785250</c:v>
                </c:pt>
                <c:pt idx="9511">
                  <c:v>809820</c:v>
                </c:pt>
                <c:pt idx="9512">
                  <c:v>749860</c:v>
                </c:pt>
                <c:pt idx="9513">
                  <c:v>744540</c:v>
                </c:pt>
                <c:pt idx="9514">
                  <c:v>678640</c:v>
                </c:pt>
                <c:pt idx="9515">
                  <c:v>706070</c:v>
                </c:pt>
                <c:pt idx="9516">
                  <c:v>685060</c:v>
                </c:pt>
                <c:pt idx="9517">
                  <c:v>697920</c:v>
                </c:pt>
                <c:pt idx="9518">
                  <c:v>748710</c:v>
                </c:pt>
                <c:pt idx="9519">
                  <c:v>804520</c:v>
                </c:pt>
                <c:pt idx="9520">
                  <c:v>886670</c:v>
                </c:pt>
                <c:pt idx="9521">
                  <c:v>928270</c:v>
                </c:pt>
                <c:pt idx="9522">
                  <c:v>1031400</c:v>
                </c:pt>
                <c:pt idx="9523">
                  <c:v>995630</c:v>
                </c:pt>
                <c:pt idx="9524">
                  <c:v>1029400</c:v>
                </c:pt>
                <c:pt idx="9525">
                  <c:v>1043900</c:v>
                </c:pt>
                <c:pt idx="9526">
                  <c:v>1061800</c:v>
                </c:pt>
                <c:pt idx="9527">
                  <c:v>1088800</c:v>
                </c:pt>
                <c:pt idx="9528">
                  <c:v>1033100</c:v>
                </c:pt>
                <c:pt idx="9529">
                  <c:v>1363000</c:v>
                </c:pt>
                <c:pt idx="9530">
                  <c:v>798910</c:v>
                </c:pt>
                <c:pt idx="9531">
                  <c:v>414200</c:v>
                </c:pt>
                <c:pt idx="9532">
                  <c:v>417600</c:v>
                </c:pt>
                <c:pt idx="9533">
                  <c:v>419710</c:v>
                </c:pt>
                <c:pt idx="9534">
                  <c:v>421340</c:v>
                </c:pt>
                <c:pt idx="9535">
                  <c:v>425110</c:v>
                </c:pt>
                <c:pt idx="9536">
                  <c:v>422860</c:v>
                </c:pt>
                <c:pt idx="9537">
                  <c:v>557260</c:v>
                </c:pt>
                <c:pt idx="9538">
                  <c:v>564080</c:v>
                </c:pt>
                <c:pt idx="9539">
                  <c:v>564040</c:v>
                </c:pt>
                <c:pt idx="9540">
                  <c:v>827510</c:v>
                </c:pt>
                <c:pt idx="9541">
                  <c:v>838220</c:v>
                </c:pt>
                <c:pt idx="9542">
                  <c:v>866870</c:v>
                </c:pt>
                <c:pt idx="9543">
                  <c:v>912870</c:v>
                </c:pt>
                <c:pt idx="9544">
                  <c:v>927870</c:v>
                </c:pt>
                <c:pt idx="9545">
                  <c:v>933710</c:v>
                </c:pt>
                <c:pt idx="9546">
                  <c:v>999770</c:v>
                </c:pt>
                <c:pt idx="9547">
                  <c:v>165250</c:v>
                </c:pt>
                <c:pt idx="9548">
                  <c:v>159270</c:v>
                </c:pt>
                <c:pt idx="9549">
                  <c:v>135950</c:v>
                </c:pt>
                <c:pt idx="9550">
                  <c:v>135330</c:v>
                </c:pt>
                <c:pt idx="9551">
                  <c:v>129800</c:v>
                </c:pt>
                <c:pt idx="9552">
                  <c:v>116830</c:v>
                </c:pt>
                <c:pt idx="9553">
                  <c:v>119190</c:v>
                </c:pt>
                <c:pt idx="9554">
                  <c:v>114170</c:v>
                </c:pt>
                <c:pt idx="9555">
                  <c:v>107080</c:v>
                </c:pt>
                <c:pt idx="9556">
                  <c:v>109910</c:v>
                </c:pt>
                <c:pt idx="9557">
                  <c:v>105490</c:v>
                </c:pt>
                <c:pt idx="9558">
                  <c:v>100620</c:v>
                </c:pt>
                <c:pt idx="9559">
                  <c:v>102360</c:v>
                </c:pt>
                <c:pt idx="9560">
                  <c:v>99303</c:v>
                </c:pt>
                <c:pt idx="9561">
                  <c:v>98016</c:v>
                </c:pt>
                <c:pt idx="9562">
                  <c:v>101870</c:v>
                </c:pt>
                <c:pt idx="9563">
                  <c:v>98870</c:v>
                </c:pt>
                <c:pt idx="9564">
                  <c:v>95924</c:v>
                </c:pt>
                <c:pt idx="9565">
                  <c:v>98489</c:v>
                </c:pt>
                <c:pt idx="9566">
                  <c:v>97381</c:v>
                </c:pt>
                <c:pt idx="9567">
                  <c:v>96235</c:v>
                </c:pt>
                <c:pt idx="9568">
                  <c:v>99428</c:v>
                </c:pt>
                <c:pt idx="9569">
                  <c:v>97578</c:v>
                </c:pt>
                <c:pt idx="9570">
                  <c:v>101700</c:v>
                </c:pt>
                <c:pt idx="9571">
                  <c:v>104800</c:v>
                </c:pt>
                <c:pt idx="9572">
                  <c:v>101560</c:v>
                </c:pt>
                <c:pt idx="9573">
                  <c:v>108430</c:v>
                </c:pt>
                <c:pt idx="9574">
                  <c:v>110920</c:v>
                </c:pt>
                <c:pt idx="9575">
                  <c:v>109820</c:v>
                </c:pt>
                <c:pt idx="9576">
                  <c:v>125530</c:v>
                </c:pt>
                <c:pt idx="9577">
                  <c:v>128010</c:v>
                </c:pt>
                <c:pt idx="9578">
                  <c:v>125990</c:v>
                </c:pt>
                <c:pt idx="9579">
                  <c:v>131860</c:v>
                </c:pt>
                <c:pt idx="9580">
                  <c:v>136950</c:v>
                </c:pt>
                <c:pt idx="9581">
                  <c:v>134530</c:v>
                </c:pt>
                <c:pt idx="9582">
                  <c:v>148280</c:v>
                </c:pt>
                <c:pt idx="9583">
                  <c:v>1375300</c:v>
                </c:pt>
                <c:pt idx="9584">
                  <c:v>830840</c:v>
                </c:pt>
                <c:pt idx="9585">
                  <c:v>653420</c:v>
                </c:pt>
                <c:pt idx="9586">
                  <c:v>629400</c:v>
                </c:pt>
                <c:pt idx="9587">
                  <c:v>629230</c:v>
                </c:pt>
                <c:pt idx="9588">
                  <c:v>502240</c:v>
                </c:pt>
                <c:pt idx="9589">
                  <c:v>507310</c:v>
                </c:pt>
                <c:pt idx="9590">
                  <c:v>500410</c:v>
                </c:pt>
                <c:pt idx="9591">
                  <c:v>468620</c:v>
                </c:pt>
                <c:pt idx="9592">
                  <c:v>480040</c:v>
                </c:pt>
                <c:pt idx="9593">
                  <c:v>470810</c:v>
                </c:pt>
                <c:pt idx="9594">
                  <c:v>471520</c:v>
                </c:pt>
                <c:pt idx="9595">
                  <c:v>484700</c:v>
                </c:pt>
                <c:pt idx="9596">
                  <c:v>475190</c:v>
                </c:pt>
                <c:pt idx="9597">
                  <c:v>523780</c:v>
                </c:pt>
                <c:pt idx="9598">
                  <c:v>694230</c:v>
                </c:pt>
                <c:pt idx="9599">
                  <c:v>703210</c:v>
                </c:pt>
                <c:pt idx="9600">
                  <c:v>879610</c:v>
                </c:pt>
                <c:pt idx="9601">
                  <c:v>931800</c:v>
                </c:pt>
                <c:pt idx="9602">
                  <c:v>962560</c:v>
                </c:pt>
                <c:pt idx="9603">
                  <c:v>965200</c:v>
                </c:pt>
                <c:pt idx="9604">
                  <c:v>961180</c:v>
                </c:pt>
                <c:pt idx="9605">
                  <c:v>960990</c:v>
                </c:pt>
                <c:pt idx="9606">
                  <c:v>915850</c:v>
                </c:pt>
                <c:pt idx="9607">
                  <c:v>900660</c:v>
                </c:pt>
                <c:pt idx="9608">
                  <c:v>655610</c:v>
                </c:pt>
                <c:pt idx="9609">
                  <c:v>640820</c:v>
                </c:pt>
                <c:pt idx="9610">
                  <c:v>528900</c:v>
                </c:pt>
                <c:pt idx="9611">
                  <c:v>543220</c:v>
                </c:pt>
                <c:pt idx="9612">
                  <c:v>512730</c:v>
                </c:pt>
                <c:pt idx="9613">
                  <c:v>526620</c:v>
                </c:pt>
                <c:pt idx="9614">
                  <c:v>527460</c:v>
                </c:pt>
                <c:pt idx="9615">
                  <c:v>1337300</c:v>
                </c:pt>
                <c:pt idx="9616">
                  <c:v>826310</c:v>
                </c:pt>
                <c:pt idx="9617">
                  <c:v>622390</c:v>
                </c:pt>
                <c:pt idx="9618">
                  <c:v>684090</c:v>
                </c:pt>
                <c:pt idx="9619">
                  <c:v>666080</c:v>
                </c:pt>
                <c:pt idx="9620">
                  <c:v>879550</c:v>
                </c:pt>
                <c:pt idx="9621">
                  <c:v>898640</c:v>
                </c:pt>
                <c:pt idx="9622">
                  <c:v>905610</c:v>
                </c:pt>
                <c:pt idx="9623">
                  <c:v>922940</c:v>
                </c:pt>
                <c:pt idx="9624">
                  <c:v>943200</c:v>
                </c:pt>
                <c:pt idx="9625">
                  <c:v>893910</c:v>
                </c:pt>
                <c:pt idx="9626">
                  <c:v>565700</c:v>
                </c:pt>
                <c:pt idx="9627">
                  <c:v>571080</c:v>
                </c:pt>
                <c:pt idx="9628">
                  <c:v>545790</c:v>
                </c:pt>
                <c:pt idx="9629">
                  <c:v>436420</c:v>
                </c:pt>
                <c:pt idx="9630">
                  <c:v>452520</c:v>
                </c:pt>
                <c:pt idx="9631">
                  <c:v>433490</c:v>
                </c:pt>
                <c:pt idx="9632">
                  <c:v>434330</c:v>
                </c:pt>
                <c:pt idx="9633">
                  <c:v>451120</c:v>
                </c:pt>
                <c:pt idx="9634">
                  <c:v>446240</c:v>
                </c:pt>
                <c:pt idx="9635">
                  <c:v>462590</c:v>
                </c:pt>
                <c:pt idx="9636">
                  <c:v>474390</c:v>
                </c:pt>
                <c:pt idx="9637">
                  <c:v>471720</c:v>
                </c:pt>
                <c:pt idx="9638">
                  <c:v>534310</c:v>
                </c:pt>
                <c:pt idx="9639">
                  <c:v>534480</c:v>
                </c:pt>
                <c:pt idx="9640">
                  <c:v>543000</c:v>
                </c:pt>
                <c:pt idx="9641">
                  <c:v>764060</c:v>
                </c:pt>
                <c:pt idx="9642">
                  <c:v>1442300</c:v>
                </c:pt>
                <c:pt idx="9643">
                  <c:v>766100</c:v>
                </c:pt>
                <c:pt idx="9644">
                  <c:v>371920</c:v>
                </c:pt>
                <c:pt idx="9645">
                  <c:v>404980</c:v>
                </c:pt>
                <c:pt idx="9646">
                  <c:v>404840</c:v>
                </c:pt>
                <c:pt idx="9647">
                  <c:v>488240</c:v>
                </c:pt>
                <c:pt idx="9648">
                  <c:v>500830</c:v>
                </c:pt>
                <c:pt idx="9649">
                  <c:v>506820</c:v>
                </c:pt>
                <c:pt idx="9650">
                  <c:v>586470</c:v>
                </c:pt>
                <c:pt idx="9651">
                  <c:v>617620</c:v>
                </c:pt>
                <c:pt idx="9652">
                  <c:v>601960</c:v>
                </c:pt>
                <c:pt idx="9653">
                  <c:v>701880</c:v>
                </c:pt>
                <c:pt idx="9654">
                  <c:v>714750</c:v>
                </c:pt>
                <c:pt idx="9655">
                  <c:v>729520</c:v>
                </c:pt>
                <c:pt idx="9656">
                  <c:v>895600</c:v>
                </c:pt>
                <c:pt idx="9657">
                  <c:v>925990</c:v>
                </c:pt>
                <c:pt idx="9658">
                  <c:v>951910</c:v>
                </c:pt>
                <c:pt idx="9659">
                  <c:v>698380</c:v>
                </c:pt>
                <c:pt idx="9660">
                  <c:v>445300</c:v>
                </c:pt>
                <c:pt idx="9661">
                  <c:v>445400</c:v>
                </c:pt>
                <c:pt idx="9662">
                  <c:v>448290</c:v>
                </c:pt>
                <c:pt idx="9663">
                  <c:v>424640</c:v>
                </c:pt>
                <c:pt idx="9664">
                  <c:v>370680</c:v>
                </c:pt>
                <c:pt idx="9665">
                  <c:v>432470</c:v>
                </c:pt>
                <c:pt idx="9666">
                  <c:v>386180</c:v>
                </c:pt>
                <c:pt idx="9667">
                  <c:v>388290</c:v>
                </c:pt>
                <c:pt idx="9668">
                  <c:v>385520</c:v>
                </c:pt>
                <c:pt idx="9669">
                  <c:v>450600</c:v>
                </c:pt>
                <c:pt idx="9670">
                  <c:v>453940</c:v>
                </c:pt>
                <c:pt idx="9671">
                  <c:v>454910</c:v>
                </c:pt>
                <c:pt idx="9672">
                  <c:v>567780</c:v>
                </c:pt>
                <c:pt idx="9673">
                  <c:v>571820</c:v>
                </c:pt>
                <c:pt idx="9674">
                  <c:v>581800</c:v>
                </c:pt>
                <c:pt idx="9675">
                  <c:v>799820</c:v>
                </c:pt>
                <c:pt idx="9676">
                  <c:v>136560</c:v>
                </c:pt>
                <c:pt idx="9677">
                  <c:v>133100</c:v>
                </c:pt>
                <c:pt idx="9678">
                  <c:v>149270</c:v>
                </c:pt>
                <c:pt idx="9679">
                  <c:v>151770</c:v>
                </c:pt>
                <c:pt idx="9680">
                  <c:v>148900</c:v>
                </c:pt>
                <c:pt idx="9681">
                  <c:v>138950</c:v>
                </c:pt>
                <c:pt idx="9682">
                  <c:v>140310</c:v>
                </c:pt>
                <c:pt idx="9683">
                  <c:v>141890</c:v>
                </c:pt>
                <c:pt idx="9684">
                  <c:v>143150</c:v>
                </c:pt>
                <c:pt idx="9685">
                  <c:v>143580</c:v>
                </c:pt>
                <c:pt idx="9686">
                  <c:v>136890</c:v>
                </c:pt>
                <c:pt idx="9687">
                  <c:v>123240</c:v>
                </c:pt>
                <c:pt idx="9688">
                  <c:v>120770</c:v>
                </c:pt>
                <c:pt idx="9689">
                  <c:v>110310</c:v>
                </c:pt>
                <c:pt idx="9690">
                  <c:v>110480</c:v>
                </c:pt>
                <c:pt idx="9691">
                  <c:v>105360</c:v>
                </c:pt>
                <c:pt idx="9692">
                  <c:v>91278</c:v>
                </c:pt>
                <c:pt idx="9693">
                  <c:v>88372</c:v>
                </c:pt>
                <c:pt idx="9694">
                  <c:v>86696</c:v>
                </c:pt>
                <c:pt idx="9695">
                  <c:v>70172</c:v>
                </c:pt>
                <c:pt idx="9696">
                  <c:v>68635</c:v>
                </c:pt>
                <c:pt idx="9697">
                  <c:v>65946</c:v>
                </c:pt>
                <c:pt idx="9698">
                  <c:v>522140</c:v>
                </c:pt>
                <c:pt idx="9699">
                  <c:v>512850</c:v>
                </c:pt>
                <c:pt idx="9700">
                  <c:v>511530</c:v>
                </c:pt>
                <c:pt idx="9701">
                  <c:v>64511</c:v>
                </c:pt>
                <c:pt idx="9702">
                  <c:v>65635</c:v>
                </c:pt>
                <c:pt idx="9703">
                  <c:v>64019</c:v>
                </c:pt>
                <c:pt idx="9704">
                  <c:v>64048</c:v>
                </c:pt>
                <c:pt idx="9705">
                  <c:v>64754</c:v>
                </c:pt>
                <c:pt idx="9706">
                  <c:v>65404</c:v>
                </c:pt>
                <c:pt idx="9707">
                  <c:v>499330</c:v>
                </c:pt>
                <c:pt idx="9708">
                  <c:v>525750</c:v>
                </c:pt>
                <c:pt idx="9709">
                  <c:v>513350</c:v>
                </c:pt>
                <c:pt idx="9710">
                  <c:v>67036</c:v>
                </c:pt>
                <c:pt idx="9711">
                  <c:v>68749</c:v>
                </c:pt>
                <c:pt idx="9712">
                  <c:v>66692</c:v>
                </c:pt>
                <c:pt idx="9713">
                  <c:v>75318</c:v>
                </c:pt>
                <c:pt idx="9714">
                  <c:v>76735</c:v>
                </c:pt>
                <c:pt idx="9715">
                  <c:v>77585</c:v>
                </c:pt>
                <c:pt idx="9716">
                  <c:v>81599</c:v>
                </c:pt>
                <c:pt idx="9717">
                  <c:v>1300900</c:v>
                </c:pt>
                <c:pt idx="9718">
                  <c:v>823070</c:v>
                </c:pt>
                <c:pt idx="9719">
                  <c:v>591520</c:v>
                </c:pt>
                <c:pt idx="9720">
                  <c:v>641290</c:v>
                </c:pt>
                <c:pt idx="9721">
                  <c:v>648810</c:v>
                </c:pt>
                <c:pt idx="9722">
                  <c:v>566570</c:v>
                </c:pt>
                <c:pt idx="9723">
                  <c:v>544740</c:v>
                </c:pt>
                <c:pt idx="9724">
                  <c:v>528740</c:v>
                </c:pt>
                <c:pt idx="9725">
                  <c:v>397380</c:v>
                </c:pt>
                <c:pt idx="9726">
                  <c:v>342260</c:v>
                </c:pt>
                <c:pt idx="9727">
                  <c:v>387420</c:v>
                </c:pt>
                <c:pt idx="9728">
                  <c:v>326000</c:v>
                </c:pt>
                <c:pt idx="9729">
                  <c:v>326200</c:v>
                </c:pt>
                <c:pt idx="9730">
                  <c:v>327220</c:v>
                </c:pt>
                <c:pt idx="9731">
                  <c:v>380330</c:v>
                </c:pt>
                <c:pt idx="9732">
                  <c:v>390290</c:v>
                </c:pt>
                <c:pt idx="9733">
                  <c:v>395070</c:v>
                </c:pt>
                <c:pt idx="9734">
                  <c:v>426410</c:v>
                </c:pt>
                <c:pt idx="9735">
                  <c:v>439190</c:v>
                </c:pt>
                <c:pt idx="9736">
                  <c:v>437730</c:v>
                </c:pt>
                <c:pt idx="9737">
                  <c:v>575750</c:v>
                </c:pt>
                <c:pt idx="9738">
                  <c:v>584620</c:v>
                </c:pt>
                <c:pt idx="9739">
                  <c:v>590120</c:v>
                </c:pt>
                <c:pt idx="9740">
                  <c:v>720230</c:v>
                </c:pt>
                <c:pt idx="9741">
                  <c:v>701050</c:v>
                </c:pt>
                <c:pt idx="9742">
                  <c:v>761430</c:v>
                </c:pt>
                <c:pt idx="9743">
                  <c:v>644310</c:v>
                </c:pt>
                <c:pt idx="9744">
                  <c:v>666090</c:v>
                </c:pt>
                <c:pt idx="9745">
                  <c:v>645760</c:v>
                </c:pt>
                <c:pt idx="9746">
                  <c:v>504090</c:v>
                </c:pt>
                <c:pt idx="9747">
                  <c:v>424750</c:v>
                </c:pt>
                <c:pt idx="9748">
                  <c:v>425180</c:v>
                </c:pt>
                <c:pt idx="9749">
                  <c:v>397620</c:v>
                </c:pt>
                <c:pt idx="9750">
                  <c:v>383000</c:v>
                </c:pt>
                <c:pt idx="9751">
                  <c:v>307210</c:v>
                </c:pt>
                <c:pt idx="9752">
                  <c:v>1158700</c:v>
                </c:pt>
                <c:pt idx="9753">
                  <c:v>608400</c:v>
                </c:pt>
                <c:pt idx="9754">
                  <c:v>355950</c:v>
                </c:pt>
                <c:pt idx="9755">
                  <c:v>382480</c:v>
                </c:pt>
                <c:pt idx="9756">
                  <c:v>383200</c:v>
                </c:pt>
                <c:pt idx="9757">
                  <c:v>444640</c:v>
                </c:pt>
                <c:pt idx="9758">
                  <c:v>452130</c:v>
                </c:pt>
                <c:pt idx="9759">
                  <c:v>458360</c:v>
                </c:pt>
                <c:pt idx="9760">
                  <c:v>539480</c:v>
                </c:pt>
                <c:pt idx="9761">
                  <c:v>553460</c:v>
                </c:pt>
                <c:pt idx="9762">
                  <c:v>568170</c:v>
                </c:pt>
                <c:pt idx="9763">
                  <c:v>508500</c:v>
                </c:pt>
                <c:pt idx="9764">
                  <c:v>510070</c:v>
                </c:pt>
                <c:pt idx="9765">
                  <c:v>502670</c:v>
                </c:pt>
                <c:pt idx="9766">
                  <c:v>431890</c:v>
                </c:pt>
                <c:pt idx="9767">
                  <c:v>351790</c:v>
                </c:pt>
                <c:pt idx="9768">
                  <c:v>356010</c:v>
                </c:pt>
                <c:pt idx="9769">
                  <c:v>338470</c:v>
                </c:pt>
                <c:pt idx="9770">
                  <c:v>291420</c:v>
                </c:pt>
                <c:pt idx="9771">
                  <c:v>294930</c:v>
                </c:pt>
                <c:pt idx="9772">
                  <c:v>294590</c:v>
                </c:pt>
                <c:pt idx="9773">
                  <c:v>365180</c:v>
                </c:pt>
                <c:pt idx="9774">
                  <c:v>369640</c:v>
                </c:pt>
                <c:pt idx="9775">
                  <c:v>379360</c:v>
                </c:pt>
                <c:pt idx="9776">
                  <c:v>433350</c:v>
                </c:pt>
                <c:pt idx="9777">
                  <c:v>440470</c:v>
                </c:pt>
                <c:pt idx="9778">
                  <c:v>453220</c:v>
                </c:pt>
                <c:pt idx="9779">
                  <c:v>600570</c:v>
                </c:pt>
                <c:pt idx="9780">
                  <c:v>102170</c:v>
                </c:pt>
                <c:pt idx="9781">
                  <c:v>103130</c:v>
                </c:pt>
                <c:pt idx="9782">
                  <c:v>110000</c:v>
                </c:pt>
                <c:pt idx="9783">
                  <c:v>113220</c:v>
                </c:pt>
                <c:pt idx="9784">
                  <c:v>114620</c:v>
                </c:pt>
                <c:pt idx="9785">
                  <c:v>116100</c:v>
                </c:pt>
                <c:pt idx="9786">
                  <c:v>117380</c:v>
                </c:pt>
                <c:pt idx="9787">
                  <c:v>113190</c:v>
                </c:pt>
                <c:pt idx="9788">
                  <c:v>97406</c:v>
                </c:pt>
                <c:pt idx="9789">
                  <c:v>97127</c:v>
                </c:pt>
                <c:pt idx="9790">
                  <c:v>91001</c:v>
                </c:pt>
                <c:pt idx="9791">
                  <c:v>78384</c:v>
                </c:pt>
                <c:pt idx="9792">
                  <c:v>1060600</c:v>
                </c:pt>
                <c:pt idx="9793">
                  <c:v>557640</c:v>
                </c:pt>
                <c:pt idx="9794">
                  <c:v>258150</c:v>
                </c:pt>
                <c:pt idx="9795">
                  <c:v>248280</c:v>
                </c:pt>
                <c:pt idx="9796">
                  <c:v>243720</c:v>
                </c:pt>
                <c:pt idx="9797">
                  <c:v>248960</c:v>
                </c:pt>
                <c:pt idx="9798">
                  <c:v>255170</c:v>
                </c:pt>
                <c:pt idx="9799">
                  <c:v>256290</c:v>
                </c:pt>
                <c:pt idx="9800">
                  <c:v>335010</c:v>
                </c:pt>
                <c:pt idx="9801">
                  <c:v>347470</c:v>
                </c:pt>
                <c:pt idx="9802">
                  <c:v>355090</c:v>
                </c:pt>
                <c:pt idx="9803">
                  <c:v>377070</c:v>
                </c:pt>
                <c:pt idx="9804">
                  <c:v>377500</c:v>
                </c:pt>
                <c:pt idx="9805">
                  <c:v>387890</c:v>
                </c:pt>
                <c:pt idx="9806">
                  <c:v>413250</c:v>
                </c:pt>
                <c:pt idx="9807">
                  <c:v>427150</c:v>
                </c:pt>
                <c:pt idx="9808">
                  <c:v>421340</c:v>
                </c:pt>
                <c:pt idx="9809">
                  <c:v>518730</c:v>
                </c:pt>
                <c:pt idx="9810">
                  <c:v>525460</c:v>
                </c:pt>
                <c:pt idx="9811">
                  <c:v>525960</c:v>
                </c:pt>
                <c:pt idx="9812">
                  <c:v>389210</c:v>
                </c:pt>
                <c:pt idx="9813">
                  <c:v>372900</c:v>
                </c:pt>
                <c:pt idx="9814">
                  <c:v>416080</c:v>
                </c:pt>
                <c:pt idx="9815">
                  <c:v>361960</c:v>
                </c:pt>
                <c:pt idx="9816">
                  <c:v>362810</c:v>
                </c:pt>
                <c:pt idx="9817">
                  <c:v>360010</c:v>
                </c:pt>
                <c:pt idx="9818">
                  <c:v>272460</c:v>
                </c:pt>
                <c:pt idx="9819">
                  <c:v>275300</c:v>
                </c:pt>
                <c:pt idx="9820">
                  <c:v>265200</c:v>
                </c:pt>
                <c:pt idx="9821">
                  <c:v>254450</c:v>
                </c:pt>
                <c:pt idx="9822">
                  <c:v>1119000</c:v>
                </c:pt>
                <c:pt idx="9823">
                  <c:v>594480</c:v>
                </c:pt>
                <c:pt idx="9824">
                  <c:v>359760</c:v>
                </c:pt>
                <c:pt idx="9825">
                  <c:v>323370</c:v>
                </c:pt>
                <c:pt idx="9826">
                  <c:v>286280</c:v>
                </c:pt>
                <c:pt idx="9827">
                  <c:v>344010</c:v>
                </c:pt>
                <c:pt idx="9828">
                  <c:v>346640</c:v>
                </c:pt>
                <c:pt idx="9829">
                  <c:v>351680</c:v>
                </c:pt>
                <c:pt idx="9830">
                  <c:v>428260</c:v>
                </c:pt>
                <c:pt idx="9831">
                  <c:v>435370</c:v>
                </c:pt>
                <c:pt idx="9832">
                  <c:v>443020</c:v>
                </c:pt>
                <c:pt idx="9833">
                  <c:v>327560</c:v>
                </c:pt>
                <c:pt idx="9834">
                  <c:v>304450</c:v>
                </c:pt>
                <c:pt idx="9835">
                  <c:v>280290</c:v>
                </c:pt>
                <c:pt idx="9836">
                  <c:v>177370</c:v>
                </c:pt>
                <c:pt idx="9837">
                  <c:v>181320</c:v>
                </c:pt>
                <c:pt idx="9838">
                  <c:v>181320</c:v>
                </c:pt>
                <c:pt idx="9839">
                  <c:v>201070</c:v>
                </c:pt>
                <c:pt idx="9840">
                  <c:v>206100</c:v>
                </c:pt>
                <c:pt idx="9841">
                  <c:v>199270</c:v>
                </c:pt>
                <c:pt idx="9842">
                  <c:v>183450</c:v>
                </c:pt>
                <c:pt idx="9843">
                  <c:v>1013000</c:v>
                </c:pt>
                <c:pt idx="9844">
                  <c:v>570690</c:v>
                </c:pt>
                <c:pt idx="9845">
                  <c:v>1136400</c:v>
                </c:pt>
                <c:pt idx="9846">
                  <c:v>532470</c:v>
                </c:pt>
                <c:pt idx="9847">
                  <c:v>374410</c:v>
                </c:pt>
                <c:pt idx="9848">
                  <c:v>368490</c:v>
                </c:pt>
                <c:pt idx="9849">
                  <c:v>345160</c:v>
                </c:pt>
                <c:pt idx="9850">
                  <c:v>389640</c:v>
                </c:pt>
                <c:pt idx="9851">
                  <c:v>372560</c:v>
                </c:pt>
                <c:pt idx="9852">
                  <c:v>168890</c:v>
                </c:pt>
                <c:pt idx="9853">
                  <c:v>178980</c:v>
                </c:pt>
                <c:pt idx="9854">
                  <c:v>177730</c:v>
                </c:pt>
                <c:pt idx="9855">
                  <c:v>203340</c:v>
                </c:pt>
                <c:pt idx="9856">
                  <c:v>197930</c:v>
                </c:pt>
                <c:pt idx="9857">
                  <c:v>212760</c:v>
                </c:pt>
                <c:pt idx="9858">
                  <c:v>284080</c:v>
                </c:pt>
                <c:pt idx="9859">
                  <c:v>283420</c:v>
                </c:pt>
                <c:pt idx="9860">
                  <c:v>286710</c:v>
                </c:pt>
                <c:pt idx="9861">
                  <c:v>243380</c:v>
                </c:pt>
                <c:pt idx="9862">
                  <c:v>245080</c:v>
                </c:pt>
                <c:pt idx="9863">
                  <c:v>243730</c:v>
                </c:pt>
                <c:pt idx="9864">
                  <c:v>267360</c:v>
                </c:pt>
                <c:pt idx="9865">
                  <c:v>272970</c:v>
                </c:pt>
                <c:pt idx="9866">
                  <c:v>274670</c:v>
                </c:pt>
                <c:pt idx="9867">
                  <c:v>330180</c:v>
                </c:pt>
                <c:pt idx="9868">
                  <c:v>345580</c:v>
                </c:pt>
                <c:pt idx="9869">
                  <c:v>348460</c:v>
                </c:pt>
                <c:pt idx="9870">
                  <c:v>365150</c:v>
                </c:pt>
                <c:pt idx="9871">
                  <c:v>373290</c:v>
                </c:pt>
                <c:pt idx="9872">
                  <c:v>368360</c:v>
                </c:pt>
                <c:pt idx="9873">
                  <c:v>309990</c:v>
                </c:pt>
                <c:pt idx="9874">
                  <c:v>387090</c:v>
                </c:pt>
                <c:pt idx="9875">
                  <c:v>335720</c:v>
                </c:pt>
                <c:pt idx="9876">
                  <c:v>44886</c:v>
                </c:pt>
                <c:pt idx="9877">
                  <c:v>184570</c:v>
                </c:pt>
                <c:pt idx="9878">
                  <c:v>173390</c:v>
                </c:pt>
                <c:pt idx="9879">
                  <c:v>22680</c:v>
                </c:pt>
                <c:pt idx="9880">
                  <c:v>25013</c:v>
                </c:pt>
                <c:pt idx="9881">
                  <c:v>25646</c:v>
                </c:pt>
                <c:pt idx="9882">
                  <c:v>26487</c:v>
                </c:pt>
                <c:pt idx="9883">
                  <c:v>33188</c:v>
                </c:pt>
                <c:pt idx="9884">
                  <c:v>33813</c:v>
                </c:pt>
                <c:pt idx="9885">
                  <c:v>35681</c:v>
                </c:pt>
                <c:pt idx="9886">
                  <c:v>41074</c:v>
                </c:pt>
                <c:pt idx="9887">
                  <c:v>42840</c:v>
                </c:pt>
                <c:pt idx="9888">
                  <c:v>43590</c:v>
                </c:pt>
                <c:pt idx="9889">
                  <c:v>51605</c:v>
                </c:pt>
                <c:pt idx="9890">
                  <c:v>53186</c:v>
                </c:pt>
                <c:pt idx="9891">
                  <c:v>54666</c:v>
                </c:pt>
                <c:pt idx="9892">
                  <c:v>429100</c:v>
                </c:pt>
                <c:pt idx="9893">
                  <c:v>51318</c:v>
                </c:pt>
                <c:pt idx="9894">
                  <c:v>52555</c:v>
                </c:pt>
                <c:pt idx="9895">
                  <c:v>55976</c:v>
                </c:pt>
                <c:pt idx="9896">
                  <c:v>56723</c:v>
                </c:pt>
                <c:pt idx="9897">
                  <c:v>58429</c:v>
                </c:pt>
                <c:pt idx="9898">
                  <c:v>58906</c:v>
                </c:pt>
                <c:pt idx="9899">
                  <c:v>60477</c:v>
                </c:pt>
                <c:pt idx="9900">
                  <c:v>61155</c:v>
                </c:pt>
                <c:pt idx="9901">
                  <c:v>62800</c:v>
                </c:pt>
                <c:pt idx="9902">
                  <c:v>63128</c:v>
                </c:pt>
                <c:pt idx="9903">
                  <c:v>62485</c:v>
                </c:pt>
                <c:pt idx="9904">
                  <c:v>59391</c:v>
                </c:pt>
                <c:pt idx="9905">
                  <c:v>57620</c:v>
                </c:pt>
                <c:pt idx="9906">
                  <c:v>54670</c:v>
                </c:pt>
                <c:pt idx="9907">
                  <c:v>49135</c:v>
                </c:pt>
                <c:pt idx="9908">
                  <c:v>722250</c:v>
                </c:pt>
                <c:pt idx="9909">
                  <c:v>357530</c:v>
                </c:pt>
                <c:pt idx="9910">
                  <c:v>146300</c:v>
                </c:pt>
                <c:pt idx="9911">
                  <c:v>146000</c:v>
                </c:pt>
                <c:pt idx="9912">
                  <c:v>144200</c:v>
                </c:pt>
                <c:pt idx="9913">
                  <c:v>113880</c:v>
                </c:pt>
                <c:pt idx="9914">
                  <c:v>114190</c:v>
                </c:pt>
                <c:pt idx="9915">
                  <c:v>114680</c:v>
                </c:pt>
                <c:pt idx="9916">
                  <c:v>112290</c:v>
                </c:pt>
                <c:pt idx="9917">
                  <c:v>111740</c:v>
                </c:pt>
                <c:pt idx="9918">
                  <c:v>116280</c:v>
                </c:pt>
                <c:pt idx="9919">
                  <c:v>184840</c:v>
                </c:pt>
                <c:pt idx="9920">
                  <c:v>188410</c:v>
                </c:pt>
                <c:pt idx="9921">
                  <c:v>194690</c:v>
                </c:pt>
                <c:pt idx="9922">
                  <c:v>298820</c:v>
                </c:pt>
                <c:pt idx="9923">
                  <c:v>303140</c:v>
                </c:pt>
                <c:pt idx="9924">
                  <c:v>305520</c:v>
                </c:pt>
                <c:pt idx="9925">
                  <c:v>284720</c:v>
                </c:pt>
                <c:pt idx="9926">
                  <c:v>287430</c:v>
                </c:pt>
                <c:pt idx="9927">
                  <c:v>341310</c:v>
                </c:pt>
                <c:pt idx="9928">
                  <c:v>270610</c:v>
                </c:pt>
                <c:pt idx="9929">
                  <c:v>317280</c:v>
                </c:pt>
                <c:pt idx="9930">
                  <c:v>313290</c:v>
                </c:pt>
                <c:pt idx="9931">
                  <c:v>205520</c:v>
                </c:pt>
                <c:pt idx="9932">
                  <c:v>198150</c:v>
                </c:pt>
                <c:pt idx="9933">
                  <c:v>191410</c:v>
                </c:pt>
                <c:pt idx="9934">
                  <c:v>139230</c:v>
                </c:pt>
                <c:pt idx="9935">
                  <c:v>137180</c:v>
                </c:pt>
                <c:pt idx="9936">
                  <c:v>134100</c:v>
                </c:pt>
                <c:pt idx="9937">
                  <c:v>162200</c:v>
                </c:pt>
                <c:pt idx="9938">
                  <c:v>164860</c:v>
                </c:pt>
                <c:pt idx="9939">
                  <c:v>165830</c:v>
                </c:pt>
                <c:pt idx="9940">
                  <c:v>157650</c:v>
                </c:pt>
                <c:pt idx="9941">
                  <c:v>159360</c:v>
                </c:pt>
                <c:pt idx="9942">
                  <c:v>159860</c:v>
                </c:pt>
                <c:pt idx="9943">
                  <c:v>178420</c:v>
                </c:pt>
                <c:pt idx="9944">
                  <c:v>691790</c:v>
                </c:pt>
                <c:pt idx="9945">
                  <c:v>359280</c:v>
                </c:pt>
                <c:pt idx="9946">
                  <c:v>183140</c:v>
                </c:pt>
                <c:pt idx="9947">
                  <c:v>179570</c:v>
                </c:pt>
                <c:pt idx="9948">
                  <c:v>175120</c:v>
                </c:pt>
                <c:pt idx="9949">
                  <c:v>142120</c:v>
                </c:pt>
                <c:pt idx="9950">
                  <c:v>140250</c:v>
                </c:pt>
                <c:pt idx="9951">
                  <c:v>143000</c:v>
                </c:pt>
                <c:pt idx="9952">
                  <c:v>158720</c:v>
                </c:pt>
                <c:pt idx="9953">
                  <c:v>160640</c:v>
                </c:pt>
                <c:pt idx="9954">
                  <c:v>157630</c:v>
                </c:pt>
                <c:pt idx="9955">
                  <c:v>165270</c:v>
                </c:pt>
                <c:pt idx="9956">
                  <c:v>161940</c:v>
                </c:pt>
                <c:pt idx="9957">
                  <c:v>157400</c:v>
                </c:pt>
                <c:pt idx="9958">
                  <c:v>139880</c:v>
                </c:pt>
                <c:pt idx="9959">
                  <c:v>142600</c:v>
                </c:pt>
                <c:pt idx="9960">
                  <c:v>132780</c:v>
                </c:pt>
                <c:pt idx="9961">
                  <c:v>152230</c:v>
                </c:pt>
                <c:pt idx="9962">
                  <c:v>154630</c:v>
                </c:pt>
                <c:pt idx="9963">
                  <c:v>152900</c:v>
                </c:pt>
                <c:pt idx="9964">
                  <c:v>215640</c:v>
                </c:pt>
                <c:pt idx="9965">
                  <c:v>220430</c:v>
                </c:pt>
                <c:pt idx="9966">
                  <c:v>223940</c:v>
                </c:pt>
                <c:pt idx="9967">
                  <c:v>299070</c:v>
                </c:pt>
                <c:pt idx="9968">
                  <c:v>295520</c:v>
                </c:pt>
                <c:pt idx="9969">
                  <c:v>298090</c:v>
                </c:pt>
                <c:pt idx="9970">
                  <c:v>224200</c:v>
                </c:pt>
                <c:pt idx="9971">
                  <c:v>225960</c:v>
                </c:pt>
                <c:pt idx="9972">
                  <c:v>225960</c:v>
                </c:pt>
                <c:pt idx="9973">
                  <c:v>172510</c:v>
                </c:pt>
                <c:pt idx="9974">
                  <c:v>170810</c:v>
                </c:pt>
                <c:pt idx="9975">
                  <c:v>159620</c:v>
                </c:pt>
                <c:pt idx="9976">
                  <c:v>134640</c:v>
                </c:pt>
                <c:pt idx="9977">
                  <c:v>432650</c:v>
                </c:pt>
                <c:pt idx="9978">
                  <c:v>241970</c:v>
                </c:pt>
                <c:pt idx="9979">
                  <c:v>155970</c:v>
                </c:pt>
                <c:pt idx="9980">
                  <c:v>156250</c:v>
                </c:pt>
                <c:pt idx="9981">
                  <c:v>203140</c:v>
                </c:pt>
                <c:pt idx="9982">
                  <c:v>210340</c:v>
                </c:pt>
                <c:pt idx="9983">
                  <c:v>212130</c:v>
                </c:pt>
                <c:pt idx="9984">
                  <c:v>176900</c:v>
                </c:pt>
                <c:pt idx="9985">
                  <c:v>180110</c:v>
                </c:pt>
                <c:pt idx="9986">
                  <c:v>183090</c:v>
                </c:pt>
                <c:pt idx="9987">
                  <c:v>154220</c:v>
                </c:pt>
                <c:pt idx="9988">
                  <c:v>192510</c:v>
                </c:pt>
                <c:pt idx="9989">
                  <c:v>188000</c:v>
                </c:pt>
                <c:pt idx="9990">
                  <c:v>131920</c:v>
                </c:pt>
                <c:pt idx="9991">
                  <c:v>130640</c:v>
                </c:pt>
                <c:pt idx="9992">
                  <c:v>127740</c:v>
                </c:pt>
                <c:pt idx="9993">
                  <c:v>150000</c:v>
                </c:pt>
                <c:pt idx="9994">
                  <c:v>150980</c:v>
                </c:pt>
                <c:pt idx="9995">
                  <c:v>155200</c:v>
                </c:pt>
                <c:pt idx="9996">
                  <c:v>143870</c:v>
                </c:pt>
                <c:pt idx="9997">
                  <c:v>143240</c:v>
                </c:pt>
                <c:pt idx="9998">
                  <c:v>153900</c:v>
                </c:pt>
                <c:pt idx="9999">
                  <c:v>183640</c:v>
                </c:pt>
                <c:pt idx="10000">
                  <c:v>183060</c:v>
                </c:pt>
                <c:pt idx="10001">
                  <c:v>196300</c:v>
                </c:pt>
                <c:pt idx="10002">
                  <c:v>189390</c:v>
                </c:pt>
                <c:pt idx="10003">
                  <c:v>196070</c:v>
                </c:pt>
                <c:pt idx="10004">
                  <c:v>198950</c:v>
                </c:pt>
                <c:pt idx="10005">
                  <c:v>232080</c:v>
                </c:pt>
                <c:pt idx="10006">
                  <c:v>237250</c:v>
                </c:pt>
                <c:pt idx="10007">
                  <c:v>241530</c:v>
                </c:pt>
                <c:pt idx="10008">
                  <c:v>282780</c:v>
                </c:pt>
                <c:pt idx="10009">
                  <c:v>281430</c:v>
                </c:pt>
                <c:pt idx="10010">
                  <c:v>267160</c:v>
                </c:pt>
                <c:pt idx="10011">
                  <c:v>300380</c:v>
                </c:pt>
                <c:pt idx="10012">
                  <c:v>178720</c:v>
                </c:pt>
                <c:pt idx="10013">
                  <c:v>111830</c:v>
                </c:pt>
                <c:pt idx="10014">
                  <c:v>133600</c:v>
                </c:pt>
                <c:pt idx="10015">
                  <c:v>135770</c:v>
                </c:pt>
                <c:pt idx="10016">
                  <c:v>144790</c:v>
                </c:pt>
                <c:pt idx="10017">
                  <c:v>151130</c:v>
                </c:pt>
                <c:pt idx="10018">
                  <c:v>151600</c:v>
                </c:pt>
                <c:pt idx="10019">
                  <c:v>167920</c:v>
                </c:pt>
                <c:pt idx="10020">
                  <c:v>172070</c:v>
                </c:pt>
                <c:pt idx="10021">
                  <c:v>171780</c:v>
                </c:pt>
                <c:pt idx="10022">
                  <c:v>194980</c:v>
                </c:pt>
                <c:pt idx="10023">
                  <c:v>203330</c:v>
                </c:pt>
                <c:pt idx="10024">
                  <c:v>205840</c:v>
                </c:pt>
                <c:pt idx="10025">
                  <c:v>208640</c:v>
                </c:pt>
                <c:pt idx="10026">
                  <c:v>213140</c:v>
                </c:pt>
                <c:pt idx="10027">
                  <c:v>205490</c:v>
                </c:pt>
                <c:pt idx="10028">
                  <c:v>181230</c:v>
                </c:pt>
                <c:pt idx="10029">
                  <c:v>229620</c:v>
                </c:pt>
                <c:pt idx="10030">
                  <c:v>218930</c:v>
                </c:pt>
                <c:pt idx="10031">
                  <c:v>115790</c:v>
                </c:pt>
                <c:pt idx="10032">
                  <c:v>120300</c:v>
                </c:pt>
                <c:pt idx="10033">
                  <c:v>109460</c:v>
                </c:pt>
                <c:pt idx="10034">
                  <c:v>97636</c:v>
                </c:pt>
                <c:pt idx="10035">
                  <c:v>97573</c:v>
                </c:pt>
                <c:pt idx="10036">
                  <c:v>96354</c:v>
                </c:pt>
                <c:pt idx="10037">
                  <c:v>144720</c:v>
                </c:pt>
                <c:pt idx="10038">
                  <c:v>147320</c:v>
                </c:pt>
                <c:pt idx="10039">
                  <c:v>144690</c:v>
                </c:pt>
                <c:pt idx="10040">
                  <c:v>169510</c:v>
                </c:pt>
                <c:pt idx="10041">
                  <c:v>169250</c:v>
                </c:pt>
                <c:pt idx="10042">
                  <c:v>172550</c:v>
                </c:pt>
                <c:pt idx="10043">
                  <c:v>204660</c:v>
                </c:pt>
                <c:pt idx="10044">
                  <c:v>203420</c:v>
                </c:pt>
                <c:pt idx="10045">
                  <c:v>205530</c:v>
                </c:pt>
                <c:pt idx="10046">
                  <c:v>248320</c:v>
                </c:pt>
                <c:pt idx="10047">
                  <c:v>564410</c:v>
                </c:pt>
                <c:pt idx="10048">
                  <c:v>305400</c:v>
                </c:pt>
                <c:pt idx="10049">
                  <c:v>144740</c:v>
                </c:pt>
                <c:pt idx="10050">
                  <c:v>158050</c:v>
                </c:pt>
                <c:pt idx="10051">
                  <c:v>160350</c:v>
                </c:pt>
                <c:pt idx="10052">
                  <c:v>185140</c:v>
                </c:pt>
                <c:pt idx="10053">
                  <c:v>187720</c:v>
                </c:pt>
                <c:pt idx="10054">
                  <c:v>193830</c:v>
                </c:pt>
                <c:pt idx="10055">
                  <c:v>181500</c:v>
                </c:pt>
                <c:pt idx="10056">
                  <c:v>181950</c:v>
                </c:pt>
                <c:pt idx="10057">
                  <c:v>173920</c:v>
                </c:pt>
                <c:pt idx="10058">
                  <c:v>81870</c:v>
                </c:pt>
                <c:pt idx="10059">
                  <c:v>80957</c:v>
                </c:pt>
                <c:pt idx="10060">
                  <c:v>81164</c:v>
                </c:pt>
                <c:pt idx="10061">
                  <c:v>111520</c:v>
                </c:pt>
                <c:pt idx="10062">
                  <c:v>112670</c:v>
                </c:pt>
                <c:pt idx="10063">
                  <c:v>118430</c:v>
                </c:pt>
                <c:pt idx="10064">
                  <c:v>177100</c:v>
                </c:pt>
                <c:pt idx="10065">
                  <c:v>1413700</c:v>
                </c:pt>
                <c:pt idx="10066">
                  <c:v>743970</c:v>
                </c:pt>
                <c:pt idx="10067">
                  <c:v>54741</c:v>
                </c:pt>
                <c:pt idx="10068">
                  <c:v>52537</c:v>
                </c:pt>
                <c:pt idx="10069">
                  <c:v>52906</c:v>
                </c:pt>
                <c:pt idx="10070">
                  <c:v>50585</c:v>
                </c:pt>
                <c:pt idx="10071">
                  <c:v>52317</c:v>
                </c:pt>
                <c:pt idx="10072">
                  <c:v>52280</c:v>
                </c:pt>
                <c:pt idx="10073">
                  <c:v>50300</c:v>
                </c:pt>
                <c:pt idx="10074">
                  <c:v>48506</c:v>
                </c:pt>
                <c:pt idx="10075">
                  <c:v>49820</c:v>
                </c:pt>
                <c:pt idx="10076">
                  <c:v>42024</c:v>
                </c:pt>
                <c:pt idx="10077">
                  <c:v>42231</c:v>
                </c:pt>
                <c:pt idx="10078">
                  <c:v>39633</c:v>
                </c:pt>
                <c:pt idx="10079">
                  <c:v>33090</c:v>
                </c:pt>
                <c:pt idx="10080">
                  <c:v>31475</c:v>
                </c:pt>
                <c:pt idx="10081">
                  <c:v>29508</c:v>
                </c:pt>
                <c:pt idx="10082">
                  <c:v>210900</c:v>
                </c:pt>
                <c:pt idx="10083">
                  <c:v>28133</c:v>
                </c:pt>
                <c:pt idx="10084">
                  <c:v>25814</c:v>
                </c:pt>
                <c:pt idx="10085">
                  <c:v>21036</c:v>
                </c:pt>
                <c:pt idx="10086">
                  <c:v>21562</c:v>
                </c:pt>
                <c:pt idx="10087">
                  <c:v>20399</c:v>
                </c:pt>
                <c:pt idx="10088">
                  <c:v>19363</c:v>
                </c:pt>
                <c:pt idx="10089">
                  <c:v>19862</c:v>
                </c:pt>
                <c:pt idx="10090">
                  <c:v>19910</c:v>
                </c:pt>
                <c:pt idx="10091">
                  <c:v>21159</c:v>
                </c:pt>
                <c:pt idx="10092">
                  <c:v>21419</c:v>
                </c:pt>
                <c:pt idx="10093">
                  <c:v>20379</c:v>
                </c:pt>
                <c:pt idx="10094">
                  <c:v>21564</c:v>
                </c:pt>
                <c:pt idx="10095">
                  <c:v>22240</c:v>
                </c:pt>
                <c:pt idx="10096">
                  <c:v>22239</c:v>
                </c:pt>
                <c:pt idx="10097">
                  <c:v>26685</c:v>
                </c:pt>
                <c:pt idx="10098">
                  <c:v>27977</c:v>
                </c:pt>
                <c:pt idx="10099">
                  <c:v>27448</c:v>
                </c:pt>
                <c:pt idx="10100">
                  <c:v>29901</c:v>
                </c:pt>
                <c:pt idx="10101">
                  <c:v>32404</c:v>
                </c:pt>
                <c:pt idx="10102">
                  <c:v>36135</c:v>
                </c:pt>
                <c:pt idx="10103">
                  <c:v>36544</c:v>
                </c:pt>
                <c:pt idx="10104">
                  <c:v>36959</c:v>
                </c:pt>
                <c:pt idx="10105">
                  <c:v>288920</c:v>
                </c:pt>
                <c:pt idx="10106">
                  <c:v>38310</c:v>
                </c:pt>
                <c:pt idx="10107">
                  <c:v>38490</c:v>
                </c:pt>
                <c:pt idx="10108">
                  <c:v>40300</c:v>
                </c:pt>
                <c:pt idx="10109">
                  <c:v>41266</c:v>
                </c:pt>
                <c:pt idx="10110">
                  <c:v>40940</c:v>
                </c:pt>
                <c:pt idx="10111">
                  <c:v>41085</c:v>
                </c:pt>
                <c:pt idx="10112">
                  <c:v>42307</c:v>
                </c:pt>
                <c:pt idx="10113">
                  <c:v>41961</c:v>
                </c:pt>
                <c:pt idx="10114">
                  <c:v>41465</c:v>
                </c:pt>
                <c:pt idx="10115">
                  <c:v>43481</c:v>
                </c:pt>
                <c:pt idx="10116">
                  <c:v>44761</c:v>
                </c:pt>
                <c:pt idx="10117">
                  <c:v>45773</c:v>
                </c:pt>
                <c:pt idx="10118">
                  <c:v>47415</c:v>
                </c:pt>
                <c:pt idx="10119">
                  <c:v>46472</c:v>
                </c:pt>
                <c:pt idx="10120">
                  <c:v>55141</c:v>
                </c:pt>
                <c:pt idx="10121">
                  <c:v>56488</c:v>
                </c:pt>
                <c:pt idx="10122">
                  <c:v>56080</c:v>
                </c:pt>
                <c:pt idx="10123">
                  <c:v>54937</c:v>
                </c:pt>
                <c:pt idx="10124">
                  <c:v>56405</c:v>
                </c:pt>
                <c:pt idx="10125">
                  <c:v>54546</c:v>
                </c:pt>
                <c:pt idx="10126">
                  <c:v>53889</c:v>
                </c:pt>
                <c:pt idx="10127">
                  <c:v>54511</c:v>
                </c:pt>
                <c:pt idx="10128">
                  <c:v>54278</c:v>
                </c:pt>
                <c:pt idx="10129">
                  <c:v>51317</c:v>
                </c:pt>
                <c:pt idx="10130">
                  <c:v>51331</c:v>
                </c:pt>
                <c:pt idx="10131">
                  <c:v>47720</c:v>
                </c:pt>
                <c:pt idx="10132">
                  <c:v>45131</c:v>
                </c:pt>
                <c:pt idx="10133">
                  <c:v>45403</c:v>
                </c:pt>
                <c:pt idx="10134">
                  <c:v>43225</c:v>
                </c:pt>
                <c:pt idx="10135">
                  <c:v>37554</c:v>
                </c:pt>
                <c:pt idx="10136">
                  <c:v>423840</c:v>
                </c:pt>
                <c:pt idx="10137">
                  <c:v>218650</c:v>
                </c:pt>
                <c:pt idx="10138">
                  <c:v>185040</c:v>
                </c:pt>
                <c:pt idx="10139">
                  <c:v>204100</c:v>
                </c:pt>
                <c:pt idx="10140">
                  <c:v>208860</c:v>
                </c:pt>
                <c:pt idx="10141">
                  <c:v>297360</c:v>
                </c:pt>
                <c:pt idx="10142">
                  <c:v>299830</c:v>
                </c:pt>
                <c:pt idx="10143">
                  <c:v>298470</c:v>
                </c:pt>
                <c:pt idx="10144">
                  <c:v>355900</c:v>
                </c:pt>
                <c:pt idx="10145">
                  <c:v>358710</c:v>
                </c:pt>
                <c:pt idx="10146">
                  <c:v>374550</c:v>
                </c:pt>
                <c:pt idx="10147">
                  <c:v>325960</c:v>
                </c:pt>
                <c:pt idx="10148">
                  <c:v>317940</c:v>
                </c:pt>
                <c:pt idx="10149">
                  <c:v>302140</c:v>
                </c:pt>
                <c:pt idx="10150">
                  <c:v>198010</c:v>
                </c:pt>
                <c:pt idx="10151">
                  <c:v>203480</c:v>
                </c:pt>
                <c:pt idx="10152">
                  <c:v>190340</c:v>
                </c:pt>
                <c:pt idx="10153">
                  <c:v>159250</c:v>
                </c:pt>
                <c:pt idx="10154">
                  <c:v>161470</c:v>
                </c:pt>
                <c:pt idx="10155">
                  <c:v>150180</c:v>
                </c:pt>
                <c:pt idx="10156">
                  <c:v>121640</c:v>
                </c:pt>
                <c:pt idx="10157">
                  <c:v>116260</c:v>
                </c:pt>
                <c:pt idx="10158">
                  <c:v>112980</c:v>
                </c:pt>
                <c:pt idx="10159">
                  <c:v>171750</c:v>
                </c:pt>
                <c:pt idx="10160">
                  <c:v>173250</c:v>
                </c:pt>
                <c:pt idx="10161">
                  <c:v>184420</c:v>
                </c:pt>
                <c:pt idx="10162">
                  <c:v>225490</c:v>
                </c:pt>
                <c:pt idx="10163">
                  <c:v>228570</c:v>
                </c:pt>
                <c:pt idx="10164">
                  <c:v>211160</c:v>
                </c:pt>
                <c:pt idx="10165">
                  <c:v>280740</c:v>
                </c:pt>
                <c:pt idx="10166">
                  <c:v>282500</c:v>
                </c:pt>
                <c:pt idx="10167">
                  <c:v>304590</c:v>
                </c:pt>
                <c:pt idx="10168">
                  <c:v>671100</c:v>
                </c:pt>
                <c:pt idx="10169">
                  <c:v>670710</c:v>
                </c:pt>
                <c:pt idx="10170">
                  <c:v>626380</c:v>
                </c:pt>
                <c:pt idx="10171">
                  <c:v>504510</c:v>
                </c:pt>
                <c:pt idx="10172">
                  <c:v>992200</c:v>
                </c:pt>
                <c:pt idx="10173">
                  <c:v>622540</c:v>
                </c:pt>
                <c:pt idx="10174">
                  <c:v>201200</c:v>
                </c:pt>
                <c:pt idx="10175">
                  <c:v>188410</c:v>
                </c:pt>
                <c:pt idx="10176">
                  <c:v>170700</c:v>
                </c:pt>
                <c:pt idx="10177">
                  <c:v>141830</c:v>
                </c:pt>
                <c:pt idx="10178">
                  <c:v>143310</c:v>
                </c:pt>
                <c:pt idx="10179">
                  <c:v>145330</c:v>
                </c:pt>
                <c:pt idx="10180">
                  <c:v>178040</c:v>
                </c:pt>
                <c:pt idx="10181">
                  <c:v>181130</c:v>
                </c:pt>
                <c:pt idx="10182">
                  <c:v>170410</c:v>
                </c:pt>
                <c:pt idx="10183">
                  <c:v>336720</c:v>
                </c:pt>
                <c:pt idx="10184">
                  <c:v>330850</c:v>
                </c:pt>
                <c:pt idx="10185">
                  <c:v>324370</c:v>
                </c:pt>
                <c:pt idx="10186">
                  <c:v>214170</c:v>
                </c:pt>
                <c:pt idx="10187">
                  <c:v>211320</c:v>
                </c:pt>
                <c:pt idx="10188">
                  <c:v>202720</c:v>
                </c:pt>
                <c:pt idx="10189">
                  <c:v>178000</c:v>
                </c:pt>
                <c:pt idx="10190">
                  <c:v>177590</c:v>
                </c:pt>
                <c:pt idx="10191">
                  <c:v>178230</c:v>
                </c:pt>
                <c:pt idx="10192">
                  <c:v>157330</c:v>
                </c:pt>
                <c:pt idx="10193">
                  <c:v>160570</c:v>
                </c:pt>
                <c:pt idx="10194">
                  <c:v>159360</c:v>
                </c:pt>
                <c:pt idx="10195">
                  <c:v>203700</c:v>
                </c:pt>
                <c:pt idx="10196">
                  <c:v>212390</c:v>
                </c:pt>
                <c:pt idx="10197">
                  <c:v>215410</c:v>
                </c:pt>
                <c:pt idx="10198">
                  <c:v>297460</c:v>
                </c:pt>
                <c:pt idx="10199">
                  <c:v>393090</c:v>
                </c:pt>
                <c:pt idx="10200">
                  <c:v>445310</c:v>
                </c:pt>
                <c:pt idx="10201">
                  <c:v>380280</c:v>
                </c:pt>
                <c:pt idx="10202">
                  <c:v>453390</c:v>
                </c:pt>
                <c:pt idx="10203">
                  <c:v>380410</c:v>
                </c:pt>
                <c:pt idx="10204">
                  <c:v>329950</c:v>
                </c:pt>
                <c:pt idx="10205">
                  <c:v>328450</c:v>
                </c:pt>
                <c:pt idx="10206">
                  <c:v>314430</c:v>
                </c:pt>
                <c:pt idx="10207">
                  <c:v>205540</c:v>
                </c:pt>
                <c:pt idx="10208">
                  <c:v>198440</c:v>
                </c:pt>
                <c:pt idx="10209">
                  <c:v>197270</c:v>
                </c:pt>
                <c:pt idx="10210">
                  <c:v>172160</c:v>
                </c:pt>
                <c:pt idx="10211">
                  <c:v>793100</c:v>
                </c:pt>
                <c:pt idx="10212">
                  <c:v>309700</c:v>
                </c:pt>
                <c:pt idx="10213">
                  <c:v>311660</c:v>
                </c:pt>
                <c:pt idx="10214">
                  <c:v>383030</c:v>
                </c:pt>
                <c:pt idx="10215">
                  <c:v>341390</c:v>
                </c:pt>
                <c:pt idx="10216">
                  <c:v>401040</c:v>
                </c:pt>
                <c:pt idx="10217">
                  <c:v>661620</c:v>
                </c:pt>
                <c:pt idx="10218">
                  <c:v>530780</c:v>
                </c:pt>
                <c:pt idx="10219">
                  <c:v>289780</c:v>
                </c:pt>
                <c:pt idx="10220">
                  <c:v>341130</c:v>
                </c:pt>
                <c:pt idx="10221">
                  <c:v>349590</c:v>
                </c:pt>
                <c:pt idx="10222">
                  <c:v>446260</c:v>
                </c:pt>
                <c:pt idx="10223">
                  <c:v>453810</c:v>
                </c:pt>
                <c:pt idx="10224">
                  <c:v>473580</c:v>
                </c:pt>
                <c:pt idx="10225">
                  <c:v>469630</c:v>
                </c:pt>
                <c:pt idx="10226">
                  <c:v>463520</c:v>
                </c:pt>
                <c:pt idx="10227">
                  <c:v>433060</c:v>
                </c:pt>
                <c:pt idx="10228">
                  <c:v>389300</c:v>
                </c:pt>
                <c:pt idx="10229">
                  <c:v>394860</c:v>
                </c:pt>
                <c:pt idx="10230">
                  <c:v>386620</c:v>
                </c:pt>
                <c:pt idx="10231">
                  <c:v>394570</c:v>
                </c:pt>
                <c:pt idx="10232">
                  <c:v>269310</c:v>
                </c:pt>
                <c:pt idx="10233">
                  <c:v>268980</c:v>
                </c:pt>
                <c:pt idx="10234">
                  <c:v>261170</c:v>
                </c:pt>
                <c:pt idx="10235">
                  <c:v>196710</c:v>
                </c:pt>
                <c:pt idx="10236">
                  <c:v>196860</c:v>
                </c:pt>
                <c:pt idx="10237">
                  <c:v>192490</c:v>
                </c:pt>
                <c:pt idx="10238">
                  <c:v>161900</c:v>
                </c:pt>
                <c:pt idx="10239">
                  <c:v>162560</c:v>
                </c:pt>
                <c:pt idx="10240">
                  <c:v>203460</c:v>
                </c:pt>
                <c:pt idx="10241">
                  <c:v>192030</c:v>
                </c:pt>
                <c:pt idx="10242">
                  <c:v>195130</c:v>
                </c:pt>
                <c:pt idx="10243">
                  <c:v>198090</c:v>
                </c:pt>
                <c:pt idx="10244">
                  <c:v>317210</c:v>
                </c:pt>
                <c:pt idx="10245">
                  <c:v>327410</c:v>
                </c:pt>
                <c:pt idx="10246">
                  <c:v>341190</c:v>
                </c:pt>
                <c:pt idx="10247">
                  <c:v>415640</c:v>
                </c:pt>
                <c:pt idx="10248">
                  <c:v>419150</c:v>
                </c:pt>
                <c:pt idx="10249">
                  <c:v>428480</c:v>
                </c:pt>
                <c:pt idx="10250">
                  <c:v>512800</c:v>
                </c:pt>
                <c:pt idx="10251">
                  <c:v>1494400</c:v>
                </c:pt>
                <c:pt idx="10252">
                  <c:v>771680</c:v>
                </c:pt>
                <c:pt idx="10253">
                  <c:v>335160</c:v>
                </c:pt>
                <c:pt idx="10254">
                  <c:v>316150</c:v>
                </c:pt>
                <c:pt idx="10255">
                  <c:v>304650</c:v>
                </c:pt>
                <c:pt idx="10256">
                  <c:v>212870</c:v>
                </c:pt>
                <c:pt idx="10257">
                  <c:v>214900</c:v>
                </c:pt>
                <c:pt idx="10258">
                  <c:v>204140</c:v>
                </c:pt>
                <c:pt idx="10259">
                  <c:v>199070</c:v>
                </c:pt>
                <c:pt idx="10260">
                  <c:v>204730</c:v>
                </c:pt>
                <c:pt idx="10261">
                  <c:v>209320</c:v>
                </c:pt>
                <c:pt idx="10262">
                  <c:v>351900</c:v>
                </c:pt>
                <c:pt idx="10263">
                  <c:v>437590</c:v>
                </c:pt>
                <c:pt idx="10264">
                  <c:v>392460</c:v>
                </c:pt>
                <c:pt idx="10265">
                  <c:v>627170</c:v>
                </c:pt>
                <c:pt idx="10266">
                  <c:v>624990</c:v>
                </c:pt>
                <c:pt idx="10267">
                  <c:v>646740</c:v>
                </c:pt>
                <c:pt idx="10268">
                  <c:v>606320</c:v>
                </c:pt>
                <c:pt idx="10269">
                  <c:v>618700</c:v>
                </c:pt>
                <c:pt idx="10270">
                  <c:v>585440</c:v>
                </c:pt>
                <c:pt idx="10271">
                  <c:v>450690</c:v>
                </c:pt>
                <c:pt idx="10272">
                  <c:v>452410</c:v>
                </c:pt>
                <c:pt idx="10273">
                  <c:v>426500</c:v>
                </c:pt>
                <c:pt idx="10274">
                  <c:v>431420</c:v>
                </c:pt>
                <c:pt idx="10275">
                  <c:v>428280</c:v>
                </c:pt>
                <c:pt idx="10276">
                  <c:v>415280</c:v>
                </c:pt>
                <c:pt idx="10277">
                  <c:v>289540</c:v>
                </c:pt>
                <c:pt idx="10278">
                  <c:v>291300</c:v>
                </c:pt>
                <c:pt idx="10279">
                  <c:v>272230</c:v>
                </c:pt>
                <c:pt idx="10280">
                  <c:v>230680</c:v>
                </c:pt>
                <c:pt idx="10281">
                  <c:v>231870</c:v>
                </c:pt>
                <c:pt idx="10282">
                  <c:v>233790</c:v>
                </c:pt>
                <c:pt idx="10283">
                  <c:v>218820</c:v>
                </c:pt>
                <c:pt idx="10284">
                  <c:v>275170</c:v>
                </c:pt>
                <c:pt idx="10285">
                  <c:v>1373000</c:v>
                </c:pt>
                <c:pt idx="10286">
                  <c:v>866170</c:v>
                </c:pt>
                <c:pt idx="10287">
                  <c:v>486640</c:v>
                </c:pt>
                <c:pt idx="10288">
                  <c:v>499270</c:v>
                </c:pt>
                <c:pt idx="10289">
                  <c:v>494610</c:v>
                </c:pt>
                <c:pt idx="10290">
                  <c:v>479700</c:v>
                </c:pt>
                <c:pt idx="10291">
                  <c:v>410820</c:v>
                </c:pt>
                <c:pt idx="10292">
                  <c:v>467940</c:v>
                </c:pt>
                <c:pt idx="10293">
                  <c:v>419200</c:v>
                </c:pt>
                <c:pt idx="10294">
                  <c:v>420810</c:v>
                </c:pt>
                <c:pt idx="10295">
                  <c:v>403660</c:v>
                </c:pt>
                <c:pt idx="10296">
                  <c:v>352050</c:v>
                </c:pt>
                <c:pt idx="10297">
                  <c:v>348280</c:v>
                </c:pt>
                <c:pt idx="10298">
                  <c:v>337500</c:v>
                </c:pt>
                <c:pt idx="10299">
                  <c:v>255320</c:v>
                </c:pt>
                <c:pt idx="10300">
                  <c:v>256050</c:v>
                </c:pt>
                <c:pt idx="10301">
                  <c:v>247210</c:v>
                </c:pt>
                <c:pt idx="10302">
                  <c:v>255660</c:v>
                </c:pt>
                <c:pt idx="10303">
                  <c:v>259160</c:v>
                </c:pt>
                <c:pt idx="10304">
                  <c:v>272240</c:v>
                </c:pt>
                <c:pt idx="10305">
                  <c:v>525620</c:v>
                </c:pt>
                <c:pt idx="10306">
                  <c:v>550200</c:v>
                </c:pt>
                <c:pt idx="10307">
                  <c:v>589330</c:v>
                </c:pt>
                <c:pt idx="10308">
                  <c:v>969420</c:v>
                </c:pt>
                <c:pt idx="10309">
                  <c:v>964440</c:v>
                </c:pt>
                <c:pt idx="10310">
                  <c:v>933650</c:v>
                </c:pt>
                <c:pt idx="10311">
                  <c:v>801200</c:v>
                </c:pt>
                <c:pt idx="10312">
                  <c:v>800190</c:v>
                </c:pt>
                <c:pt idx="10313">
                  <c:v>774870</c:v>
                </c:pt>
                <c:pt idx="10314">
                  <c:v>543140</c:v>
                </c:pt>
                <c:pt idx="10315">
                  <c:v>553430</c:v>
                </c:pt>
                <c:pt idx="10316">
                  <c:v>536830</c:v>
                </c:pt>
                <c:pt idx="10317">
                  <c:v>510910</c:v>
                </c:pt>
                <c:pt idx="10318">
                  <c:v>449350</c:v>
                </c:pt>
                <c:pt idx="10319">
                  <c:v>508930</c:v>
                </c:pt>
                <c:pt idx="10320">
                  <c:v>387050</c:v>
                </c:pt>
                <c:pt idx="10321">
                  <c:v>561210</c:v>
                </c:pt>
                <c:pt idx="10322">
                  <c:v>240060</c:v>
                </c:pt>
                <c:pt idx="10323">
                  <c:v>232130</c:v>
                </c:pt>
                <c:pt idx="10324">
                  <c:v>329470</c:v>
                </c:pt>
                <c:pt idx="10325">
                  <c:v>353220</c:v>
                </c:pt>
                <c:pt idx="10326">
                  <c:v>327750</c:v>
                </c:pt>
                <c:pt idx="10327">
                  <c:v>330300</c:v>
                </c:pt>
                <c:pt idx="10328">
                  <c:v>88902</c:v>
                </c:pt>
                <c:pt idx="10329">
                  <c:v>89390</c:v>
                </c:pt>
                <c:pt idx="10330">
                  <c:v>77203</c:v>
                </c:pt>
                <c:pt idx="10331">
                  <c:v>78768</c:v>
                </c:pt>
                <c:pt idx="10332">
                  <c:v>74474</c:v>
                </c:pt>
                <c:pt idx="10333">
                  <c:v>1829400</c:v>
                </c:pt>
                <c:pt idx="10334">
                  <c:v>1007500</c:v>
                </c:pt>
                <c:pt idx="10335">
                  <c:v>679180</c:v>
                </c:pt>
                <c:pt idx="10336">
                  <c:v>674270</c:v>
                </c:pt>
                <c:pt idx="10337">
                  <c:v>655570</c:v>
                </c:pt>
                <c:pt idx="10338">
                  <c:v>491270</c:v>
                </c:pt>
                <c:pt idx="10339">
                  <c:v>487300</c:v>
                </c:pt>
                <c:pt idx="10340">
                  <c:v>469130</c:v>
                </c:pt>
                <c:pt idx="10341">
                  <c:v>463680</c:v>
                </c:pt>
                <c:pt idx="10342">
                  <c:v>412740</c:v>
                </c:pt>
                <c:pt idx="10343">
                  <c:v>469070</c:v>
                </c:pt>
                <c:pt idx="10344">
                  <c:v>420640</c:v>
                </c:pt>
                <c:pt idx="10345">
                  <c:v>487830</c:v>
                </c:pt>
                <c:pt idx="10346">
                  <c:v>428950</c:v>
                </c:pt>
                <c:pt idx="10347">
                  <c:v>463120</c:v>
                </c:pt>
                <c:pt idx="10348">
                  <c:v>403600</c:v>
                </c:pt>
                <c:pt idx="10349">
                  <c:v>461210</c:v>
                </c:pt>
                <c:pt idx="10350">
                  <c:v>411750</c:v>
                </c:pt>
                <c:pt idx="10351">
                  <c:v>477390</c:v>
                </c:pt>
                <c:pt idx="10352">
                  <c:v>432840</c:v>
                </c:pt>
                <c:pt idx="10353">
                  <c:v>535480</c:v>
                </c:pt>
                <c:pt idx="10354">
                  <c:v>2178200</c:v>
                </c:pt>
                <c:pt idx="10355">
                  <c:v>1223200</c:v>
                </c:pt>
                <c:pt idx="10356">
                  <c:v>1000900</c:v>
                </c:pt>
                <c:pt idx="10357">
                  <c:v>980380</c:v>
                </c:pt>
                <c:pt idx="10358">
                  <c:v>765330</c:v>
                </c:pt>
                <c:pt idx="10359">
                  <c:v>757130</c:v>
                </c:pt>
                <c:pt idx="10360">
                  <c:v>669060</c:v>
                </c:pt>
                <c:pt idx="10361">
                  <c:v>666160</c:v>
                </c:pt>
                <c:pt idx="10362">
                  <c:v>613200</c:v>
                </c:pt>
                <c:pt idx="10363">
                  <c:v>612340</c:v>
                </c:pt>
                <c:pt idx="10364">
                  <c:v>552590</c:v>
                </c:pt>
                <c:pt idx="10365">
                  <c:v>564630</c:v>
                </c:pt>
                <c:pt idx="10366">
                  <c:v>514520</c:v>
                </c:pt>
                <c:pt idx="10367">
                  <c:v>519380</c:v>
                </c:pt>
                <c:pt idx="10368">
                  <c:v>527660</c:v>
                </c:pt>
                <c:pt idx="10369">
                  <c:v>543410</c:v>
                </c:pt>
                <c:pt idx="10370">
                  <c:v>515530</c:v>
                </c:pt>
                <c:pt idx="10371">
                  <c:v>515480</c:v>
                </c:pt>
                <c:pt idx="10372">
                  <c:v>568540</c:v>
                </c:pt>
                <c:pt idx="10373">
                  <c:v>759110</c:v>
                </c:pt>
                <c:pt idx="10374">
                  <c:v>614660</c:v>
                </c:pt>
                <c:pt idx="10375">
                  <c:v>556140</c:v>
                </c:pt>
                <c:pt idx="10376">
                  <c:v>562360</c:v>
                </c:pt>
                <c:pt idx="10377">
                  <c:v>555560</c:v>
                </c:pt>
                <c:pt idx="10378">
                  <c:v>570140</c:v>
                </c:pt>
                <c:pt idx="10379">
                  <c:v>569260</c:v>
                </c:pt>
                <c:pt idx="10380">
                  <c:v>565000</c:v>
                </c:pt>
                <c:pt idx="10381">
                  <c:v>548290</c:v>
                </c:pt>
                <c:pt idx="10382">
                  <c:v>551630</c:v>
                </c:pt>
                <c:pt idx="10383">
                  <c:v>547570</c:v>
                </c:pt>
                <c:pt idx="10384">
                  <c:v>538570</c:v>
                </c:pt>
                <c:pt idx="10385">
                  <c:v>548400</c:v>
                </c:pt>
                <c:pt idx="10386">
                  <c:v>543450</c:v>
                </c:pt>
                <c:pt idx="10387">
                  <c:v>633120</c:v>
                </c:pt>
                <c:pt idx="10388">
                  <c:v>532940</c:v>
                </c:pt>
                <c:pt idx="10389">
                  <c:v>570970</c:v>
                </c:pt>
                <c:pt idx="10390">
                  <c:v>894220</c:v>
                </c:pt>
                <c:pt idx="10391">
                  <c:v>873890</c:v>
                </c:pt>
                <c:pt idx="10392">
                  <c:v>908010</c:v>
                </c:pt>
                <c:pt idx="10393">
                  <c:v>1006300</c:v>
                </c:pt>
                <c:pt idx="10394">
                  <c:v>1039300</c:v>
                </c:pt>
                <c:pt idx="10395">
                  <c:v>917050</c:v>
                </c:pt>
                <c:pt idx="10396">
                  <c:v>721890</c:v>
                </c:pt>
                <c:pt idx="10397">
                  <c:v>1562800</c:v>
                </c:pt>
                <c:pt idx="10398">
                  <c:v>462970</c:v>
                </c:pt>
                <c:pt idx="10399">
                  <c:v>456080</c:v>
                </c:pt>
                <c:pt idx="10400">
                  <c:v>407150</c:v>
                </c:pt>
                <c:pt idx="10401">
                  <c:v>492770</c:v>
                </c:pt>
                <c:pt idx="10402">
                  <c:v>465200</c:v>
                </c:pt>
                <c:pt idx="10403">
                  <c:v>475630</c:v>
                </c:pt>
                <c:pt idx="10404">
                  <c:v>530650</c:v>
                </c:pt>
                <c:pt idx="10405">
                  <c:v>536550</c:v>
                </c:pt>
                <c:pt idx="10406">
                  <c:v>664470</c:v>
                </c:pt>
                <c:pt idx="10407">
                  <c:v>729740</c:v>
                </c:pt>
                <c:pt idx="10408">
                  <c:v>902960</c:v>
                </c:pt>
                <c:pt idx="10409">
                  <c:v>951210</c:v>
                </c:pt>
                <c:pt idx="10410">
                  <c:v>1163800</c:v>
                </c:pt>
                <c:pt idx="10411">
                  <c:v>986080</c:v>
                </c:pt>
                <c:pt idx="10412">
                  <c:v>1005400</c:v>
                </c:pt>
                <c:pt idx="10413">
                  <c:v>947770</c:v>
                </c:pt>
                <c:pt idx="10414">
                  <c:v>1414800</c:v>
                </c:pt>
                <c:pt idx="10415">
                  <c:v>925180</c:v>
                </c:pt>
                <c:pt idx="10416">
                  <c:v>702910</c:v>
                </c:pt>
                <c:pt idx="10417">
                  <c:v>666770</c:v>
                </c:pt>
                <c:pt idx="10418">
                  <c:v>653480</c:v>
                </c:pt>
                <c:pt idx="10419">
                  <c:v>508330</c:v>
                </c:pt>
                <c:pt idx="10420">
                  <c:v>512910</c:v>
                </c:pt>
                <c:pt idx="10421">
                  <c:v>496540</c:v>
                </c:pt>
                <c:pt idx="10422">
                  <c:v>447740</c:v>
                </c:pt>
                <c:pt idx="10423">
                  <c:v>451970</c:v>
                </c:pt>
                <c:pt idx="10424">
                  <c:v>446180</c:v>
                </c:pt>
                <c:pt idx="10425">
                  <c:v>468930</c:v>
                </c:pt>
                <c:pt idx="10426">
                  <c:v>482250</c:v>
                </c:pt>
                <c:pt idx="10427">
                  <c:v>480660</c:v>
                </c:pt>
                <c:pt idx="10428">
                  <c:v>591260</c:v>
                </c:pt>
                <c:pt idx="10429">
                  <c:v>604190</c:v>
                </c:pt>
                <c:pt idx="10430">
                  <c:v>616880</c:v>
                </c:pt>
                <c:pt idx="10431">
                  <c:v>831220</c:v>
                </c:pt>
                <c:pt idx="10432">
                  <c:v>839930</c:v>
                </c:pt>
                <c:pt idx="10433">
                  <c:v>854460</c:v>
                </c:pt>
                <c:pt idx="10434">
                  <c:v>1082500</c:v>
                </c:pt>
                <c:pt idx="10435">
                  <c:v>1094900</c:v>
                </c:pt>
                <c:pt idx="10436">
                  <c:v>1059400</c:v>
                </c:pt>
                <c:pt idx="10437">
                  <c:v>1116000</c:v>
                </c:pt>
                <c:pt idx="10438">
                  <c:v>1094100</c:v>
                </c:pt>
                <c:pt idx="10439">
                  <c:v>1082900</c:v>
                </c:pt>
                <c:pt idx="10440">
                  <c:v>969810</c:v>
                </c:pt>
                <c:pt idx="10441">
                  <c:v>1001500</c:v>
                </c:pt>
                <c:pt idx="10442">
                  <c:v>942790</c:v>
                </c:pt>
                <c:pt idx="10443">
                  <c:v>950720</c:v>
                </c:pt>
                <c:pt idx="10444">
                  <c:v>945570</c:v>
                </c:pt>
                <c:pt idx="10445">
                  <c:v>926880</c:v>
                </c:pt>
                <c:pt idx="10446">
                  <c:v>800290</c:v>
                </c:pt>
                <c:pt idx="10447">
                  <c:v>813080</c:v>
                </c:pt>
                <c:pt idx="10448">
                  <c:v>791790</c:v>
                </c:pt>
                <c:pt idx="10449">
                  <c:v>803520</c:v>
                </c:pt>
                <c:pt idx="10450">
                  <c:v>1334800</c:v>
                </c:pt>
                <c:pt idx="10451">
                  <c:v>869280</c:v>
                </c:pt>
                <c:pt idx="10452">
                  <c:v>925080</c:v>
                </c:pt>
                <c:pt idx="10453">
                  <c:v>999050</c:v>
                </c:pt>
                <c:pt idx="10454">
                  <c:v>1009200</c:v>
                </c:pt>
                <c:pt idx="10455">
                  <c:v>980330</c:v>
                </c:pt>
                <c:pt idx="10456">
                  <c:v>1032100</c:v>
                </c:pt>
                <c:pt idx="10457">
                  <c:v>874530</c:v>
                </c:pt>
                <c:pt idx="10458">
                  <c:v>891480</c:v>
                </c:pt>
                <c:pt idx="10459">
                  <c:v>765410</c:v>
                </c:pt>
                <c:pt idx="10460">
                  <c:v>775650</c:v>
                </c:pt>
                <c:pt idx="10461">
                  <c:v>661200</c:v>
                </c:pt>
                <c:pt idx="10462">
                  <c:v>662020</c:v>
                </c:pt>
                <c:pt idx="10463">
                  <c:v>548700</c:v>
                </c:pt>
                <c:pt idx="10464">
                  <c:v>554830</c:v>
                </c:pt>
                <c:pt idx="10465">
                  <c:v>586540</c:v>
                </c:pt>
                <c:pt idx="10466">
                  <c:v>538190</c:v>
                </c:pt>
                <c:pt idx="10467">
                  <c:v>527400</c:v>
                </c:pt>
                <c:pt idx="10468">
                  <c:v>509290</c:v>
                </c:pt>
                <c:pt idx="10469">
                  <c:v>519120</c:v>
                </c:pt>
                <c:pt idx="10470">
                  <c:v>518010</c:v>
                </c:pt>
                <c:pt idx="10471">
                  <c:v>535170</c:v>
                </c:pt>
                <c:pt idx="10472">
                  <c:v>2077800</c:v>
                </c:pt>
                <c:pt idx="10473">
                  <c:v>1358500</c:v>
                </c:pt>
                <c:pt idx="10474">
                  <c:v>268700</c:v>
                </c:pt>
                <c:pt idx="10475">
                  <c:v>80039</c:v>
                </c:pt>
                <c:pt idx="10476">
                  <c:v>17950</c:v>
                </c:pt>
                <c:pt idx="10477">
                  <c:v>18322</c:v>
                </c:pt>
                <c:pt idx="10478">
                  <c:v>17140</c:v>
                </c:pt>
                <c:pt idx="10479">
                  <c:v>16421</c:v>
                </c:pt>
                <c:pt idx="10480">
                  <c:v>17406</c:v>
                </c:pt>
                <c:pt idx="10481">
                  <c:v>16124</c:v>
                </c:pt>
                <c:pt idx="10482">
                  <c:v>15017</c:v>
                </c:pt>
                <c:pt idx="10483">
                  <c:v>14975</c:v>
                </c:pt>
                <c:pt idx="10484">
                  <c:v>42242</c:v>
                </c:pt>
                <c:pt idx="10485">
                  <c:v>42157</c:v>
                </c:pt>
                <c:pt idx="10486">
                  <c:v>45745</c:v>
                </c:pt>
                <c:pt idx="10487">
                  <c:v>45758</c:v>
                </c:pt>
                <c:pt idx="10488">
                  <c:v>33782</c:v>
                </c:pt>
                <c:pt idx="10489">
                  <c:v>32142</c:v>
                </c:pt>
                <c:pt idx="10490">
                  <c:v>30329</c:v>
                </c:pt>
                <c:pt idx="10491">
                  <c:v>26417</c:v>
                </c:pt>
                <c:pt idx="10492">
                  <c:v>27565</c:v>
                </c:pt>
                <c:pt idx="10493">
                  <c:v>23806</c:v>
                </c:pt>
                <c:pt idx="10494">
                  <c:v>31321</c:v>
                </c:pt>
                <c:pt idx="10495">
                  <c:v>26517</c:v>
                </c:pt>
                <c:pt idx="10496">
                  <c:v>25142</c:v>
                </c:pt>
                <c:pt idx="10497">
                  <c:v>23472</c:v>
                </c:pt>
                <c:pt idx="10498">
                  <c:v>21544</c:v>
                </c:pt>
                <c:pt idx="10499">
                  <c:v>24516</c:v>
                </c:pt>
                <c:pt idx="10500">
                  <c:v>557920</c:v>
                </c:pt>
                <c:pt idx="10501">
                  <c:v>776830</c:v>
                </c:pt>
                <c:pt idx="10502">
                  <c:v>150120</c:v>
                </c:pt>
                <c:pt idx="10503">
                  <c:v>159280</c:v>
                </c:pt>
                <c:pt idx="10504">
                  <c:v>845940</c:v>
                </c:pt>
                <c:pt idx="10505">
                  <c:v>922500</c:v>
                </c:pt>
                <c:pt idx="10506">
                  <c:v>222280</c:v>
                </c:pt>
                <c:pt idx="10507">
                  <c:v>187130</c:v>
                </c:pt>
                <c:pt idx="10508">
                  <c:v>100330</c:v>
                </c:pt>
                <c:pt idx="10509">
                  <c:v>65802</c:v>
                </c:pt>
                <c:pt idx="10510">
                  <c:v>65969</c:v>
                </c:pt>
                <c:pt idx="10511">
                  <c:v>66130</c:v>
                </c:pt>
                <c:pt idx="10512">
                  <c:v>65146</c:v>
                </c:pt>
                <c:pt idx="10513">
                  <c:v>64661</c:v>
                </c:pt>
                <c:pt idx="10514">
                  <c:v>64984</c:v>
                </c:pt>
                <c:pt idx="10515">
                  <c:v>62754</c:v>
                </c:pt>
                <c:pt idx="10516">
                  <c:v>61658</c:v>
                </c:pt>
                <c:pt idx="10517">
                  <c:v>59723</c:v>
                </c:pt>
                <c:pt idx="10518">
                  <c:v>51442</c:v>
                </c:pt>
                <c:pt idx="10519">
                  <c:v>51776</c:v>
                </c:pt>
                <c:pt idx="10520">
                  <c:v>50593</c:v>
                </c:pt>
                <c:pt idx="10521">
                  <c:v>59427</c:v>
                </c:pt>
                <c:pt idx="10522">
                  <c:v>117510</c:v>
                </c:pt>
                <c:pt idx="10523">
                  <c:v>338750</c:v>
                </c:pt>
                <c:pt idx="10524">
                  <c:v>1246000</c:v>
                </c:pt>
                <c:pt idx="10525">
                  <c:v>-9.9990000000000006</c:v>
                </c:pt>
                <c:pt idx="10526">
                  <c:v>881070</c:v>
                </c:pt>
                <c:pt idx="10527">
                  <c:v>744310</c:v>
                </c:pt>
                <c:pt idx="10528">
                  <c:v>901700</c:v>
                </c:pt>
                <c:pt idx="10529">
                  <c:v>892770</c:v>
                </c:pt>
                <c:pt idx="10530">
                  <c:v>906830</c:v>
                </c:pt>
                <c:pt idx="10531">
                  <c:v>912700</c:v>
                </c:pt>
                <c:pt idx="10532">
                  <c:v>931750</c:v>
                </c:pt>
                <c:pt idx="10533">
                  <c:v>890380</c:v>
                </c:pt>
                <c:pt idx="10534">
                  <c:v>145480</c:v>
                </c:pt>
                <c:pt idx="10535">
                  <c:v>142910</c:v>
                </c:pt>
                <c:pt idx="10536">
                  <c:v>134530</c:v>
                </c:pt>
                <c:pt idx="10537">
                  <c:v>136030</c:v>
                </c:pt>
                <c:pt idx="10538">
                  <c:v>133660</c:v>
                </c:pt>
                <c:pt idx="10539">
                  <c:v>128990</c:v>
                </c:pt>
                <c:pt idx="10540">
                  <c:v>130500</c:v>
                </c:pt>
                <c:pt idx="10541">
                  <c:v>129250</c:v>
                </c:pt>
                <c:pt idx="10542">
                  <c:v>126420</c:v>
                </c:pt>
                <c:pt idx="10543">
                  <c:v>128430</c:v>
                </c:pt>
                <c:pt idx="10544">
                  <c:v>126530</c:v>
                </c:pt>
                <c:pt idx="10545">
                  <c:v>122930</c:v>
                </c:pt>
                <c:pt idx="10546">
                  <c:v>123670</c:v>
                </c:pt>
                <c:pt idx="10547">
                  <c:v>122100</c:v>
                </c:pt>
                <c:pt idx="10548">
                  <c:v>120010</c:v>
                </c:pt>
                <c:pt idx="10549">
                  <c:v>122190</c:v>
                </c:pt>
                <c:pt idx="10550">
                  <c:v>121250</c:v>
                </c:pt>
                <c:pt idx="10551">
                  <c:v>123220</c:v>
                </c:pt>
                <c:pt idx="10552">
                  <c:v>126360</c:v>
                </c:pt>
                <c:pt idx="10553">
                  <c:v>126320</c:v>
                </c:pt>
                <c:pt idx="10554">
                  <c:v>135320</c:v>
                </c:pt>
                <c:pt idx="10555">
                  <c:v>2044100</c:v>
                </c:pt>
                <c:pt idx="10556">
                  <c:v>1219700</c:v>
                </c:pt>
                <c:pt idx="10557">
                  <c:v>1073200</c:v>
                </c:pt>
                <c:pt idx="10558">
                  <c:v>1110700</c:v>
                </c:pt>
                <c:pt idx="10559">
                  <c:v>1074500</c:v>
                </c:pt>
                <c:pt idx="10560">
                  <c:v>1058100</c:v>
                </c:pt>
                <c:pt idx="10561">
                  <c:v>1063100</c:v>
                </c:pt>
                <c:pt idx="10562">
                  <c:v>1031300</c:v>
                </c:pt>
                <c:pt idx="10563">
                  <c:v>917520</c:v>
                </c:pt>
                <c:pt idx="10564">
                  <c:v>936430</c:v>
                </c:pt>
                <c:pt idx="10565">
                  <c:v>922330</c:v>
                </c:pt>
                <c:pt idx="10566">
                  <c:v>871420</c:v>
                </c:pt>
                <c:pt idx="10567">
                  <c:v>884830</c:v>
                </c:pt>
                <c:pt idx="10568">
                  <c:v>893700</c:v>
                </c:pt>
                <c:pt idx="10569">
                  <c:v>937660</c:v>
                </c:pt>
                <c:pt idx="10570">
                  <c:v>955580</c:v>
                </c:pt>
                <c:pt idx="10571">
                  <c:v>941440</c:v>
                </c:pt>
                <c:pt idx="10572">
                  <c:v>991850</c:v>
                </c:pt>
                <c:pt idx="10573">
                  <c:v>1017900</c:v>
                </c:pt>
                <c:pt idx="10574">
                  <c:v>1019000</c:v>
                </c:pt>
                <c:pt idx="10575">
                  <c:v>1202900</c:v>
                </c:pt>
                <c:pt idx="10576">
                  <c:v>1224500</c:v>
                </c:pt>
                <c:pt idx="10577">
                  <c:v>1248400</c:v>
                </c:pt>
                <c:pt idx="10578">
                  <c:v>1157300</c:v>
                </c:pt>
                <c:pt idx="10579">
                  <c:v>1213100</c:v>
                </c:pt>
                <c:pt idx="10580">
                  <c:v>1156700</c:v>
                </c:pt>
                <c:pt idx="10581">
                  <c:v>1276700</c:v>
                </c:pt>
                <c:pt idx="10582">
                  <c:v>1326200</c:v>
                </c:pt>
                <c:pt idx="10583">
                  <c:v>1313100</c:v>
                </c:pt>
                <c:pt idx="10584">
                  <c:v>1070700</c:v>
                </c:pt>
                <c:pt idx="10585">
                  <c:v>1097800</c:v>
                </c:pt>
                <c:pt idx="10586">
                  <c:v>1031600</c:v>
                </c:pt>
                <c:pt idx="10587">
                  <c:v>850110</c:v>
                </c:pt>
                <c:pt idx="10588">
                  <c:v>852230</c:v>
                </c:pt>
                <c:pt idx="10589">
                  <c:v>833250</c:v>
                </c:pt>
                <c:pt idx="10590">
                  <c:v>678660</c:v>
                </c:pt>
                <c:pt idx="10591">
                  <c:v>722330</c:v>
                </c:pt>
                <c:pt idx="10592">
                  <c:v>643800</c:v>
                </c:pt>
                <c:pt idx="10593">
                  <c:v>685130</c:v>
                </c:pt>
                <c:pt idx="10594">
                  <c:v>1296600</c:v>
                </c:pt>
                <c:pt idx="10595">
                  <c:v>798600</c:v>
                </c:pt>
                <c:pt idx="10596">
                  <c:v>386860</c:v>
                </c:pt>
                <c:pt idx="10597">
                  <c:v>408050</c:v>
                </c:pt>
                <c:pt idx="10598">
                  <c:v>434370</c:v>
                </c:pt>
                <c:pt idx="10599">
                  <c:v>450380</c:v>
                </c:pt>
                <c:pt idx="10600">
                  <c:v>495720</c:v>
                </c:pt>
                <c:pt idx="10601">
                  <c:v>517520</c:v>
                </c:pt>
                <c:pt idx="10602">
                  <c:v>579060</c:v>
                </c:pt>
                <c:pt idx="10603">
                  <c:v>611260</c:v>
                </c:pt>
                <c:pt idx="10604">
                  <c:v>776140</c:v>
                </c:pt>
                <c:pt idx="10605">
                  <c:v>819300</c:v>
                </c:pt>
                <c:pt idx="10606">
                  <c:v>830880</c:v>
                </c:pt>
                <c:pt idx="10607">
                  <c:v>864690</c:v>
                </c:pt>
                <c:pt idx="10608">
                  <c:v>903410</c:v>
                </c:pt>
                <c:pt idx="10609">
                  <c:v>892320</c:v>
                </c:pt>
                <c:pt idx="10610">
                  <c:v>857090</c:v>
                </c:pt>
                <c:pt idx="10611">
                  <c:v>707330</c:v>
                </c:pt>
                <c:pt idx="10612">
                  <c:v>664240</c:v>
                </c:pt>
                <c:pt idx="10613">
                  <c:v>759520</c:v>
                </c:pt>
                <c:pt idx="10614">
                  <c:v>809150</c:v>
                </c:pt>
                <c:pt idx="10615">
                  <c:v>1435100</c:v>
                </c:pt>
                <c:pt idx="10616">
                  <c:v>881900</c:v>
                </c:pt>
                <c:pt idx="10617">
                  <c:v>716160</c:v>
                </c:pt>
                <c:pt idx="10618">
                  <c:v>641590</c:v>
                </c:pt>
                <c:pt idx="10619">
                  <c:v>661860</c:v>
                </c:pt>
                <c:pt idx="10620">
                  <c:v>610190</c:v>
                </c:pt>
                <c:pt idx="10621">
                  <c:v>614680</c:v>
                </c:pt>
                <c:pt idx="10622">
                  <c:v>553470</c:v>
                </c:pt>
                <c:pt idx="10623">
                  <c:v>418290</c:v>
                </c:pt>
                <c:pt idx="10624">
                  <c:v>425300</c:v>
                </c:pt>
                <c:pt idx="10625">
                  <c:v>416570</c:v>
                </c:pt>
                <c:pt idx="10626">
                  <c:v>437820</c:v>
                </c:pt>
                <c:pt idx="10627">
                  <c:v>442970</c:v>
                </c:pt>
                <c:pt idx="10628">
                  <c:v>435560</c:v>
                </c:pt>
                <c:pt idx="10629">
                  <c:v>493830</c:v>
                </c:pt>
                <c:pt idx="10630">
                  <c:v>498740</c:v>
                </c:pt>
                <c:pt idx="10631">
                  <c:v>520580</c:v>
                </c:pt>
                <c:pt idx="10632">
                  <c:v>645560</c:v>
                </c:pt>
                <c:pt idx="10633">
                  <c:v>648330</c:v>
                </c:pt>
                <c:pt idx="10634">
                  <c:v>667520</c:v>
                </c:pt>
                <c:pt idx="10635">
                  <c:v>737600</c:v>
                </c:pt>
                <c:pt idx="10636">
                  <c:v>756570</c:v>
                </c:pt>
                <c:pt idx="10637">
                  <c:v>774090</c:v>
                </c:pt>
                <c:pt idx="10638">
                  <c:v>809940</c:v>
                </c:pt>
                <c:pt idx="10639">
                  <c:v>807740</c:v>
                </c:pt>
                <c:pt idx="10640">
                  <c:v>842710</c:v>
                </c:pt>
                <c:pt idx="10641">
                  <c:v>783580</c:v>
                </c:pt>
                <c:pt idx="10642">
                  <c:v>789700</c:v>
                </c:pt>
                <c:pt idx="10643">
                  <c:v>795980</c:v>
                </c:pt>
                <c:pt idx="10644">
                  <c:v>736870</c:v>
                </c:pt>
                <c:pt idx="10645">
                  <c:v>745320</c:v>
                </c:pt>
                <c:pt idx="10646">
                  <c:v>736460</c:v>
                </c:pt>
                <c:pt idx="10647">
                  <c:v>500940</c:v>
                </c:pt>
                <c:pt idx="10648">
                  <c:v>500020</c:v>
                </c:pt>
                <c:pt idx="10649">
                  <c:v>480670</c:v>
                </c:pt>
                <c:pt idx="10650">
                  <c:v>390610</c:v>
                </c:pt>
                <c:pt idx="10651">
                  <c:v>1196900</c:v>
                </c:pt>
                <c:pt idx="10652">
                  <c:v>662660</c:v>
                </c:pt>
                <c:pt idx="10653">
                  <c:v>384780</c:v>
                </c:pt>
                <c:pt idx="10654">
                  <c:v>391410</c:v>
                </c:pt>
                <c:pt idx="10655">
                  <c:v>395890</c:v>
                </c:pt>
                <c:pt idx="10656">
                  <c:v>1155900</c:v>
                </c:pt>
                <c:pt idx="10657">
                  <c:v>670080</c:v>
                </c:pt>
                <c:pt idx="10658">
                  <c:v>796330</c:v>
                </c:pt>
                <c:pt idx="10659">
                  <c:v>486040</c:v>
                </c:pt>
                <c:pt idx="10660">
                  <c:v>457790</c:v>
                </c:pt>
                <c:pt idx="10661">
                  <c:v>450600</c:v>
                </c:pt>
                <c:pt idx="10662">
                  <c:v>458730</c:v>
                </c:pt>
                <c:pt idx="10663">
                  <c:v>417480</c:v>
                </c:pt>
                <c:pt idx="10664">
                  <c:v>372060</c:v>
                </c:pt>
                <c:pt idx="10665">
                  <c:v>426190</c:v>
                </c:pt>
                <c:pt idx="10666">
                  <c:v>391370</c:v>
                </c:pt>
                <c:pt idx="10667">
                  <c:v>395340</c:v>
                </c:pt>
                <c:pt idx="10668">
                  <c:v>392580</c:v>
                </c:pt>
                <c:pt idx="10669">
                  <c:v>412210</c:v>
                </c:pt>
                <c:pt idx="10670">
                  <c:v>416800</c:v>
                </c:pt>
                <c:pt idx="10671">
                  <c:v>430240</c:v>
                </c:pt>
                <c:pt idx="10672">
                  <c:v>648250</c:v>
                </c:pt>
                <c:pt idx="10673">
                  <c:v>312890</c:v>
                </c:pt>
                <c:pt idx="10674">
                  <c:v>314260</c:v>
                </c:pt>
                <c:pt idx="10675">
                  <c:v>371280</c:v>
                </c:pt>
                <c:pt idx="10676">
                  <c:v>378120</c:v>
                </c:pt>
                <c:pt idx="10677">
                  <c:v>380000</c:v>
                </c:pt>
                <c:pt idx="10678">
                  <c:v>384610</c:v>
                </c:pt>
                <c:pt idx="10679">
                  <c:v>378370</c:v>
                </c:pt>
                <c:pt idx="10680">
                  <c:v>264160</c:v>
                </c:pt>
                <c:pt idx="10681">
                  <c:v>253120</c:v>
                </c:pt>
                <c:pt idx="10682">
                  <c:v>174960</c:v>
                </c:pt>
                <c:pt idx="10683">
                  <c:v>176940</c:v>
                </c:pt>
                <c:pt idx="10684">
                  <c:v>171280</c:v>
                </c:pt>
                <c:pt idx="10685">
                  <c:v>173940</c:v>
                </c:pt>
                <c:pt idx="10686">
                  <c:v>177710</c:v>
                </c:pt>
                <c:pt idx="10687">
                  <c:v>212140</c:v>
                </c:pt>
                <c:pt idx="10688">
                  <c:v>215350</c:v>
                </c:pt>
                <c:pt idx="10689">
                  <c:v>215570</c:v>
                </c:pt>
                <c:pt idx="10690">
                  <c:v>217810</c:v>
                </c:pt>
                <c:pt idx="10691">
                  <c:v>268660</c:v>
                </c:pt>
                <c:pt idx="10692">
                  <c:v>270140</c:v>
                </c:pt>
                <c:pt idx="10693">
                  <c:v>269960</c:v>
                </c:pt>
                <c:pt idx="10694">
                  <c:v>257990</c:v>
                </c:pt>
                <c:pt idx="10695">
                  <c:v>257540</c:v>
                </c:pt>
                <c:pt idx="10696">
                  <c:v>256480</c:v>
                </c:pt>
                <c:pt idx="10697">
                  <c:v>262110</c:v>
                </c:pt>
                <c:pt idx="10698">
                  <c:v>262080</c:v>
                </c:pt>
                <c:pt idx="10699">
                  <c:v>263080</c:v>
                </c:pt>
                <c:pt idx="10700">
                  <c:v>287690</c:v>
                </c:pt>
                <c:pt idx="10701">
                  <c:v>290310</c:v>
                </c:pt>
                <c:pt idx="10702">
                  <c:v>289690</c:v>
                </c:pt>
                <c:pt idx="10703">
                  <c:v>222530</c:v>
                </c:pt>
                <c:pt idx="10704">
                  <c:v>224850</c:v>
                </c:pt>
                <c:pt idx="10705">
                  <c:v>218580</c:v>
                </c:pt>
                <c:pt idx="10706">
                  <c:v>193320</c:v>
                </c:pt>
                <c:pt idx="10707">
                  <c:v>249440</c:v>
                </c:pt>
                <c:pt idx="10708">
                  <c:v>163370</c:v>
                </c:pt>
                <c:pt idx="10709">
                  <c:v>178850</c:v>
                </c:pt>
                <c:pt idx="10710">
                  <c:v>184770</c:v>
                </c:pt>
                <c:pt idx="10711">
                  <c:v>192740</c:v>
                </c:pt>
                <c:pt idx="10712">
                  <c:v>195240</c:v>
                </c:pt>
                <c:pt idx="10713">
                  <c:v>203940</c:v>
                </c:pt>
                <c:pt idx="10714">
                  <c:v>342110</c:v>
                </c:pt>
                <c:pt idx="10715">
                  <c:v>347780</c:v>
                </c:pt>
                <c:pt idx="10716">
                  <c:v>392860</c:v>
                </c:pt>
                <c:pt idx="10717">
                  <c:v>395250</c:v>
                </c:pt>
                <c:pt idx="10718">
                  <c:v>387310</c:v>
                </c:pt>
                <c:pt idx="10719">
                  <c:v>296610</c:v>
                </c:pt>
                <c:pt idx="10720">
                  <c:v>296110</c:v>
                </c:pt>
                <c:pt idx="10721">
                  <c:v>282150</c:v>
                </c:pt>
                <c:pt idx="10722">
                  <c:v>177120</c:v>
                </c:pt>
                <c:pt idx="10723">
                  <c:v>178280</c:v>
                </c:pt>
                <c:pt idx="10724">
                  <c:v>169960</c:v>
                </c:pt>
                <c:pt idx="10725">
                  <c:v>61325</c:v>
                </c:pt>
                <c:pt idx="10726">
                  <c:v>59695</c:v>
                </c:pt>
                <c:pt idx="10727">
                  <c:v>59479</c:v>
                </c:pt>
                <c:pt idx="10728">
                  <c:v>64538</c:v>
                </c:pt>
                <c:pt idx="10729">
                  <c:v>65638</c:v>
                </c:pt>
                <c:pt idx="10730">
                  <c:v>66157</c:v>
                </c:pt>
                <c:pt idx="10731">
                  <c:v>917770</c:v>
                </c:pt>
                <c:pt idx="10732">
                  <c:v>1020000</c:v>
                </c:pt>
                <c:pt idx="10733">
                  <c:v>1312200</c:v>
                </c:pt>
                <c:pt idx="10734">
                  <c:v>193480</c:v>
                </c:pt>
                <c:pt idx="10735">
                  <c:v>236610</c:v>
                </c:pt>
                <c:pt idx="10736">
                  <c:v>234690</c:v>
                </c:pt>
                <c:pt idx="10737">
                  <c:v>282210</c:v>
                </c:pt>
                <c:pt idx="10738">
                  <c:v>281040</c:v>
                </c:pt>
                <c:pt idx="10739">
                  <c:v>279550</c:v>
                </c:pt>
                <c:pt idx="10740">
                  <c:v>281500</c:v>
                </c:pt>
                <c:pt idx="10741">
                  <c:v>407210</c:v>
                </c:pt>
                <c:pt idx="10742">
                  <c:v>189430</c:v>
                </c:pt>
                <c:pt idx="10743">
                  <c:v>162540</c:v>
                </c:pt>
                <c:pt idx="10744">
                  <c:v>177970</c:v>
                </c:pt>
                <c:pt idx="10745">
                  <c:v>168280</c:v>
                </c:pt>
                <c:pt idx="10746">
                  <c:v>165370</c:v>
                </c:pt>
                <c:pt idx="10747">
                  <c:v>162750</c:v>
                </c:pt>
                <c:pt idx="10748">
                  <c:v>153670</c:v>
                </c:pt>
                <c:pt idx="10749">
                  <c:v>76352</c:v>
                </c:pt>
                <c:pt idx="10750">
                  <c:v>72352</c:v>
                </c:pt>
                <c:pt idx="10751">
                  <c:v>66374</c:v>
                </c:pt>
                <c:pt idx="10752">
                  <c:v>90446</c:v>
                </c:pt>
                <c:pt idx="10753">
                  <c:v>91662</c:v>
                </c:pt>
                <c:pt idx="10754">
                  <c:v>95813</c:v>
                </c:pt>
                <c:pt idx="10755">
                  <c:v>122480</c:v>
                </c:pt>
                <c:pt idx="10756">
                  <c:v>177380</c:v>
                </c:pt>
                <c:pt idx="10757">
                  <c:v>190110</c:v>
                </c:pt>
                <c:pt idx="10758">
                  <c:v>205340</c:v>
                </c:pt>
                <c:pt idx="10759">
                  <c:v>335540</c:v>
                </c:pt>
                <c:pt idx="10760">
                  <c:v>336810</c:v>
                </c:pt>
                <c:pt idx="10761">
                  <c:v>330650</c:v>
                </c:pt>
                <c:pt idx="10762">
                  <c:v>374190</c:v>
                </c:pt>
                <c:pt idx="10763">
                  <c:v>379490</c:v>
                </c:pt>
                <c:pt idx="10764">
                  <c:v>365230</c:v>
                </c:pt>
                <c:pt idx="10765">
                  <c:v>283040</c:v>
                </c:pt>
                <c:pt idx="10766">
                  <c:v>284730</c:v>
                </c:pt>
                <c:pt idx="10767">
                  <c:v>276770</c:v>
                </c:pt>
                <c:pt idx="10768">
                  <c:v>146570</c:v>
                </c:pt>
                <c:pt idx="10769">
                  <c:v>149790</c:v>
                </c:pt>
                <c:pt idx="10770">
                  <c:v>139040</c:v>
                </c:pt>
                <c:pt idx="10771">
                  <c:v>96672</c:v>
                </c:pt>
                <c:pt idx="10772">
                  <c:v>96136</c:v>
                </c:pt>
                <c:pt idx="10773">
                  <c:v>94042</c:v>
                </c:pt>
                <c:pt idx="10774">
                  <c:v>123710</c:v>
                </c:pt>
                <c:pt idx="10775">
                  <c:v>390200</c:v>
                </c:pt>
                <c:pt idx="10776">
                  <c:v>169760</c:v>
                </c:pt>
                <c:pt idx="10777">
                  <c:v>186890</c:v>
                </c:pt>
                <c:pt idx="10778">
                  <c:v>201220</c:v>
                </c:pt>
                <c:pt idx="10779">
                  <c:v>208180</c:v>
                </c:pt>
                <c:pt idx="10780">
                  <c:v>286520</c:v>
                </c:pt>
                <c:pt idx="10781">
                  <c:v>288910</c:v>
                </c:pt>
                <c:pt idx="10782">
                  <c:v>310340</c:v>
                </c:pt>
                <c:pt idx="10783">
                  <c:v>310730</c:v>
                </c:pt>
                <c:pt idx="10784">
                  <c:v>317270</c:v>
                </c:pt>
                <c:pt idx="10785">
                  <c:v>261220</c:v>
                </c:pt>
                <c:pt idx="10786">
                  <c:v>263600</c:v>
                </c:pt>
                <c:pt idx="10787">
                  <c:v>256300</c:v>
                </c:pt>
                <c:pt idx="10788">
                  <c:v>165830</c:v>
                </c:pt>
                <c:pt idx="10789">
                  <c:v>162130</c:v>
                </c:pt>
                <c:pt idx="10790">
                  <c:v>113770</c:v>
                </c:pt>
                <c:pt idx="10791">
                  <c:v>115720</c:v>
                </c:pt>
                <c:pt idx="10792">
                  <c:v>118930</c:v>
                </c:pt>
                <c:pt idx="10793">
                  <c:v>147940</c:v>
                </c:pt>
                <c:pt idx="10794">
                  <c:v>149590</c:v>
                </c:pt>
                <c:pt idx="10795">
                  <c:v>157640</c:v>
                </c:pt>
                <c:pt idx="10796">
                  <c:v>265280</c:v>
                </c:pt>
                <c:pt idx="10797">
                  <c:v>259170</c:v>
                </c:pt>
                <c:pt idx="10798">
                  <c:v>267050</c:v>
                </c:pt>
                <c:pt idx="10799">
                  <c:v>421260</c:v>
                </c:pt>
                <c:pt idx="10800">
                  <c:v>434860</c:v>
                </c:pt>
                <c:pt idx="10801">
                  <c:v>444960</c:v>
                </c:pt>
                <c:pt idx="10802">
                  <c:v>429650</c:v>
                </c:pt>
                <c:pt idx="10803">
                  <c:v>493880</c:v>
                </c:pt>
                <c:pt idx="10804">
                  <c:v>419700</c:v>
                </c:pt>
                <c:pt idx="10805">
                  <c:v>403580</c:v>
                </c:pt>
                <c:pt idx="10806">
                  <c:v>397770</c:v>
                </c:pt>
                <c:pt idx="10807">
                  <c:v>384470</c:v>
                </c:pt>
                <c:pt idx="10808">
                  <c:v>225900</c:v>
                </c:pt>
                <c:pt idx="10809">
                  <c:v>925540</c:v>
                </c:pt>
                <c:pt idx="10810">
                  <c:v>484640</c:v>
                </c:pt>
                <c:pt idx="10811">
                  <c:v>206160</c:v>
                </c:pt>
                <c:pt idx="10812">
                  <c:v>213090</c:v>
                </c:pt>
                <c:pt idx="10813">
                  <c:v>200710</c:v>
                </c:pt>
                <c:pt idx="10814">
                  <c:v>162740</c:v>
                </c:pt>
                <c:pt idx="10815">
                  <c:v>168150</c:v>
                </c:pt>
                <c:pt idx="10816">
                  <c:v>157060</c:v>
                </c:pt>
                <c:pt idx="10817">
                  <c:v>112930</c:v>
                </c:pt>
                <c:pt idx="10818">
                  <c:v>108080</c:v>
                </c:pt>
                <c:pt idx="10819">
                  <c:v>96882</c:v>
                </c:pt>
                <c:pt idx="10820">
                  <c:v>157270</c:v>
                </c:pt>
                <c:pt idx="10821">
                  <c:v>160130</c:v>
                </c:pt>
                <c:pt idx="10822">
                  <c:v>186750</c:v>
                </c:pt>
                <c:pt idx="10823">
                  <c:v>360010</c:v>
                </c:pt>
                <c:pt idx="10824">
                  <c:v>354650</c:v>
                </c:pt>
                <c:pt idx="10825">
                  <c:v>319020</c:v>
                </c:pt>
                <c:pt idx="10826">
                  <c:v>382390</c:v>
                </c:pt>
                <c:pt idx="10827">
                  <c:v>534400</c:v>
                </c:pt>
                <c:pt idx="10828">
                  <c:v>199940</c:v>
                </c:pt>
                <c:pt idx="10829">
                  <c:v>224720</c:v>
                </c:pt>
                <c:pt idx="10830">
                  <c:v>460250</c:v>
                </c:pt>
                <c:pt idx="10831">
                  <c:v>483330</c:v>
                </c:pt>
                <c:pt idx="10832">
                  <c:v>470350</c:v>
                </c:pt>
                <c:pt idx="10833">
                  <c:v>405930</c:v>
                </c:pt>
                <c:pt idx="10834">
                  <c:v>408040</c:v>
                </c:pt>
                <c:pt idx="10835">
                  <c:v>402260</c:v>
                </c:pt>
                <c:pt idx="10836">
                  <c:v>449070</c:v>
                </c:pt>
                <c:pt idx="10837">
                  <c:v>390160</c:v>
                </c:pt>
                <c:pt idx="10838">
                  <c:v>438050</c:v>
                </c:pt>
                <c:pt idx="10839">
                  <c:v>325700</c:v>
                </c:pt>
                <c:pt idx="10840">
                  <c:v>326730</c:v>
                </c:pt>
                <c:pt idx="10841">
                  <c:v>312540</c:v>
                </c:pt>
                <c:pt idx="10842">
                  <c:v>228970</c:v>
                </c:pt>
                <c:pt idx="10843">
                  <c:v>231980</c:v>
                </c:pt>
                <c:pt idx="10844">
                  <c:v>332070</c:v>
                </c:pt>
                <c:pt idx="10845">
                  <c:v>186230</c:v>
                </c:pt>
                <c:pt idx="10846">
                  <c:v>190360</c:v>
                </c:pt>
                <c:pt idx="10847">
                  <c:v>194290</c:v>
                </c:pt>
                <c:pt idx="10848">
                  <c:v>197920</c:v>
                </c:pt>
                <c:pt idx="10849">
                  <c:v>201540</c:v>
                </c:pt>
                <c:pt idx="10850">
                  <c:v>207380</c:v>
                </c:pt>
                <c:pt idx="10851">
                  <c:v>269110</c:v>
                </c:pt>
                <c:pt idx="10852">
                  <c:v>281570</c:v>
                </c:pt>
                <c:pt idx="10853">
                  <c:v>319590</c:v>
                </c:pt>
                <c:pt idx="10854">
                  <c:v>421420</c:v>
                </c:pt>
                <c:pt idx="10855">
                  <c:v>432640</c:v>
                </c:pt>
                <c:pt idx="10856">
                  <c:v>431450</c:v>
                </c:pt>
                <c:pt idx="10857">
                  <c:v>520660</c:v>
                </c:pt>
                <c:pt idx="10858">
                  <c:v>530680</c:v>
                </c:pt>
                <c:pt idx="10859">
                  <c:v>539370</c:v>
                </c:pt>
                <c:pt idx="10860">
                  <c:v>541340</c:v>
                </c:pt>
                <c:pt idx="10861">
                  <c:v>1438200</c:v>
                </c:pt>
                <c:pt idx="10862">
                  <c:v>790120</c:v>
                </c:pt>
                <c:pt idx="10863">
                  <c:v>325150</c:v>
                </c:pt>
                <c:pt idx="10864">
                  <c:v>297690</c:v>
                </c:pt>
                <c:pt idx="10865">
                  <c:v>285650</c:v>
                </c:pt>
                <c:pt idx="10866">
                  <c:v>198010</c:v>
                </c:pt>
                <c:pt idx="10867">
                  <c:v>197550</c:v>
                </c:pt>
                <c:pt idx="10868">
                  <c:v>205280</c:v>
                </c:pt>
                <c:pt idx="10869">
                  <c:v>351540</c:v>
                </c:pt>
                <c:pt idx="10870">
                  <c:v>352990</c:v>
                </c:pt>
                <c:pt idx="10871">
                  <c:v>350070</c:v>
                </c:pt>
                <c:pt idx="10872">
                  <c:v>591930</c:v>
                </c:pt>
                <c:pt idx="10873">
                  <c:v>620810</c:v>
                </c:pt>
                <c:pt idx="10874">
                  <c:v>618940</c:v>
                </c:pt>
                <c:pt idx="10875">
                  <c:v>799300</c:v>
                </c:pt>
                <c:pt idx="10876">
                  <c:v>797410</c:v>
                </c:pt>
                <c:pt idx="10877">
                  <c:v>781720</c:v>
                </c:pt>
                <c:pt idx="10878">
                  <c:v>535750</c:v>
                </c:pt>
                <c:pt idx="10879">
                  <c:v>540120</c:v>
                </c:pt>
                <c:pt idx="10880">
                  <c:v>531590</c:v>
                </c:pt>
                <c:pt idx="10881">
                  <c:v>520500</c:v>
                </c:pt>
                <c:pt idx="10882">
                  <c:v>462930</c:v>
                </c:pt>
                <c:pt idx="10883">
                  <c:v>523450</c:v>
                </c:pt>
                <c:pt idx="10884">
                  <c:v>368290</c:v>
                </c:pt>
                <c:pt idx="10885">
                  <c:v>368250</c:v>
                </c:pt>
                <c:pt idx="10886">
                  <c:v>363910</c:v>
                </c:pt>
                <c:pt idx="10887">
                  <c:v>271500</c:v>
                </c:pt>
                <c:pt idx="10888">
                  <c:v>276370</c:v>
                </c:pt>
                <c:pt idx="10889">
                  <c:v>274620</c:v>
                </c:pt>
                <c:pt idx="10890">
                  <c:v>230980</c:v>
                </c:pt>
                <c:pt idx="10891">
                  <c:v>234600</c:v>
                </c:pt>
                <c:pt idx="10892">
                  <c:v>233100</c:v>
                </c:pt>
                <c:pt idx="10893">
                  <c:v>228470</c:v>
                </c:pt>
                <c:pt idx="10894">
                  <c:v>1453700</c:v>
                </c:pt>
                <c:pt idx="10895">
                  <c:v>1233500</c:v>
                </c:pt>
                <c:pt idx="10896">
                  <c:v>686790</c:v>
                </c:pt>
                <c:pt idx="10897">
                  <c:v>84923</c:v>
                </c:pt>
                <c:pt idx="10898">
                  <c:v>81173</c:v>
                </c:pt>
                <c:pt idx="10899">
                  <c:v>70686</c:v>
                </c:pt>
                <c:pt idx="10900">
                  <c:v>70458</c:v>
                </c:pt>
                <c:pt idx="10901">
                  <c:v>68926</c:v>
                </c:pt>
                <c:pt idx="10902">
                  <c:v>63248</c:v>
                </c:pt>
                <c:pt idx="10903">
                  <c:v>63027</c:v>
                </c:pt>
                <c:pt idx="10904">
                  <c:v>61751</c:v>
                </c:pt>
                <c:pt idx="10905">
                  <c:v>55290</c:v>
                </c:pt>
                <c:pt idx="10906">
                  <c:v>55210</c:v>
                </c:pt>
                <c:pt idx="10907">
                  <c:v>54097</c:v>
                </c:pt>
                <c:pt idx="10908">
                  <c:v>49059</c:v>
                </c:pt>
                <c:pt idx="10909">
                  <c:v>49835</c:v>
                </c:pt>
                <c:pt idx="10910">
                  <c:v>49288</c:v>
                </c:pt>
                <c:pt idx="10911">
                  <c:v>39253</c:v>
                </c:pt>
                <c:pt idx="10912">
                  <c:v>38698</c:v>
                </c:pt>
                <c:pt idx="10913">
                  <c:v>39355</c:v>
                </c:pt>
                <c:pt idx="10914">
                  <c:v>39441</c:v>
                </c:pt>
                <c:pt idx="10915">
                  <c:v>38866</c:v>
                </c:pt>
                <c:pt idx="10916">
                  <c:v>48114</c:v>
                </c:pt>
                <c:pt idx="10917">
                  <c:v>66838</c:v>
                </c:pt>
                <c:pt idx="10918">
                  <c:v>69972</c:v>
                </c:pt>
                <c:pt idx="10919">
                  <c:v>75881</c:v>
                </c:pt>
                <c:pt idx="10920">
                  <c:v>684490</c:v>
                </c:pt>
                <c:pt idx="10921">
                  <c:v>84237</c:v>
                </c:pt>
                <c:pt idx="10922">
                  <c:v>91460</c:v>
                </c:pt>
                <c:pt idx="10923">
                  <c:v>125030</c:v>
                </c:pt>
                <c:pt idx="10924">
                  <c:v>138560</c:v>
                </c:pt>
                <c:pt idx="10925">
                  <c:v>144840</c:v>
                </c:pt>
                <c:pt idx="10926">
                  <c:v>1162400</c:v>
                </c:pt>
                <c:pt idx="10927">
                  <c:v>149730</c:v>
                </c:pt>
                <c:pt idx="10928">
                  <c:v>150330</c:v>
                </c:pt>
                <c:pt idx="10929">
                  <c:v>149430</c:v>
                </c:pt>
                <c:pt idx="10930">
                  <c:v>152310</c:v>
                </c:pt>
                <c:pt idx="10931">
                  <c:v>147690</c:v>
                </c:pt>
                <c:pt idx="10932">
                  <c:v>127480</c:v>
                </c:pt>
                <c:pt idx="10933">
                  <c:v>1055200</c:v>
                </c:pt>
                <c:pt idx="10934">
                  <c:v>122490</c:v>
                </c:pt>
                <c:pt idx="10935">
                  <c:v>114190</c:v>
                </c:pt>
                <c:pt idx="10936">
                  <c:v>99067</c:v>
                </c:pt>
                <c:pt idx="10937">
                  <c:v>101140</c:v>
                </c:pt>
                <c:pt idx="10938">
                  <c:v>100500</c:v>
                </c:pt>
                <c:pt idx="10939">
                  <c:v>91443</c:v>
                </c:pt>
                <c:pt idx="10940">
                  <c:v>91532</c:v>
                </c:pt>
                <c:pt idx="10941">
                  <c:v>89446</c:v>
                </c:pt>
                <c:pt idx="10942">
                  <c:v>84253</c:v>
                </c:pt>
                <c:pt idx="10943">
                  <c:v>85350</c:v>
                </c:pt>
                <c:pt idx="10944">
                  <c:v>83908</c:v>
                </c:pt>
                <c:pt idx="10945">
                  <c:v>73939</c:v>
                </c:pt>
                <c:pt idx="10946">
                  <c:v>447720</c:v>
                </c:pt>
                <c:pt idx="10947">
                  <c:v>431400</c:v>
                </c:pt>
                <c:pt idx="10948">
                  <c:v>398460</c:v>
                </c:pt>
                <c:pt idx="10949">
                  <c:v>404480</c:v>
                </c:pt>
                <c:pt idx="10950">
                  <c:v>395440</c:v>
                </c:pt>
                <c:pt idx="10951">
                  <c:v>368470</c:v>
                </c:pt>
                <c:pt idx="10952">
                  <c:v>377210</c:v>
                </c:pt>
                <c:pt idx="10953">
                  <c:v>376810</c:v>
                </c:pt>
                <c:pt idx="10954">
                  <c:v>356600</c:v>
                </c:pt>
                <c:pt idx="10955">
                  <c:v>363810</c:v>
                </c:pt>
                <c:pt idx="10956">
                  <c:v>372850</c:v>
                </c:pt>
                <c:pt idx="10957">
                  <c:v>403650</c:v>
                </c:pt>
                <c:pt idx="10958">
                  <c:v>408460</c:v>
                </c:pt>
                <c:pt idx="10959">
                  <c:v>414020</c:v>
                </c:pt>
                <c:pt idx="10960">
                  <c:v>652130</c:v>
                </c:pt>
                <c:pt idx="10961">
                  <c:v>668790</c:v>
                </c:pt>
                <c:pt idx="10962">
                  <c:v>665700</c:v>
                </c:pt>
                <c:pt idx="10963">
                  <c:v>781870</c:v>
                </c:pt>
                <c:pt idx="10964">
                  <c:v>795640</c:v>
                </c:pt>
                <c:pt idx="10965">
                  <c:v>790030</c:v>
                </c:pt>
                <c:pt idx="10966">
                  <c:v>718050</c:v>
                </c:pt>
                <c:pt idx="10967">
                  <c:v>712850</c:v>
                </c:pt>
                <c:pt idx="10968">
                  <c:v>683300</c:v>
                </c:pt>
                <c:pt idx="10969">
                  <c:v>422480</c:v>
                </c:pt>
                <c:pt idx="10970">
                  <c:v>1192500</c:v>
                </c:pt>
                <c:pt idx="10971">
                  <c:v>734100</c:v>
                </c:pt>
                <c:pt idx="10972">
                  <c:v>290140</c:v>
                </c:pt>
                <c:pt idx="10973">
                  <c:v>291800</c:v>
                </c:pt>
                <c:pt idx="10974">
                  <c:v>293880</c:v>
                </c:pt>
                <c:pt idx="10975">
                  <c:v>464730</c:v>
                </c:pt>
                <c:pt idx="10976">
                  <c:v>476730</c:v>
                </c:pt>
                <c:pt idx="10977">
                  <c:v>491210</c:v>
                </c:pt>
                <c:pt idx="10978">
                  <c:v>950230</c:v>
                </c:pt>
                <c:pt idx="10979">
                  <c:v>974410</c:v>
                </c:pt>
                <c:pt idx="10980">
                  <c:v>988060</c:v>
                </c:pt>
                <c:pt idx="10981">
                  <c:v>893900</c:v>
                </c:pt>
                <c:pt idx="10982">
                  <c:v>900650</c:v>
                </c:pt>
                <c:pt idx="10983">
                  <c:v>878810</c:v>
                </c:pt>
                <c:pt idx="10984">
                  <c:v>711120</c:v>
                </c:pt>
                <c:pt idx="10985">
                  <c:v>709390</c:v>
                </c:pt>
                <c:pt idx="10986">
                  <c:v>681490</c:v>
                </c:pt>
                <c:pt idx="10987">
                  <c:v>538210</c:v>
                </c:pt>
                <c:pt idx="10988">
                  <c:v>541010</c:v>
                </c:pt>
                <c:pt idx="10989">
                  <c:v>533330</c:v>
                </c:pt>
                <c:pt idx="10990">
                  <c:v>462420</c:v>
                </c:pt>
                <c:pt idx="10991">
                  <c:v>465290</c:v>
                </c:pt>
                <c:pt idx="10992">
                  <c:v>456260</c:v>
                </c:pt>
                <c:pt idx="10993">
                  <c:v>469550</c:v>
                </c:pt>
                <c:pt idx="10994">
                  <c:v>472130</c:v>
                </c:pt>
                <c:pt idx="10995">
                  <c:v>470000</c:v>
                </c:pt>
                <c:pt idx="10996">
                  <c:v>434610</c:v>
                </c:pt>
                <c:pt idx="10997">
                  <c:v>430200</c:v>
                </c:pt>
                <c:pt idx="10998">
                  <c:v>425280</c:v>
                </c:pt>
                <c:pt idx="10999">
                  <c:v>431790</c:v>
                </c:pt>
                <c:pt idx="11000">
                  <c:v>441850</c:v>
                </c:pt>
                <c:pt idx="11001">
                  <c:v>584210</c:v>
                </c:pt>
                <c:pt idx="11002">
                  <c:v>603730</c:v>
                </c:pt>
                <c:pt idx="11003">
                  <c:v>625290</c:v>
                </c:pt>
                <c:pt idx="11004">
                  <c:v>970090</c:v>
                </c:pt>
                <c:pt idx="11005">
                  <c:v>443920</c:v>
                </c:pt>
                <c:pt idx="11006">
                  <c:v>421240</c:v>
                </c:pt>
                <c:pt idx="11007">
                  <c:v>398950</c:v>
                </c:pt>
                <c:pt idx="11008">
                  <c:v>412620</c:v>
                </c:pt>
                <c:pt idx="11009">
                  <c:v>411380</c:v>
                </c:pt>
                <c:pt idx="11010">
                  <c:v>413650</c:v>
                </c:pt>
                <c:pt idx="11011">
                  <c:v>417700</c:v>
                </c:pt>
                <c:pt idx="11012">
                  <c:v>410820</c:v>
                </c:pt>
                <c:pt idx="11013">
                  <c:v>413670</c:v>
                </c:pt>
                <c:pt idx="11014">
                  <c:v>396430</c:v>
                </c:pt>
                <c:pt idx="11015">
                  <c:v>383850</c:v>
                </c:pt>
                <c:pt idx="11016">
                  <c:v>394550</c:v>
                </c:pt>
                <c:pt idx="11017">
                  <c:v>408040</c:v>
                </c:pt>
                <c:pt idx="11018">
                  <c:v>655640</c:v>
                </c:pt>
                <c:pt idx="11019">
                  <c:v>665060</c:v>
                </c:pt>
                <c:pt idx="11020">
                  <c:v>731110</c:v>
                </c:pt>
                <c:pt idx="11021">
                  <c:v>1230400</c:v>
                </c:pt>
                <c:pt idx="11022">
                  <c:v>1216300</c:v>
                </c:pt>
                <c:pt idx="11023">
                  <c:v>1218900</c:v>
                </c:pt>
                <c:pt idx="11024">
                  <c:v>1115500</c:v>
                </c:pt>
                <c:pt idx="11025">
                  <c:v>1073100</c:v>
                </c:pt>
                <c:pt idx="11026">
                  <c:v>841230</c:v>
                </c:pt>
                <c:pt idx="11027">
                  <c:v>832590</c:v>
                </c:pt>
                <c:pt idx="11028">
                  <c:v>805170</c:v>
                </c:pt>
                <c:pt idx="11029">
                  <c:v>657940</c:v>
                </c:pt>
                <c:pt idx="11030">
                  <c:v>654340</c:v>
                </c:pt>
                <c:pt idx="11031">
                  <c:v>638680</c:v>
                </c:pt>
                <c:pt idx="11032">
                  <c:v>560960</c:v>
                </c:pt>
                <c:pt idx="11033">
                  <c:v>559680</c:v>
                </c:pt>
                <c:pt idx="11034">
                  <c:v>544190</c:v>
                </c:pt>
                <c:pt idx="11035">
                  <c:v>485370</c:v>
                </c:pt>
                <c:pt idx="11036">
                  <c:v>492400</c:v>
                </c:pt>
                <c:pt idx="11037">
                  <c:v>486970</c:v>
                </c:pt>
                <c:pt idx="11038">
                  <c:v>508200</c:v>
                </c:pt>
                <c:pt idx="11039">
                  <c:v>1473600</c:v>
                </c:pt>
                <c:pt idx="11040">
                  <c:v>1004000</c:v>
                </c:pt>
                <c:pt idx="11041">
                  <c:v>994520</c:v>
                </c:pt>
                <c:pt idx="11042">
                  <c:v>1066400</c:v>
                </c:pt>
                <c:pt idx="11043">
                  <c:v>1083000</c:v>
                </c:pt>
                <c:pt idx="11044">
                  <c:v>943550</c:v>
                </c:pt>
                <c:pt idx="11045">
                  <c:v>953630</c:v>
                </c:pt>
                <c:pt idx="11046">
                  <c:v>917650</c:v>
                </c:pt>
                <c:pt idx="11047">
                  <c:v>598100</c:v>
                </c:pt>
                <c:pt idx="11048">
                  <c:v>588340</c:v>
                </c:pt>
                <c:pt idx="11049">
                  <c:v>558050</c:v>
                </c:pt>
                <c:pt idx="11050">
                  <c:v>460830</c:v>
                </c:pt>
                <c:pt idx="11051">
                  <c:v>462760</c:v>
                </c:pt>
                <c:pt idx="11052">
                  <c:v>461720</c:v>
                </c:pt>
                <c:pt idx="11053">
                  <c:v>475940</c:v>
                </c:pt>
                <c:pt idx="11054">
                  <c:v>2118600</c:v>
                </c:pt>
                <c:pt idx="11055">
                  <c:v>1146000</c:v>
                </c:pt>
                <c:pt idx="11056">
                  <c:v>688500</c:v>
                </c:pt>
                <c:pt idx="11057">
                  <c:v>841440</c:v>
                </c:pt>
                <c:pt idx="11058">
                  <c:v>1017400</c:v>
                </c:pt>
                <c:pt idx="11059">
                  <c:v>1010300</c:v>
                </c:pt>
                <c:pt idx="11060">
                  <c:v>989070</c:v>
                </c:pt>
                <c:pt idx="11061">
                  <c:v>876320</c:v>
                </c:pt>
                <c:pt idx="11062">
                  <c:v>879510</c:v>
                </c:pt>
                <c:pt idx="11063">
                  <c:v>665160</c:v>
                </c:pt>
                <c:pt idx="11064">
                  <c:v>635290</c:v>
                </c:pt>
                <c:pt idx="11065">
                  <c:v>612800</c:v>
                </c:pt>
                <c:pt idx="11066">
                  <c:v>514410</c:v>
                </c:pt>
                <c:pt idx="11067">
                  <c:v>518270</c:v>
                </c:pt>
                <c:pt idx="11068">
                  <c:v>487170</c:v>
                </c:pt>
                <c:pt idx="11069">
                  <c:v>434530</c:v>
                </c:pt>
                <c:pt idx="11070">
                  <c:v>488910</c:v>
                </c:pt>
                <c:pt idx="11071">
                  <c:v>428920</c:v>
                </c:pt>
                <c:pt idx="11072">
                  <c:v>497980</c:v>
                </c:pt>
                <c:pt idx="11073">
                  <c:v>451120</c:v>
                </c:pt>
                <c:pt idx="11074">
                  <c:v>464120</c:v>
                </c:pt>
                <c:pt idx="11075">
                  <c:v>458560</c:v>
                </c:pt>
                <c:pt idx="11076">
                  <c:v>495660</c:v>
                </c:pt>
                <c:pt idx="11077">
                  <c:v>511580</c:v>
                </c:pt>
                <c:pt idx="11078">
                  <c:v>601370</c:v>
                </c:pt>
                <c:pt idx="11079">
                  <c:v>629800</c:v>
                </c:pt>
                <c:pt idx="11080">
                  <c:v>637350</c:v>
                </c:pt>
                <c:pt idx="11081">
                  <c:v>716250</c:v>
                </c:pt>
                <c:pt idx="11082">
                  <c:v>740420</c:v>
                </c:pt>
                <c:pt idx="11083">
                  <c:v>920410</c:v>
                </c:pt>
                <c:pt idx="11084">
                  <c:v>975240</c:v>
                </c:pt>
                <c:pt idx="11085">
                  <c:v>1017800</c:v>
                </c:pt>
                <c:pt idx="11086">
                  <c:v>1083400</c:v>
                </c:pt>
                <c:pt idx="11087">
                  <c:v>1135100</c:v>
                </c:pt>
                <c:pt idx="11088">
                  <c:v>1283700</c:v>
                </c:pt>
                <c:pt idx="11089">
                  <c:v>1343000</c:v>
                </c:pt>
                <c:pt idx="11090">
                  <c:v>1311600</c:v>
                </c:pt>
                <c:pt idx="11091">
                  <c:v>1233200</c:v>
                </c:pt>
                <c:pt idx="11092">
                  <c:v>1751800</c:v>
                </c:pt>
                <c:pt idx="11093">
                  <c:v>1151500</c:v>
                </c:pt>
                <c:pt idx="11094">
                  <c:v>681140</c:v>
                </c:pt>
                <c:pt idx="11095">
                  <c:v>642100</c:v>
                </c:pt>
                <c:pt idx="11096">
                  <c:v>611370</c:v>
                </c:pt>
                <c:pt idx="11097">
                  <c:v>621300</c:v>
                </c:pt>
                <c:pt idx="11098">
                  <c:v>605350</c:v>
                </c:pt>
                <c:pt idx="11099">
                  <c:v>628110</c:v>
                </c:pt>
                <c:pt idx="11100">
                  <c:v>653410</c:v>
                </c:pt>
                <c:pt idx="11101">
                  <c:v>655310</c:v>
                </c:pt>
                <c:pt idx="11102">
                  <c:v>660610</c:v>
                </c:pt>
                <c:pt idx="11103">
                  <c:v>644550</c:v>
                </c:pt>
                <c:pt idx="11104">
                  <c:v>706560</c:v>
                </c:pt>
                <c:pt idx="11105">
                  <c:v>731020</c:v>
                </c:pt>
                <c:pt idx="11106">
                  <c:v>847090</c:v>
                </c:pt>
                <c:pt idx="11107">
                  <c:v>873830</c:v>
                </c:pt>
                <c:pt idx="11108">
                  <c:v>894300</c:v>
                </c:pt>
                <c:pt idx="11109">
                  <c:v>910120</c:v>
                </c:pt>
                <c:pt idx="11110">
                  <c:v>920520</c:v>
                </c:pt>
                <c:pt idx="11111">
                  <c:v>973810</c:v>
                </c:pt>
                <c:pt idx="11112">
                  <c:v>1006300</c:v>
                </c:pt>
                <c:pt idx="11113">
                  <c:v>974710</c:v>
                </c:pt>
                <c:pt idx="11114">
                  <c:v>1037300</c:v>
                </c:pt>
                <c:pt idx="11115">
                  <c:v>1020500</c:v>
                </c:pt>
                <c:pt idx="11116">
                  <c:v>978390</c:v>
                </c:pt>
                <c:pt idx="11117">
                  <c:v>949420</c:v>
                </c:pt>
                <c:pt idx="11118">
                  <c:v>911540</c:v>
                </c:pt>
                <c:pt idx="11119">
                  <c:v>229850</c:v>
                </c:pt>
                <c:pt idx="11120">
                  <c:v>141760</c:v>
                </c:pt>
                <c:pt idx="11121">
                  <c:v>91589</c:v>
                </c:pt>
                <c:pt idx="11122">
                  <c:v>89726</c:v>
                </c:pt>
                <c:pt idx="11123">
                  <c:v>85352</c:v>
                </c:pt>
                <c:pt idx="11124">
                  <c:v>84483</c:v>
                </c:pt>
                <c:pt idx="11125">
                  <c:v>85112</c:v>
                </c:pt>
                <c:pt idx="11126">
                  <c:v>84284</c:v>
                </c:pt>
                <c:pt idx="11127">
                  <c:v>85883</c:v>
                </c:pt>
                <c:pt idx="11128">
                  <c:v>87812</c:v>
                </c:pt>
                <c:pt idx="11129">
                  <c:v>86534</c:v>
                </c:pt>
                <c:pt idx="11130">
                  <c:v>87554</c:v>
                </c:pt>
                <c:pt idx="11131">
                  <c:v>86532</c:v>
                </c:pt>
                <c:pt idx="11132">
                  <c:v>87878</c:v>
                </c:pt>
                <c:pt idx="11133">
                  <c:v>88926</c:v>
                </c:pt>
                <c:pt idx="11134">
                  <c:v>315750</c:v>
                </c:pt>
                <c:pt idx="11135">
                  <c:v>372150</c:v>
                </c:pt>
                <c:pt idx="11136">
                  <c:v>394640</c:v>
                </c:pt>
                <c:pt idx="11137">
                  <c:v>411190</c:v>
                </c:pt>
                <c:pt idx="11138">
                  <c:v>412910</c:v>
                </c:pt>
                <c:pt idx="11139">
                  <c:v>448510</c:v>
                </c:pt>
                <c:pt idx="11140">
                  <c:v>399260</c:v>
                </c:pt>
                <c:pt idx="11141">
                  <c:v>493420</c:v>
                </c:pt>
                <c:pt idx="11142">
                  <c:v>1272700</c:v>
                </c:pt>
                <c:pt idx="11143">
                  <c:v>846230</c:v>
                </c:pt>
                <c:pt idx="11144">
                  <c:v>134850</c:v>
                </c:pt>
                <c:pt idx="11145">
                  <c:v>48310</c:v>
                </c:pt>
                <c:pt idx="11146">
                  <c:v>40544</c:v>
                </c:pt>
                <c:pt idx="11147">
                  <c:v>41730</c:v>
                </c:pt>
                <c:pt idx="11148">
                  <c:v>40339</c:v>
                </c:pt>
                <c:pt idx="11149">
                  <c:v>41385</c:v>
                </c:pt>
                <c:pt idx="11150">
                  <c:v>41884</c:v>
                </c:pt>
                <c:pt idx="11151">
                  <c:v>48227</c:v>
                </c:pt>
                <c:pt idx="11152">
                  <c:v>47735</c:v>
                </c:pt>
                <c:pt idx="11153">
                  <c:v>47863</c:v>
                </c:pt>
                <c:pt idx="11154">
                  <c:v>48725</c:v>
                </c:pt>
                <c:pt idx="11155">
                  <c:v>48610</c:v>
                </c:pt>
                <c:pt idx="11156">
                  <c:v>49121</c:v>
                </c:pt>
                <c:pt idx="11157">
                  <c:v>50172</c:v>
                </c:pt>
                <c:pt idx="11158">
                  <c:v>49657</c:v>
                </c:pt>
                <c:pt idx="11159">
                  <c:v>50778</c:v>
                </c:pt>
                <c:pt idx="11160">
                  <c:v>50619</c:v>
                </c:pt>
                <c:pt idx="11161">
                  <c:v>51593</c:v>
                </c:pt>
                <c:pt idx="11162">
                  <c:v>60032</c:v>
                </c:pt>
                <c:pt idx="11163">
                  <c:v>102310</c:v>
                </c:pt>
                <c:pt idx="11164">
                  <c:v>483150</c:v>
                </c:pt>
                <c:pt idx="11165">
                  <c:v>433100</c:v>
                </c:pt>
                <c:pt idx="11166">
                  <c:v>443310</c:v>
                </c:pt>
                <c:pt idx="11167">
                  <c:v>455660</c:v>
                </c:pt>
                <c:pt idx="11168">
                  <c:v>458180</c:v>
                </c:pt>
                <c:pt idx="11169">
                  <c:v>513220</c:v>
                </c:pt>
                <c:pt idx="11170">
                  <c:v>521520</c:v>
                </c:pt>
                <c:pt idx="11171">
                  <c:v>569240</c:v>
                </c:pt>
                <c:pt idx="11172">
                  <c:v>580440</c:v>
                </c:pt>
                <c:pt idx="11173">
                  <c:v>571350</c:v>
                </c:pt>
                <c:pt idx="11174">
                  <c:v>548820</c:v>
                </c:pt>
                <c:pt idx="11175">
                  <c:v>549070</c:v>
                </c:pt>
                <c:pt idx="11176">
                  <c:v>504190</c:v>
                </c:pt>
                <c:pt idx="11177">
                  <c:v>505840</c:v>
                </c:pt>
                <c:pt idx="11178">
                  <c:v>503950</c:v>
                </c:pt>
                <c:pt idx="11179">
                  <c:v>456090</c:v>
                </c:pt>
                <c:pt idx="11180">
                  <c:v>467060</c:v>
                </c:pt>
                <c:pt idx="11181">
                  <c:v>491090</c:v>
                </c:pt>
                <c:pt idx="11182">
                  <c:v>490200</c:v>
                </c:pt>
                <c:pt idx="11183">
                  <c:v>475780</c:v>
                </c:pt>
                <c:pt idx="11184">
                  <c:v>450060</c:v>
                </c:pt>
                <c:pt idx="11185">
                  <c:v>445010</c:v>
                </c:pt>
                <c:pt idx="11186">
                  <c:v>388690</c:v>
                </c:pt>
                <c:pt idx="11187">
                  <c:v>379000</c:v>
                </c:pt>
                <c:pt idx="11188">
                  <c:v>362430</c:v>
                </c:pt>
                <c:pt idx="11189">
                  <c:v>400620</c:v>
                </c:pt>
                <c:pt idx="11190">
                  <c:v>274090</c:v>
                </c:pt>
                <c:pt idx="11191">
                  <c:v>894920</c:v>
                </c:pt>
                <c:pt idx="11192">
                  <c:v>905820</c:v>
                </c:pt>
                <c:pt idx="11193">
                  <c:v>450250</c:v>
                </c:pt>
                <c:pt idx="11194">
                  <c:v>441390</c:v>
                </c:pt>
                <c:pt idx="11195">
                  <c:v>464080</c:v>
                </c:pt>
                <c:pt idx="11196">
                  <c:v>428570</c:v>
                </c:pt>
                <c:pt idx="11197">
                  <c:v>476270</c:v>
                </c:pt>
                <c:pt idx="11198">
                  <c:v>449520</c:v>
                </c:pt>
                <c:pt idx="11199">
                  <c:v>394710</c:v>
                </c:pt>
                <c:pt idx="11200">
                  <c:v>435080</c:v>
                </c:pt>
                <c:pt idx="11201">
                  <c:v>404010</c:v>
                </c:pt>
                <c:pt idx="11202">
                  <c:v>412620</c:v>
                </c:pt>
                <c:pt idx="11203">
                  <c:v>410170</c:v>
                </c:pt>
                <c:pt idx="11204">
                  <c:v>409610</c:v>
                </c:pt>
                <c:pt idx="11205">
                  <c:v>401630</c:v>
                </c:pt>
                <c:pt idx="11206">
                  <c:v>398860</c:v>
                </c:pt>
                <c:pt idx="11207">
                  <c:v>402110</c:v>
                </c:pt>
                <c:pt idx="11208">
                  <c:v>371430</c:v>
                </c:pt>
                <c:pt idx="11209">
                  <c:v>376000</c:v>
                </c:pt>
                <c:pt idx="11210">
                  <c:v>367080</c:v>
                </c:pt>
                <c:pt idx="11211">
                  <c:v>355620</c:v>
                </c:pt>
                <c:pt idx="11212">
                  <c:v>357140</c:v>
                </c:pt>
                <c:pt idx="11213">
                  <c:v>347230</c:v>
                </c:pt>
                <c:pt idx="11214">
                  <c:v>350950</c:v>
                </c:pt>
                <c:pt idx="11215">
                  <c:v>343370</c:v>
                </c:pt>
                <c:pt idx="11216">
                  <c:v>341700</c:v>
                </c:pt>
                <c:pt idx="11217">
                  <c:v>347380</c:v>
                </c:pt>
                <c:pt idx="11218">
                  <c:v>359170</c:v>
                </c:pt>
                <c:pt idx="11219">
                  <c:v>368720</c:v>
                </c:pt>
                <c:pt idx="11220">
                  <c:v>366860</c:v>
                </c:pt>
                <c:pt idx="11221">
                  <c:v>386980</c:v>
                </c:pt>
                <c:pt idx="11222">
                  <c:v>399320</c:v>
                </c:pt>
                <c:pt idx="11223">
                  <c:v>411750</c:v>
                </c:pt>
                <c:pt idx="11224">
                  <c:v>426370</c:v>
                </c:pt>
                <c:pt idx="11225">
                  <c:v>427260</c:v>
                </c:pt>
                <c:pt idx="11226">
                  <c:v>439160</c:v>
                </c:pt>
                <c:pt idx="11227">
                  <c:v>450830</c:v>
                </c:pt>
                <c:pt idx="11228">
                  <c:v>437430</c:v>
                </c:pt>
                <c:pt idx="11229">
                  <c:v>512130</c:v>
                </c:pt>
                <c:pt idx="11230">
                  <c:v>434910</c:v>
                </c:pt>
                <c:pt idx="11231">
                  <c:v>524910</c:v>
                </c:pt>
                <c:pt idx="11232">
                  <c:v>462290</c:v>
                </c:pt>
                <c:pt idx="11233">
                  <c:v>520390</c:v>
                </c:pt>
                <c:pt idx="11234">
                  <c:v>451790</c:v>
                </c:pt>
                <c:pt idx="11235">
                  <c:v>496750</c:v>
                </c:pt>
                <c:pt idx="11236">
                  <c:v>458700</c:v>
                </c:pt>
                <c:pt idx="11237">
                  <c:v>462260</c:v>
                </c:pt>
                <c:pt idx="11238">
                  <c:v>387930</c:v>
                </c:pt>
                <c:pt idx="11239">
                  <c:v>775770</c:v>
                </c:pt>
                <c:pt idx="11240">
                  <c:v>712090</c:v>
                </c:pt>
                <c:pt idx="11241">
                  <c:v>310710</c:v>
                </c:pt>
                <c:pt idx="11242">
                  <c:v>259010</c:v>
                </c:pt>
                <c:pt idx="11243">
                  <c:v>275390</c:v>
                </c:pt>
                <c:pt idx="11244">
                  <c:v>273940</c:v>
                </c:pt>
                <c:pt idx="11245">
                  <c:v>273300</c:v>
                </c:pt>
                <c:pt idx="11246">
                  <c:v>278370</c:v>
                </c:pt>
                <c:pt idx="11247">
                  <c:v>281540</c:v>
                </c:pt>
                <c:pt idx="11248">
                  <c:v>237290</c:v>
                </c:pt>
                <c:pt idx="11249">
                  <c:v>249860</c:v>
                </c:pt>
                <c:pt idx="11250">
                  <c:v>248150</c:v>
                </c:pt>
                <c:pt idx="11251">
                  <c:v>270640</c:v>
                </c:pt>
                <c:pt idx="11252">
                  <c:v>276680</c:v>
                </c:pt>
                <c:pt idx="11253">
                  <c:v>381300</c:v>
                </c:pt>
                <c:pt idx="11254">
                  <c:v>430600</c:v>
                </c:pt>
                <c:pt idx="11255">
                  <c:v>438690</c:v>
                </c:pt>
                <c:pt idx="11256">
                  <c:v>443130</c:v>
                </c:pt>
                <c:pt idx="11257">
                  <c:v>429280</c:v>
                </c:pt>
                <c:pt idx="11258">
                  <c:v>430980</c:v>
                </c:pt>
                <c:pt idx="11259">
                  <c:v>401740</c:v>
                </c:pt>
                <c:pt idx="11260">
                  <c:v>415350</c:v>
                </c:pt>
                <c:pt idx="11261">
                  <c:v>333520</c:v>
                </c:pt>
                <c:pt idx="11262">
                  <c:v>327540</c:v>
                </c:pt>
                <c:pt idx="11263">
                  <c:v>291190</c:v>
                </c:pt>
                <c:pt idx="11264">
                  <c:v>298590</c:v>
                </c:pt>
                <c:pt idx="11265">
                  <c:v>277750</c:v>
                </c:pt>
                <c:pt idx="11266">
                  <c:v>277530</c:v>
                </c:pt>
                <c:pt idx="11267">
                  <c:v>270370</c:v>
                </c:pt>
                <c:pt idx="11268">
                  <c:v>258990</c:v>
                </c:pt>
                <c:pt idx="11269">
                  <c:v>263820</c:v>
                </c:pt>
                <c:pt idx="11270">
                  <c:v>252120</c:v>
                </c:pt>
                <c:pt idx="11271">
                  <c:v>257790</c:v>
                </c:pt>
                <c:pt idx="11272">
                  <c:v>252510</c:v>
                </c:pt>
                <c:pt idx="11273">
                  <c:v>250390</c:v>
                </c:pt>
                <c:pt idx="11274">
                  <c:v>254450</c:v>
                </c:pt>
                <c:pt idx="11275">
                  <c:v>256630</c:v>
                </c:pt>
                <c:pt idx="11276">
                  <c:v>257990</c:v>
                </c:pt>
                <c:pt idx="11277">
                  <c:v>259490</c:v>
                </c:pt>
                <c:pt idx="11278">
                  <c:v>271350</c:v>
                </c:pt>
                <c:pt idx="11279">
                  <c:v>266790</c:v>
                </c:pt>
                <c:pt idx="11280">
                  <c:v>303030</c:v>
                </c:pt>
                <c:pt idx="11281">
                  <c:v>308570</c:v>
                </c:pt>
                <c:pt idx="11282">
                  <c:v>304410</c:v>
                </c:pt>
                <c:pt idx="11283">
                  <c:v>325920</c:v>
                </c:pt>
                <c:pt idx="11284">
                  <c:v>358300</c:v>
                </c:pt>
                <c:pt idx="11285">
                  <c:v>1105900</c:v>
                </c:pt>
                <c:pt idx="11286">
                  <c:v>949210</c:v>
                </c:pt>
                <c:pt idx="11287">
                  <c:v>391010</c:v>
                </c:pt>
                <c:pt idx="11288">
                  <c:v>321540</c:v>
                </c:pt>
                <c:pt idx="11289">
                  <c:v>243440</c:v>
                </c:pt>
                <c:pt idx="11290">
                  <c:v>241370</c:v>
                </c:pt>
                <c:pt idx="11291">
                  <c:v>232870</c:v>
                </c:pt>
                <c:pt idx="11292">
                  <c:v>275250</c:v>
                </c:pt>
                <c:pt idx="11293">
                  <c:v>277060</c:v>
                </c:pt>
                <c:pt idx="11294">
                  <c:v>251350</c:v>
                </c:pt>
                <c:pt idx="11295">
                  <c:v>253520</c:v>
                </c:pt>
                <c:pt idx="11296">
                  <c:v>248500</c:v>
                </c:pt>
                <c:pt idx="11297">
                  <c:v>232170</c:v>
                </c:pt>
                <c:pt idx="11298">
                  <c:v>234590</c:v>
                </c:pt>
                <c:pt idx="11299">
                  <c:v>216820</c:v>
                </c:pt>
                <c:pt idx="11300">
                  <c:v>220890</c:v>
                </c:pt>
                <c:pt idx="11301">
                  <c:v>213320</c:v>
                </c:pt>
                <c:pt idx="11302">
                  <c:v>215750</c:v>
                </c:pt>
                <c:pt idx="11303">
                  <c:v>218360</c:v>
                </c:pt>
                <c:pt idx="11304">
                  <c:v>231200</c:v>
                </c:pt>
                <c:pt idx="11305">
                  <c:v>238460</c:v>
                </c:pt>
                <c:pt idx="11306">
                  <c:v>243940</c:v>
                </c:pt>
                <c:pt idx="11307">
                  <c:v>258120</c:v>
                </c:pt>
                <c:pt idx="11308">
                  <c:v>265440</c:v>
                </c:pt>
                <c:pt idx="11309">
                  <c:v>236730</c:v>
                </c:pt>
                <c:pt idx="11310">
                  <c:v>259030</c:v>
                </c:pt>
                <c:pt idx="11311">
                  <c:v>252980</c:v>
                </c:pt>
                <c:pt idx="11312">
                  <c:v>299070</c:v>
                </c:pt>
                <c:pt idx="11313">
                  <c:v>309110</c:v>
                </c:pt>
                <c:pt idx="11314">
                  <c:v>343930</c:v>
                </c:pt>
                <c:pt idx="11315">
                  <c:v>352580</c:v>
                </c:pt>
                <c:pt idx="11316">
                  <c:v>347140</c:v>
                </c:pt>
                <c:pt idx="11317">
                  <c:v>347110</c:v>
                </c:pt>
                <c:pt idx="11318">
                  <c:v>350470</c:v>
                </c:pt>
                <c:pt idx="11319">
                  <c:v>305600</c:v>
                </c:pt>
                <c:pt idx="11320">
                  <c:v>303890</c:v>
                </c:pt>
                <c:pt idx="11321">
                  <c:v>284400</c:v>
                </c:pt>
                <c:pt idx="11322">
                  <c:v>242470</c:v>
                </c:pt>
                <c:pt idx="11323">
                  <c:v>242350</c:v>
                </c:pt>
                <c:pt idx="11324">
                  <c:v>278640</c:v>
                </c:pt>
                <c:pt idx="11325">
                  <c:v>279600</c:v>
                </c:pt>
                <c:pt idx="11326">
                  <c:v>272320</c:v>
                </c:pt>
                <c:pt idx="11327">
                  <c:v>261780</c:v>
                </c:pt>
                <c:pt idx="11328">
                  <c:v>269070</c:v>
                </c:pt>
                <c:pt idx="11329">
                  <c:v>252750</c:v>
                </c:pt>
                <c:pt idx="11330">
                  <c:v>256830</c:v>
                </c:pt>
                <c:pt idx="11331">
                  <c:v>252140</c:v>
                </c:pt>
                <c:pt idx="11332">
                  <c:v>254460</c:v>
                </c:pt>
                <c:pt idx="11333">
                  <c:v>253000</c:v>
                </c:pt>
                <c:pt idx="11334">
                  <c:v>251850</c:v>
                </c:pt>
                <c:pt idx="11335">
                  <c:v>591720</c:v>
                </c:pt>
                <c:pt idx="11336">
                  <c:v>626640</c:v>
                </c:pt>
                <c:pt idx="11337">
                  <c:v>340290</c:v>
                </c:pt>
                <c:pt idx="11338">
                  <c:v>306230</c:v>
                </c:pt>
                <c:pt idx="11339">
                  <c:v>296730</c:v>
                </c:pt>
                <c:pt idx="11340">
                  <c:v>307040</c:v>
                </c:pt>
                <c:pt idx="11341">
                  <c:v>305640</c:v>
                </c:pt>
                <c:pt idx="11342">
                  <c:v>308720</c:v>
                </c:pt>
                <c:pt idx="11343">
                  <c:v>314930</c:v>
                </c:pt>
                <c:pt idx="11344">
                  <c:v>301330</c:v>
                </c:pt>
                <c:pt idx="11345">
                  <c:v>301300</c:v>
                </c:pt>
                <c:pt idx="11346">
                  <c:v>286800</c:v>
                </c:pt>
                <c:pt idx="11347">
                  <c:v>260250</c:v>
                </c:pt>
                <c:pt idx="11348">
                  <c:v>256430</c:v>
                </c:pt>
                <c:pt idx="11349">
                  <c:v>278710</c:v>
                </c:pt>
                <c:pt idx="11350">
                  <c:v>273560</c:v>
                </c:pt>
                <c:pt idx="11351">
                  <c:v>260100</c:v>
                </c:pt>
                <c:pt idx="11352">
                  <c:v>241980</c:v>
                </c:pt>
                <c:pt idx="11353">
                  <c:v>241560</c:v>
                </c:pt>
                <c:pt idx="11354">
                  <c:v>220410</c:v>
                </c:pt>
                <c:pt idx="11355">
                  <c:v>220840</c:v>
                </c:pt>
                <c:pt idx="11356">
                  <c:v>213470</c:v>
                </c:pt>
                <c:pt idx="11357">
                  <c:v>206560</c:v>
                </c:pt>
                <c:pt idx="11358">
                  <c:v>210770</c:v>
                </c:pt>
                <c:pt idx="11359">
                  <c:v>191480</c:v>
                </c:pt>
                <c:pt idx="11360">
                  <c:v>192430</c:v>
                </c:pt>
                <c:pt idx="11361">
                  <c:v>186290</c:v>
                </c:pt>
                <c:pt idx="11362">
                  <c:v>182150</c:v>
                </c:pt>
                <c:pt idx="11363">
                  <c:v>182910</c:v>
                </c:pt>
                <c:pt idx="11364">
                  <c:v>184490</c:v>
                </c:pt>
                <c:pt idx="11365">
                  <c:v>190370</c:v>
                </c:pt>
                <c:pt idx="11366">
                  <c:v>189700</c:v>
                </c:pt>
                <c:pt idx="11367">
                  <c:v>196990</c:v>
                </c:pt>
                <c:pt idx="11368">
                  <c:v>203320</c:v>
                </c:pt>
                <c:pt idx="11369">
                  <c:v>222820</c:v>
                </c:pt>
                <c:pt idx="11370">
                  <c:v>231730</c:v>
                </c:pt>
                <c:pt idx="11371">
                  <c:v>233150</c:v>
                </c:pt>
                <c:pt idx="11372">
                  <c:v>254360</c:v>
                </c:pt>
                <c:pt idx="11373">
                  <c:v>263320</c:v>
                </c:pt>
                <c:pt idx="11374">
                  <c:v>253580</c:v>
                </c:pt>
                <c:pt idx="11375">
                  <c:v>261220</c:v>
                </c:pt>
                <c:pt idx="11376">
                  <c:v>259930</c:v>
                </c:pt>
                <c:pt idx="11377">
                  <c:v>265540</c:v>
                </c:pt>
                <c:pt idx="11378">
                  <c:v>273250</c:v>
                </c:pt>
                <c:pt idx="11379">
                  <c:v>260100</c:v>
                </c:pt>
                <c:pt idx="11380">
                  <c:v>246280</c:v>
                </c:pt>
                <c:pt idx="11381">
                  <c:v>282110</c:v>
                </c:pt>
                <c:pt idx="11382">
                  <c:v>282730</c:v>
                </c:pt>
                <c:pt idx="11383">
                  <c:v>224150</c:v>
                </c:pt>
                <c:pt idx="11384">
                  <c:v>1095800</c:v>
                </c:pt>
                <c:pt idx="11385">
                  <c:v>684920</c:v>
                </c:pt>
                <c:pt idx="11386">
                  <c:v>318060</c:v>
                </c:pt>
                <c:pt idx="11387">
                  <c:v>235380</c:v>
                </c:pt>
                <c:pt idx="11388">
                  <c:v>224150</c:v>
                </c:pt>
                <c:pt idx="11389">
                  <c:v>276760</c:v>
                </c:pt>
                <c:pt idx="11390">
                  <c:v>329070</c:v>
                </c:pt>
                <c:pt idx="11391">
                  <c:v>333710</c:v>
                </c:pt>
                <c:pt idx="11392">
                  <c:v>331860</c:v>
                </c:pt>
                <c:pt idx="11393">
                  <c:v>334890</c:v>
                </c:pt>
                <c:pt idx="11394">
                  <c:v>330820</c:v>
                </c:pt>
                <c:pt idx="11395">
                  <c:v>322280</c:v>
                </c:pt>
                <c:pt idx="11396">
                  <c:v>324580</c:v>
                </c:pt>
                <c:pt idx="11397">
                  <c:v>320880</c:v>
                </c:pt>
                <c:pt idx="11398">
                  <c:v>313540</c:v>
                </c:pt>
                <c:pt idx="11399">
                  <c:v>314640</c:v>
                </c:pt>
                <c:pt idx="11400">
                  <c:v>307060</c:v>
                </c:pt>
                <c:pt idx="11401">
                  <c:v>423590</c:v>
                </c:pt>
                <c:pt idx="11402">
                  <c:v>360320</c:v>
                </c:pt>
                <c:pt idx="11403">
                  <c:v>331940</c:v>
                </c:pt>
                <c:pt idx="11404">
                  <c:v>308150</c:v>
                </c:pt>
                <c:pt idx="11405">
                  <c:v>312960</c:v>
                </c:pt>
                <c:pt idx="11406">
                  <c:v>311060</c:v>
                </c:pt>
                <c:pt idx="11407">
                  <c:v>304240</c:v>
                </c:pt>
                <c:pt idx="11408">
                  <c:v>308730</c:v>
                </c:pt>
                <c:pt idx="11409">
                  <c:v>305370</c:v>
                </c:pt>
                <c:pt idx="11410">
                  <c:v>305530</c:v>
                </c:pt>
                <c:pt idx="11411">
                  <c:v>306850</c:v>
                </c:pt>
                <c:pt idx="11412">
                  <c:v>312090</c:v>
                </c:pt>
                <c:pt idx="11413">
                  <c:v>316320</c:v>
                </c:pt>
                <c:pt idx="11414">
                  <c:v>316210</c:v>
                </c:pt>
                <c:pt idx="11415">
                  <c:v>332610</c:v>
                </c:pt>
                <c:pt idx="11416">
                  <c:v>341810</c:v>
                </c:pt>
                <c:pt idx="11417">
                  <c:v>347500</c:v>
                </c:pt>
                <c:pt idx="11418">
                  <c:v>350070</c:v>
                </c:pt>
                <c:pt idx="11419">
                  <c:v>356940</c:v>
                </c:pt>
                <c:pt idx="11420">
                  <c:v>356940</c:v>
                </c:pt>
                <c:pt idx="11421">
                  <c:v>364060</c:v>
                </c:pt>
                <c:pt idx="11422">
                  <c:v>371110</c:v>
                </c:pt>
                <c:pt idx="11423">
                  <c:v>371210</c:v>
                </c:pt>
                <c:pt idx="11424">
                  <c:v>372020</c:v>
                </c:pt>
                <c:pt idx="11425">
                  <c:v>378500</c:v>
                </c:pt>
                <c:pt idx="11426">
                  <c:v>377880</c:v>
                </c:pt>
                <c:pt idx="11427">
                  <c:v>390130</c:v>
                </c:pt>
                <c:pt idx="11428">
                  <c:v>396640</c:v>
                </c:pt>
                <c:pt idx="11429">
                  <c:v>399380</c:v>
                </c:pt>
                <c:pt idx="11430">
                  <c:v>416410</c:v>
                </c:pt>
                <c:pt idx="11431">
                  <c:v>422740</c:v>
                </c:pt>
                <c:pt idx="11432">
                  <c:v>426310</c:v>
                </c:pt>
                <c:pt idx="11433">
                  <c:v>450760</c:v>
                </c:pt>
                <c:pt idx="11434">
                  <c:v>457680</c:v>
                </c:pt>
                <c:pt idx="11435">
                  <c:v>461540</c:v>
                </c:pt>
                <c:pt idx="11436">
                  <c:v>415460</c:v>
                </c:pt>
                <c:pt idx="11437">
                  <c:v>828560</c:v>
                </c:pt>
                <c:pt idx="11438">
                  <c:v>771260</c:v>
                </c:pt>
                <c:pt idx="11439">
                  <c:v>226100</c:v>
                </c:pt>
                <c:pt idx="11440">
                  <c:v>216300</c:v>
                </c:pt>
                <c:pt idx="11441">
                  <c:v>211130</c:v>
                </c:pt>
                <c:pt idx="11442">
                  <c:v>255040</c:v>
                </c:pt>
                <c:pt idx="11443">
                  <c:v>256080</c:v>
                </c:pt>
                <c:pt idx="11444">
                  <c:v>256750</c:v>
                </c:pt>
                <c:pt idx="11445">
                  <c:v>237960</c:v>
                </c:pt>
                <c:pt idx="11446">
                  <c:v>243160</c:v>
                </c:pt>
                <c:pt idx="11447">
                  <c:v>248120</c:v>
                </c:pt>
                <c:pt idx="11448">
                  <c:v>283130</c:v>
                </c:pt>
                <c:pt idx="11449">
                  <c:v>284510</c:v>
                </c:pt>
                <c:pt idx="11450">
                  <c:v>286780</c:v>
                </c:pt>
                <c:pt idx="11451">
                  <c:v>397550</c:v>
                </c:pt>
                <c:pt idx="11452">
                  <c:v>410630</c:v>
                </c:pt>
                <c:pt idx="11453">
                  <c:v>420370</c:v>
                </c:pt>
                <c:pt idx="11454">
                  <c:v>525390</c:v>
                </c:pt>
                <c:pt idx="11455">
                  <c:v>530330</c:v>
                </c:pt>
                <c:pt idx="11456">
                  <c:v>525040</c:v>
                </c:pt>
                <c:pt idx="11457">
                  <c:v>459440</c:v>
                </c:pt>
                <c:pt idx="11458">
                  <c:v>459090</c:v>
                </c:pt>
                <c:pt idx="11459">
                  <c:v>502250</c:v>
                </c:pt>
                <c:pt idx="11460">
                  <c:v>239080</c:v>
                </c:pt>
                <c:pt idx="11461">
                  <c:v>231370</c:v>
                </c:pt>
                <c:pt idx="11462">
                  <c:v>212880</c:v>
                </c:pt>
                <c:pt idx="11463">
                  <c:v>153530</c:v>
                </c:pt>
                <c:pt idx="11464">
                  <c:v>153160</c:v>
                </c:pt>
                <c:pt idx="11465">
                  <c:v>150490</c:v>
                </c:pt>
                <c:pt idx="11466">
                  <c:v>130230</c:v>
                </c:pt>
                <c:pt idx="11467">
                  <c:v>129320</c:v>
                </c:pt>
                <c:pt idx="11468">
                  <c:v>127080</c:v>
                </c:pt>
                <c:pt idx="11469">
                  <c:v>122410</c:v>
                </c:pt>
                <c:pt idx="11470">
                  <c:v>125770</c:v>
                </c:pt>
                <c:pt idx="11471">
                  <c:v>122550</c:v>
                </c:pt>
                <c:pt idx="11472">
                  <c:v>128610</c:v>
                </c:pt>
                <c:pt idx="11473">
                  <c:v>1173300</c:v>
                </c:pt>
                <c:pt idx="11474">
                  <c:v>809620</c:v>
                </c:pt>
                <c:pt idx="11475">
                  <c:v>70998</c:v>
                </c:pt>
                <c:pt idx="11476">
                  <c:v>65936</c:v>
                </c:pt>
                <c:pt idx="11477">
                  <c:v>64549</c:v>
                </c:pt>
                <c:pt idx="11478">
                  <c:v>70650</c:v>
                </c:pt>
                <c:pt idx="11479">
                  <c:v>71004</c:v>
                </c:pt>
                <c:pt idx="11480">
                  <c:v>72341</c:v>
                </c:pt>
                <c:pt idx="11481">
                  <c:v>79094</c:v>
                </c:pt>
                <c:pt idx="11482">
                  <c:v>80184</c:v>
                </c:pt>
                <c:pt idx="11483">
                  <c:v>80177</c:v>
                </c:pt>
                <c:pt idx="11484">
                  <c:v>94959</c:v>
                </c:pt>
                <c:pt idx="11485">
                  <c:v>98641</c:v>
                </c:pt>
                <c:pt idx="11486">
                  <c:v>103640</c:v>
                </c:pt>
                <c:pt idx="11487">
                  <c:v>261620</c:v>
                </c:pt>
                <c:pt idx="11488">
                  <c:v>266830</c:v>
                </c:pt>
                <c:pt idx="11489">
                  <c:v>269070</c:v>
                </c:pt>
                <c:pt idx="11490">
                  <c:v>237220</c:v>
                </c:pt>
                <c:pt idx="11491">
                  <c:v>241920</c:v>
                </c:pt>
                <c:pt idx="11492">
                  <c:v>244620</c:v>
                </c:pt>
                <c:pt idx="11493">
                  <c:v>275930</c:v>
                </c:pt>
                <c:pt idx="11494">
                  <c:v>278090</c:v>
                </c:pt>
                <c:pt idx="11495">
                  <c:v>273230</c:v>
                </c:pt>
                <c:pt idx="11496">
                  <c:v>383250</c:v>
                </c:pt>
                <c:pt idx="11497">
                  <c:v>395730</c:v>
                </c:pt>
                <c:pt idx="11498">
                  <c:v>406500</c:v>
                </c:pt>
                <c:pt idx="11499">
                  <c:v>557090</c:v>
                </c:pt>
                <c:pt idx="11500">
                  <c:v>561800</c:v>
                </c:pt>
                <c:pt idx="11501">
                  <c:v>552800</c:v>
                </c:pt>
                <c:pt idx="11502">
                  <c:v>487990</c:v>
                </c:pt>
                <c:pt idx="11503">
                  <c:v>490030</c:v>
                </c:pt>
                <c:pt idx="11504">
                  <c:v>479530</c:v>
                </c:pt>
                <c:pt idx="11505">
                  <c:v>458990</c:v>
                </c:pt>
                <c:pt idx="11506">
                  <c:v>458760</c:v>
                </c:pt>
                <c:pt idx="11507">
                  <c:v>455070</c:v>
                </c:pt>
                <c:pt idx="11508">
                  <c:v>457830</c:v>
                </c:pt>
                <c:pt idx="11509">
                  <c:v>1118600</c:v>
                </c:pt>
                <c:pt idx="11510">
                  <c:v>947510</c:v>
                </c:pt>
                <c:pt idx="11511">
                  <c:v>356850</c:v>
                </c:pt>
                <c:pt idx="11512">
                  <c:v>360500</c:v>
                </c:pt>
                <c:pt idx="11513">
                  <c:v>353360</c:v>
                </c:pt>
                <c:pt idx="11514">
                  <c:v>370240</c:v>
                </c:pt>
                <c:pt idx="11515">
                  <c:v>374880</c:v>
                </c:pt>
                <c:pt idx="11516">
                  <c:v>366660</c:v>
                </c:pt>
                <c:pt idx="11517">
                  <c:v>409190</c:v>
                </c:pt>
                <c:pt idx="11518">
                  <c:v>417320</c:v>
                </c:pt>
                <c:pt idx="11519">
                  <c:v>420480</c:v>
                </c:pt>
                <c:pt idx="11520">
                  <c:v>448420</c:v>
                </c:pt>
                <c:pt idx="11521">
                  <c:v>455440</c:v>
                </c:pt>
                <c:pt idx="11522">
                  <c:v>453090</c:v>
                </c:pt>
                <c:pt idx="11523">
                  <c:v>448080</c:v>
                </c:pt>
                <c:pt idx="11524">
                  <c:v>399260</c:v>
                </c:pt>
                <c:pt idx="11525">
                  <c:v>435630</c:v>
                </c:pt>
                <c:pt idx="11526">
                  <c:v>373800</c:v>
                </c:pt>
                <c:pt idx="11527">
                  <c:v>257320</c:v>
                </c:pt>
                <c:pt idx="11528">
                  <c:v>258040</c:v>
                </c:pt>
                <c:pt idx="11529">
                  <c:v>253930</c:v>
                </c:pt>
                <c:pt idx="11530">
                  <c:v>244390</c:v>
                </c:pt>
                <c:pt idx="11531">
                  <c:v>242280</c:v>
                </c:pt>
                <c:pt idx="11532">
                  <c:v>260980</c:v>
                </c:pt>
                <c:pt idx="11533">
                  <c:v>266320</c:v>
                </c:pt>
                <c:pt idx="11534">
                  <c:v>263140</c:v>
                </c:pt>
                <c:pt idx="11535">
                  <c:v>276650</c:v>
                </c:pt>
                <c:pt idx="11536">
                  <c:v>281490</c:v>
                </c:pt>
                <c:pt idx="11537">
                  <c:v>280800</c:v>
                </c:pt>
                <c:pt idx="11538">
                  <c:v>376140</c:v>
                </c:pt>
                <c:pt idx="11539">
                  <c:v>389040</c:v>
                </c:pt>
                <c:pt idx="11540">
                  <c:v>404460</c:v>
                </c:pt>
                <c:pt idx="11541">
                  <c:v>572680</c:v>
                </c:pt>
                <c:pt idx="11542">
                  <c:v>1772200</c:v>
                </c:pt>
                <c:pt idx="11543">
                  <c:v>898340</c:v>
                </c:pt>
                <c:pt idx="11544">
                  <c:v>440880</c:v>
                </c:pt>
                <c:pt idx="11545">
                  <c:v>382730</c:v>
                </c:pt>
                <c:pt idx="11546">
                  <c:v>427490</c:v>
                </c:pt>
                <c:pt idx="11547">
                  <c:v>390120</c:v>
                </c:pt>
                <c:pt idx="11548">
                  <c:v>389320</c:v>
                </c:pt>
                <c:pt idx="11549">
                  <c:v>383090</c:v>
                </c:pt>
                <c:pt idx="11550">
                  <c:v>345090</c:v>
                </c:pt>
                <c:pt idx="11551">
                  <c:v>349690</c:v>
                </c:pt>
                <c:pt idx="11552">
                  <c:v>348110</c:v>
                </c:pt>
                <c:pt idx="11553">
                  <c:v>357620</c:v>
                </c:pt>
                <c:pt idx="11554">
                  <c:v>355160</c:v>
                </c:pt>
                <c:pt idx="11555">
                  <c:v>353650</c:v>
                </c:pt>
                <c:pt idx="11556">
                  <c:v>368140</c:v>
                </c:pt>
                <c:pt idx="11557">
                  <c:v>372630</c:v>
                </c:pt>
                <c:pt idx="11558">
                  <c:v>368960</c:v>
                </c:pt>
                <c:pt idx="11559">
                  <c:v>425840</c:v>
                </c:pt>
                <c:pt idx="11560">
                  <c:v>430880</c:v>
                </c:pt>
                <c:pt idx="11561">
                  <c:v>384600</c:v>
                </c:pt>
                <c:pt idx="11562">
                  <c:v>468230</c:v>
                </c:pt>
                <c:pt idx="11563">
                  <c:v>479980</c:v>
                </c:pt>
                <c:pt idx="11564">
                  <c:v>501390</c:v>
                </c:pt>
                <c:pt idx="11565">
                  <c:v>463970</c:v>
                </c:pt>
                <c:pt idx="11566">
                  <c:v>450440</c:v>
                </c:pt>
                <c:pt idx="11567">
                  <c:v>464190</c:v>
                </c:pt>
                <c:pt idx="11568">
                  <c:v>438760</c:v>
                </c:pt>
                <c:pt idx="11569">
                  <c:v>444750</c:v>
                </c:pt>
                <c:pt idx="11570">
                  <c:v>434840</c:v>
                </c:pt>
                <c:pt idx="11571">
                  <c:v>319570</c:v>
                </c:pt>
                <c:pt idx="11572">
                  <c:v>322070</c:v>
                </c:pt>
                <c:pt idx="11573">
                  <c:v>317270</c:v>
                </c:pt>
                <c:pt idx="11574">
                  <c:v>282220</c:v>
                </c:pt>
                <c:pt idx="11575">
                  <c:v>288800</c:v>
                </c:pt>
                <c:pt idx="11576">
                  <c:v>281550</c:v>
                </c:pt>
                <c:pt idx="11577">
                  <c:v>283690</c:v>
                </c:pt>
                <c:pt idx="11578">
                  <c:v>1134700</c:v>
                </c:pt>
                <c:pt idx="11579">
                  <c:v>878180</c:v>
                </c:pt>
                <c:pt idx="11580">
                  <c:v>483040</c:v>
                </c:pt>
                <c:pt idx="11581">
                  <c:v>503200</c:v>
                </c:pt>
                <c:pt idx="11582">
                  <c:v>486070</c:v>
                </c:pt>
                <c:pt idx="11583">
                  <c:v>538490</c:v>
                </c:pt>
                <c:pt idx="11584">
                  <c:v>541080</c:v>
                </c:pt>
                <c:pt idx="11585">
                  <c:v>541040</c:v>
                </c:pt>
                <c:pt idx="11586">
                  <c:v>514710</c:v>
                </c:pt>
                <c:pt idx="11587">
                  <c:v>507680</c:v>
                </c:pt>
                <c:pt idx="11588">
                  <c:v>510810</c:v>
                </c:pt>
                <c:pt idx="11589">
                  <c:v>467720</c:v>
                </c:pt>
                <c:pt idx="11590">
                  <c:v>447400</c:v>
                </c:pt>
                <c:pt idx="11591">
                  <c:v>461930</c:v>
                </c:pt>
                <c:pt idx="11592">
                  <c:v>406390</c:v>
                </c:pt>
                <c:pt idx="11593">
                  <c:v>448800</c:v>
                </c:pt>
                <c:pt idx="11594">
                  <c:v>375530</c:v>
                </c:pt>
                <c:pt idx="11595">
                  <c:v>358560</c:v>
                </c:pt>
                <c:pt idx="11596">
                  <c:v>322880</c:v>
                </c:pt>
                <c:pt idx="11597">
                  <c:v>323440</c:v>
                </c:pt>
                <c:pt idx="11598">
                  <c:v>319200</c:v>
                </c:pt>
                <c:pt idx="11599">
                  <c:v>309210</c:v>
                </c:pt>
                <c:pt idx="11600">
                  <c:v>313250</c:v>
                </c:pt>
                <c:pt idx="11601">
                  <c:v>309560</c:v>
                </c:pt>
                <c:pt idx="11602">
                  <c:v>352190</c:v>
                </c:pt>
                <c:pt idx="11603">
                  <c:v>357100</c:v>
                </c:pt>
                <c:pt idx="11604">
                  <c:v>361850</c:v>
                </c:pt>
                <c:pt idx="11605">
                  <c:v>434630</c:v>
                </c:pt>
                <c:pt idx="11606">
                  <c:v>446620</c:v>
                </c:pt>
                <c:pt idx="11607">
                  <c:v>458500</c:v>
                </c:pt>
                <c:pt idx="11608">
                  <c:v>489750</c:v>
                </c:pt>
                <c:pt idx="11609">
                  <c:v>501160</c:v>
                </c:pt>
                <c:pt idx="11610">
                  <c:v>490960</c:v>
                </c:pt>
                <c:pt idx="11611">
                  <c:v>456100</c:v>
                </c:pt>
                <c:pt idx="11612">
                  <c:v>988230</c:v>
                </c:pt>
                <c:pt idx="11613">
                  <c:v>859400</c:v>
                </c:pt>
                <c:pt idx="11614">
                  <c:v>283300</c:v>
                </c:pt>
                <c:pt idx="11615">
                  <c:v>263590</c:v>
                </c:pt>
                <c:pt idx="11616">
                  <c:v>257690</c:v>
                </c:pt>
                <c:pt idx="11617">
                  <c:v>211670</c:v>
                </c:pt>
                <c:pt idx="11618">
                  <c:v>211480</c:v>
                </c:pt>
                <c:pt idx="11619">
                  <c:v>211080</c:v>
                </c:pt>
                <c:pt idx="11620">
                  <c:v>319350</c:v>
                </c:pt>
                <c:pt idx="11621">
                  <c:v>328070</c:v>
                </c:pt>
                <c:pt idx="11622">
                  <c:v>347400</c:v>
                </c:pt>
                <c:pt idx="11623">
                  <c:v>502490</c:v>
                </c:pt>
                <c:pt idx="11624">
                  <c:v>529750</c:v>
                </c:pt>
                <c:pt idx="11625">
                  <c:v>524810</c:v>
                </c:pt>
                <c:pt idx="11626">
                  <c:v>625910</c:v>
                </c:pt>
                <c:pt idx="11627">
                  <c:v>622500</c:v>
                </c:pt>
                <c:pt idx="11628">
                  <c:v>603670</c:v>
                </c:pt>
                <c:pt idx="11629">
                  <c:v>535560</c:v>
                </c:pt>
                <c:pt idx="11630">
                  <c:v>547590</c:v>
                </c:pt>
                <c:pt idx="11631">
                  <c:v>530420</c:v>
                </c:pt>
                <c:pt idx="11632">
                  <c:v>456480</c:v>
                </c:pt>
                <c:pt idx="11633">
                  <c:v>457920</c:v>
                </c:pt>
                <c:pt idx="11634">
                  <c:v>447490</c:v>
                </c:pt>
                <c:pt idx="11635">
                  <c:v>426260</c:v>
                </c:pt>
                <c:pt idx="11636">
                  <c:v>424480</c:v>
                </c:pt>
                <c:pt idx="11637">
                  <c:v>407540</c:v>
                </c:pt>
                <c:pt idx="11638">
                  <c:v>294050</c:v>
                </c:pt>
                <c:pt idx="11639">
                  <c:v>295590</c:v>
                </c:pt>
                <c:pt idx="11640">
                  <c:v>292490</c:v>
                </c:pt>
                <c:pt idx="11641">
                  <c:v>251100</c:v>
                </c:pt>
                <c:pt idx="11642">
                  <c:v>250530</c:v>
                </c:pt>
                <c:pt idx="11643">
                  <c:v>246920</c:v>
                </c:pt>
                <c:pt idx="11644">
                  <c:v>242550</c:v>
                </c:pt>
                <c:pt idx="11645">
                  <c:v>241780</c:v>
                </c:pt>
                <c:pt idx="11646">
                  <c:v>245040</c:v>
                </c:pt>
                <c:pt idx="11647">
                  <c:v>1325500</c:v>
                </c:pt>
                <c:pt idx="11648">
                  <c:v>872050</c:v>
                </c:pt>
                <c:pt idx="11649">
                  <c:v>711690</c:v>
                </c:pt>
                <c:pt idx="11650">
                  <c:v>939370</c:v>
                </c:pt>
                <c:pt idx="11651">
                  <c:v>952760</c:v>
                </c:pt>
                <c:pt idx="11652">
                  <c:v>989910</c:v>
                </c:pt>
                <c:pt idx="11653">
                  <c:v>1215400</c:v>
                </c:pt>
                <c:pt idx="11654">
                  <c:v>1232000</c:v>
                </c:pt>
                <c:pt idx="11655">
                  <c:v>1648000</c:v>
                </c:pt>
                <c:pt idx="11656">
                  <c:v>1665600</c:v>
                </c:pt>
                <c:pt idx="11657">
                  <c:v>1736200</c:v>
                </c:pt>
                <c:pt idx="11658">
                  <c:v>4987100</c:v>
                </c:pt>
                <c:pt idx="11659">
                  <c:v>5030400</c:v>
                </c:pt>
                <c:pt idx="11660">
                  <c:v>5382700</c:v>
                </c:pt>
                <c:pt idx="11661">
                  <c:v>5399000</c:v>
                </c:pt>
                <c:pt idx="11662">
                  <c:v>-9.9990000000000006</c:v>
                </c:pt>
                <c:pt idx="11663">
                  <c:v>-9.9990000000000006</c:v>
                </c:pt>
                <c:pt idx="11664">
                  <c:v>358880</c:v>
                </c:pt>
                <c:pt idx="11665">
                  <c:v>351770</c:v>
                </c:pt>
                <c:pt idx="11666">
                  <c:v>2253700</c:v>
                </c:pt>
                <c:pt idx="11667">
                  <c:v>1771800</c:v>
                </c:pt>
                <c:pt idx="11668">
                  <c:v>852540</c:v>
                </c:pt>
                <c:pt idx="11669">
                  <c:v>797660</c:v>
                </c:pt>
                <c:pt idx="11670">
                  <c:v>804430</c:v>
                </c:pt>
                <c:pt idx="11671">
                  <c:v>781800</c:v>
                </c:pt>
                <c:pt idx="11672">
                  <c:v>756730</c:v>
                </c:pt>
                <c:pt idx="11673">
                  <c:v>754040</c:v>
                </c:pt>
                <c:pt idx="11674">
                  <c:v>756760</c:v>
                </c:pt>
                <c:pt idx="11675">
                  <c:v>877570</c:v>
                </c:pt>
                <c:pt idx="11676">
                  <c:v>874320</c:v>
                </c:pt>
                <c:pt idx="11677">
                  <c:v>883170</c:v>
                </c:pt>
                <c:pt idx="11678">
                  <c:v>966370</c:v>
                </c:pt>
                <c:pt idx="11679">
                  <c:v>975270</c:v>
                </c:pt>
                <c:pt idx="11680">
                  <c:v>978090</c:v>
                </c:pt>
                <c:pt idx="11681">
                  <c:v>999090</c:v>
                </c:pt>
                <c:pt idx="11682">
                  <c:v>996050</c:v>
                </c:pt>
                <c:pt idx="11683">
                  <c:v>1003800</c:v>
                </c:pt>
                <c:pt idx="11684">
                  <c:v>959340</c:v>
                </c:pt>
                <c:pt idx="11685">
                  <c:v>1481300</c:v>
                </c:pt>
                <c:pt idx="11686">
                  <c:v>974420</c:v>
                </c:pt>
                <c:pt idx="11687">
                  <c:v>462710</c:v>
                </c:pt>
                <c:pt idx="11688">
                  <c:v>453480</c:v>
                </c:pt>
                <c:pt idx="11689">
                  <c:v>447170</c:v>
                </c:pt>
                <c:pt idx="11690">
                  <c:v>432200</c:v>
                </c:pt>
                <c:pt idx="11691">
                  <c:v>400470</c:v>
                </c:pt>
                <c:pt idx="11692">
                  <c:v>447090</c:v>
                </c:pt>
                <c:pt idx="11693">
                  <c:v>390300</c:v>
                </c:pt>
                <c:pt idx="11694">
                  <c:v>395670</c:v>
                </c:pt>
                <c:pt idx="11695">
                  <c:v>394050</c:v>
                </c:pt>
                <c:pt idx="11696">
                  <c:v>397220</c:v>
                </c:pt>
                <c:pt idx="11697">
                  <c:v>453990</c:v>
                </c:pt>
                <c:pt idx="11698">
                  <c:v>401030</c:v>
                </c:pt>
                <c:pt idx="11699">
                  <c:v>493470</c:v>
                </c:pt>
                <c:pt idx="11700">
                  <c:v>497050</c:v>
                </c:pt>
                <c:pt idx="11701">
                  <c:v>509140</c:v>
                </c:pt>
                <c:pt idx="11702">
                  <c:v>576370</c:v>
                </c:pt>
                <c:pt idx="11703">
                  <c:v>586710</c:v>
                </c:pt>
                <c:pt idx="11704">
                  <c:v>600430</c:v>
                </c:pt>
                <c:pt idx="11705">
                  <c:v>559020</c:v>
                </c:pt>
                <c:pt idx="11706">
                  <c:v>559780</c:v>
                </c:pt>
                <c:pt idx="11707">
                  <c:v>538390</c:v>
                </c:pt>
                <c:pt idx="11708">
                  <c:v>451810</c:v>
                </c:pt>
                <c:pt idx="11709">
                  <c:v>448700</c:v>
                </c:pt>
                <c:pt idx="11710">
                  <c:v>427220</c:v>
                </c:pt>
                <c:pt idx="11711">
                  <c:v>329430</c:v>
                </c:pt>
                <c:pt idx="11712">
                  <c:v>334460</c:v>
                </c:pt>
                <c:pt idx="11713">
                  <c:v>320430</c:v>
                </c:pt>
                <c:pt idx="11714">
                  <c:v>301190</c:v>
                </c:pt>
                <c:pt idx="11715">
                  <c:v>301340</c:v>
                </c:pt>
                <c:pt idx="11716">
                  <c:v>302380</c:v>
                </c:pt>
                <c:pt idx="11717">
                  <c:v>293100</c:v>
                </c:pt>
                <c:pt idx="11718">
                  <c:v>292070</c:v>
                </c:pt>
                <c:pt idx="11719">
                  <c:v>292020</c:v>
                </c:pt>
                <c:pt idx="11720">
                  <c:v>277880</c:v>
                </c:pt>
                <c:pt idx="11721">
                  <c:v>866700</c:v>
                </c:pt>
                <c:pt idx="11722">
                  <c:v>775320</c:v>
                </c:pt>
                <c:pt idx="11723">
                  <c:v>293250</c:v>
                </c:pt>
                <c:pt idx="11724">
                  <c:v>294950</c:v>
                </c:pt>
                <c:pt idx="11725">
                  <c:v>292430</c:v>
                </c:pt>
                <c:pt idx="11726">
                  <c:v>283920</c:v>
                </c:pt>
                <c:pt idx="11727">
                  <c:v>291870</c:v>
                </c:pt>
                <c:pt idx="11728">
                  <c:v>291590</c:v>
                </c:pt>
                <c:pt idx="11729">
                  <c:v>290530</c:v>
                </c:pt>
                <c:pt idx="11730">
                  <c:v>290870</c:v>
                </c:pt>
                <c:pt idx="11731">
                  <c:v>287970</c:v>
                </c:pt>
                <c:pt idx="11732">
                  <c:v>245730</c:v>
                </c:pt>
                <c:pt idx="11733">
                  <c:v>218210</c:v>
                </c:pt>
                <c:pt idx="11734">
                  <c:v>217320</c:v>
                </c:pt>
                <c:pt idx="11735">
                  <c:v>212590</c:v>
                </c:pt>
                <c:pt idx="11736">
                  <c:v>375090</c:v>
                </c:pt>
                <c:pt idx="11737">
                  <c:v>364960</c:v>
                </c:pt>
                <c:pt idx="11738">
                  <c:v>281840</c:v>
                </c:pt>
                <c:pt idx="11739">
                  <c:v>208040</c:v>
                </c:pt>
                <c:pt idx="11740">
                  <c:v>207220</c:v>
                </c:pt>
                <c:pt idx="11741">
                  <c:v>201180</c:v>
                </c:pt>
                <c:pt idx="11742">
                  <c:v>237700</c:v>
                </c:pt>
                <c:pt idx="11743">
                  <c:v>241290</c:v>
                </c:pt>
                <c:pt idx="11744">
                  <c:v>245550</c:v>
                </c:pt>
                <c:pt idx="11745">
                  <c:v>232930</c:v>
                </c:pt>
                <c:pt idx="11746">
                  <c:v>235750</c:v>
                </c:pt>
                <c:pt idx="11747">
                  <c:v>239750</c:v>
                </c:pt>
                <c:pt idx="11748">
                  <c:v>268320</c:v>
                </c:pt>
                <c:pt idx="11749">
                  <c:v>271000</c:v>
                </c:pt>
                <c:pt idx="11750">
                  <c:v>270810</c:v>
                </c:pt>
                <c:pt idx="11751">
                  <c:v>247800</c:v>
                </c:pt>
                <c:pt idx="11752">
                  <c:v>248900</c:v>
                </c:pt>
                <c:pt idx="11753">
                  <c:v>242130</c:v>
                </c:pt>
                <c:pt idx="11754">
                  <c:v>243830</c:v>
                </c:pt>
                <c:pt idx="11755">
                  <c:v>415940</c:v>
                </c:pt>
                <c:pt idx="11756">
                  <c:v>332250</c:v>
                </c:pt>
                <c:pt idx="11757">
                  <c:v>200940</c:v>
                </c:pt>
                <c:pt idx="11758">
                  <c:v>192610</c:v>
                </c:pt>
                <c:pt idx="11759">
                  <c:v>187200</c:v>
                </c:pt>
                <c:pt idx="11760">
                  <c:v>179680</c:v>
                </c:pt>
                <c:pt idx="11761">
                  <c:v>182660</c:v>
                </c:pt>
                <c:pt idx="11762">
                  <c:v>183590</c:v>
                </c:pt>
                <c:pt idx="11763">
                  <c:v>195760</c:v>
                </c:pt>
                <c:pt idx="11764">
                  <c:v>199090</c:v>
                </c:pt>
                <c:pt idx="11765">
                  <c:v>198190</c:v>
                </c:pt>
                <c:pt idx="11766">
                  <c:v>207820</c:v>
                </c:pt>
                <c:pt idx="11767">
                  <c:v>210470</c:v>
                </c:pt>
                <c:pt idx="11768">
                  <c:v>208440</c:v>
                </c:pt>
                <c:pt idx="11769">
                  <c:v>213000</c:v>
                </c:pt>
                <c:pt idx="11770">
                  <c:v>216990</c:v>
                </c:pt>
                <c:pt idx="11771">
                  <c:v>216260</c:v>
                </c:pt>
                <c:pt idx="11772">
                  <c:v>212210</c:v>
                </c:pt>
                <c:pt idx="11773">
                  <c:v>213140</c:v>
                </c:pt>
                <c:pt idx="11774">
                  <c:v>211610</c:v>
                </c:pt>
                <c:pt idx="11775">
                  <c:v>191020</c:v>
                </c:pt>
                <c:pt idx="11776">
                  <c:v>203170</c:v>
                </c:pt>
                <c:pt idx="11777">
                  <c:v>184230</c:v>
                </c:pt>
                <c:pt idx="11778">
                  <c:v>190010</c:v>
                </c:pt>
                <c:pt idx="11779">
                  <c:v>192740</c:v>
                </c:pt>
                <c:pt idx="11780">
                  <c:v>191090</c:v>
                </c:pt>
                <c:pt idx="11781">
                  <c:v>149290</c:v>
                </c:pt>
                <c:pt idx="11782">
                  <c:v>161650</c:v>
                </c:pt>
                <c:pt idx="11783">
                  <c:v>142200</c:v>
                </c:pt>
                <c:pt idx="11784">
                  <c:v>139760</c:v>
                </c:pt>
                <c:pt idx="11785">
                  <c:v>140820</c:v>
                </c:pt>
                <c:pt idx="11786">
                  <c:v>164940</c:v>
                </c:pt>
                <c:pt idx="11787">
                  <c:v>173700</c:v>
                </c:pt>
                <c:pt idx="11788">
                  <c:v>169180</c:v>
                </c:pt>
                <c:pt idx="11789">
                  <c:v>165310</c:v>
                </c:pt>
                <c:pt idx="11790">
                  <c:v>186160</c:v>
                </c:pt>
                <c:pt idx="11791">
                  <c:v>336850</c:v>
                </c:pt>
                <c:pt idx="11792">
                  <c:v>349430</c:v>
                </c:pt>
                <c:pt idx="11793">
                  <c:v>198880</c:v>
                </c:pt>
                <c:pt idx="11794">
                  <c:v>171080</c:v>
                </c:pt>
                <c:pt idx="11795">
                  <c:v>169350</c:v>
                </c:pt>
                <c:pt idx="11796">
                  <c:v>149200</c:v>
                </c:pt>
                <c:pt idx="11797">
                  <c:v>138110</c:v>
                </c:pt>
                <c:pt idx="11798">
                  <c:v>134600</c:v>
                </c:pt>
                <c:pt idx="11799">
                  <c:v>126720</c:v>
                </c:pt>
                <c:pt idx="11800">
                  <c:v>126080</c:v>
                </c:pt>
                <c:pt idx="11801">
                  <c:v>128560</c:v>
                </c:pt>
                <c:pt idx="11802">
                  <c:v>127180</c:v>
                </c:pt>
                <c:pt idx="11803">
                  <c:v>139270</c:v>
                </c:pt>
                <c:pt idx="11804">
                  <c:v>138400</c:v>
                </c:pt>
                <c:pt idx="11805">
                  <c:v>139220</c:v>
                </c:pt>
                <c:pt idx="11806">
                  <c:v>137320</c:v>
                </c:pt>
                <c:pt idx="11807">
                  <c:v>154690</c:v>
                </c:pt>
                <c:pt idx="11808">
                  <c:v>166560</c:v>
                </c:pt>
                <c:pt idx="11809">
                  <c:v>147660</c:v>
                </c:pt>
                <c:pt idx="11810">
                  <c:v>181830</c:v>
                </c:pt>
                <c:pt idx="11811">
                  <c:v>184570</c:v>
                </c:pt>
                <c:pt idx="11812">
                  <c:v>186990</c:v>
                </c:pt>
                <c:pt idx="11813">
                  <c:v>172830</c:v>
                </c:pt>
                <c:pt idx="11814">
                  <c:v>177690</c:v>
                </c:pt>
                <c:pt idx="11815">
                  <c:v>160600</c:v>
                </c:pt>
                <c:pt idx="11816">
                  <c:v>149180</c:v>
                </c:pt>
                <c:pt idx="11817">
                  <c:v>150500</c:v>
                </c:pt>
                <c:pt idx="11818">
                  <c:v>176430</c:v>
                </c:pt>
                <c:pt idx="11819">
                  <c:v>160370</c:v>
                </c:pt>
                <c:pt idx="11820">
                  <c:v>153420</c:v>
                </c:pt>
                <c:pt idx="11821">
                  <c:v>140230</c:v>
                </c:pt>
                <c:pt idx="11822">
                  <c:v>125270</c:v>
                </c:pt>
                <c:pt idx="11823">
                  <c:v>229880</c:v>
                </c:pt>
                <c:pt idx="11824">
                  <c:v>240130</c:v>
                </c:pt>
                <c:pt idx="11825">
                  <c:v>158910</c:v>
                </c:pt>
                <c:pt idx="11826">
                  <c:v>157060</c:v>
                </c:pt>
                <c:pt idx="11827">
                  <c:v>153460</c:v>
                </c:pt>
                <c:pt idx="11828">
                  <c:v>161230</c:v>
                </c:pt>
                <c:pt idx="11829">
                  <c:v>161690</c:v>
                </c:pt>
                <c:pt idx="11830">
                  <c:v>163380</c:v>
                </c:pt>
                <c:pt idx="11831">
                  <c:v>156550</c:v>
                </c:pt>
                <c:pt idx="11832">
                  <c:v>159050</c:v>
                </c:pt>
                <c:pt idx="11833">
                  <c:v>157200</c:v>
                </c:pt>
                <c:pt idx="11834">
                  <c:v>135110</c:v>
                </c:pt>
                <c:pt idx="11835">
                  <c:v>135430</c:v>
                </c:pt>
                <c:pt idx="11836">
                  <c:v>134170</c:v>
                </c:pt>
                <c:pt idx="11837">
                  <c:v>124300</c:v>
                </c:pt>
                <c:pt idx="11838">
                  <c:v>125760</c:v>
                </c:pt>
                <c:pt idx="11839">
                  <c:v>125170</c:v>
                </c:pt>
                <c:pt idx="11840">
                  <c:v>122460</c:v>
                </c:pt>
                <c:pt idx="11841">
                  <c:v>141380</c:v>
                </c:pt>
                <c:pt idx="11842">
                  <c:v>122210</c:v>
                </c:pt>
                <c:pt idx="11843">
                  <c:v>142140</c:v>
                </c:pt>
                <c:pt idx="11844">
                  <c:v>144020</c:v>
                </c:pt>
                <c:pt idx="11845">
                  <c:v>143470</c:v>
                </c:pt>
                <c:pt idx="11846">
                  <c:v>141100</c:v>
                </c:pt>
                <c:pt idx="11847">
                  <c:v>123240</c:v>
                </c:pt>
                <c:pt idx="11848">
                  <c:v>145160</c:v>
                </c:pt>
                <c:pt idx="11849">
                  <c:v>124770</c:v>
                </c:pt>
                <c:pt idx="11850">
                  <c:v>131580</c:v>
                </c:pt>
                <c:pt idx="11851">
                  <c:v>132510</c:v>
                </c:pt>
                <c:pt idx="11852">
                  <c:v>131550</c:v>
                </c:pt>
                <c:pt idx="11853">
                  <c:v>132230</c:v>
                </c:pt>
                <c:pt idx="11854">
                  <c:v>132520</c:v>
                </c:pt>
                <c:pt idx="11855">
                  <c:v>133790</c:v>
                </c:pt>
                <c:pt idx="11856">
                  <c:v>135520</c:v>
                </c:pt>
                <c:pt idx="11857">
                  <c:v>135940</c:v>
                </c:pt>
                <c:pt idx="11858">
                  <c:v>136580</c:v>
                </c:pt>
                <c:pt idx="11859">
                  <c:v>139730</c:v>
                </c:pt>
                <c:pt idx="11860">
                  <c:v>348760</c:v>
                </c:pt>
                <c:pt idx="11861">
                  <c:v>297930</c:v>
                </c:pt>
                <c:pt idx="11862">
                  <c:v>166230</c:v>
                </c:pt>
                <c:pt idx="11863">
                  <c:v>154500</c:v>
                </c:pt>
                <c:pt idx="11864">
                  <c:v>142840</c:v>
                </c:pt>
                <c:pt idx="11865">
                  <c:v>133820</c:v>
                </c:pt>
                <c:pt idx="11866">
                  <c:v>133450</c:v>
                </c:pt>
                <c:pt idx="11867">
                  <c:v>131340</c:v>
                </c:pt>
                <c:pt idx="11868">
                  <c:v>118120</c:v>
                </c:pt>
                <c:pt idx="11869">
                  <c:v>118220</c:v>
                </c:pt>
                <c:pt idx="11870">
                  <c:v>118510</c:v>
                </c:pt>
                <c:pt idx="11871">
                  <c:v>118210</c:v>
                </c:pt>
                <c:pt idx="11872">
                  <c:v>119880</c:v>
                </c:pt>
                <c:pt idx="11873">
                  <c:v>118020</c:v>
                </c:pt>
                <c:pt idx="11874">
                  <c:v>118960</c:v>
                </c:pt>
                <c:pt idx="11875">
                  <c:v>120960</c:v>
                </c:pt>
                <c:pt idx="11876">
                  <c:v>120380</c:v>
                </c:pt>
                <c:pt idx="11877">
                  <c:v>119310</c:v>
                </c:pt>
                <c:pt idx="11878">
                  <c:v>120580</c:v>
                </c:pt>
                <c:pt idx="11879">
                  <c:v>119030</c:v>
                </c:pt>
                <c:pt idx="11880">
                  <c:v>122920</c:v>
                </c:pt>
                <c:pt idx="11881">
                  <c:v>124480</c:v>
                </c:pt>
                <c:pt idx="11882">
                  <c:v>124910</c:v>
                </c:pt>
                <c:pt idx="11883">
                  <c:v>136110</c:v>
                </c:pt>
                <c:pt idx="11884">
                  <c:v>136780</c:v>
                </c:pt>
                <c:pt idx="11885">
                  <c:v>135390</c:v>
                </c:pt>
                <c:pt idx="11886">
                  <c:v>139580</c:v>
                </c:pt>
                <c:pt idx="11887">
                  <c:v>140670</c:v>
                </c:pt>
                <c:pt idx="11888">
                  <c:v>140030</c:v>
                </c:pt>
                <c:pt idx="11889">
                  <c:v>143850</c:v>
                </c:pt>
                <c:pt idx="11890">
                  <c:v>146530</c:v>
                </c:pt>
                <c:pt idx="11891">
                  <c:v>145610</c:v>
                </c:pt>
                <c:pt idx="11892">
                  <c:v>142260</c:v>
                </c:pt>
                <c:pt idx="11893">
                  <c:v>142790</c:v>
                </c:pt>
                <c:pt idx="11894">
                  <c:v>142320</c:v>
                </c:pt>
                <c:pt idx="11895">
                  <c:v>133160</c:v>
                </c:pt>
                <c:pt idx="11896">
                  <c:v>130850</c:v>
                </c:pt>
                <c:pt idx="11897">
                  <c:v>126540</c:v>
                </c:pt>
                <c:pt idx="11898">
                  <c:v>124300</c:v>
                </c:pt>
                <c:pt idx="11899">
                  <c:v>114330</c:v>
                </c:pt>
                <c:pt idx="11900">
                  <c:v>220480</c:v>
                </c:pt>
                <c:pt idx="11901">
                  <c:v>212680</c:v>
                </c:pt>
                <c:pt idx="11902">
                  <c:v>175170</c:v>
                </c:pt>
                <c:pt idx="11903">
                  <c:v>170240</c:v>
                </c:pt>
                <c:pt idx="11904">
                  <c:v>166350</c:v>
                </c:pt>
                <c:pt idx="11905">
                  <c:v>159760</c:v>
                </c:pt>
                <c:pt idx="11906">
                  <c:v>160690</c:v>
                </c:pt>
                <c:pt idx="11907">
                  <c:v>159090</c:v>
                </c:pt>
                <c:pt idx="11908">
                  <c:v>140930</c:v>
                </c:pt>
                <c:pt idx="11909">
                  <c:v>142140</c:v>
                </c:pt>
                <c:pt idx="11910">
                  <c:v>139060</c:v>
                </c:pt>
                <c:pt idx="11911">
                  <c:v>122130</c:v>
                </c:pt>
                <c:pt idx="11912">
                  <c:v>124090</c:v>
                </c:pt>
                <c:pt idx="11913">
                  <c:v>123170</c:v>
                </c:pt>
                <c:pt idx="11914">
                  <c:v>120970</c:v>
                </c:pt>
                <c:pt idx="11915">
                  <c:v>120930</c:v>
                </c:pt>
                <c:pt idx="11916">
                  <c:v>119750</c:v>
                </c:pt>
                <c:pt idx="11917">
                  <c:v>118960</c:v>
                </c:pt>
                <c:pt idx="11918">
                  <c:v>120450</c:v>
                </c:pt>
                <c:pt idx="11919">
                  <c:v>119830</c:v>
                </c:pt>
                <c:pt idx="11920">
                  <c:v>116360</c:v>
                </c:pt>
                <c:pt idx="11921">
                  <c:v>117090</c:v>
                </c:pt>
                <c:pt idx="11922">
                  <c:v>117440</c:v>
                </c:pt>
                <c:pt idx="11923">
                  <c:v>119630</c:v>
                </c:pt>
                <c:pt idx="11924">
                  <c:v>120820</c:v>
                </c:pt>
                <c:pt idx="11925">
                  <c:v>122000</c:v>
                </c:pt>
                <c:pt idx="11926">
                  <c:v>131460</c:v>
                </c:pt>
                <c:pt idx="11927">
                  <c:v>132770</c:v>
                </c:pt>
                <c:pt idx="11928">
                  <c:v>132000</c:v>
                </c:pt>
                <c:pt idx="11929">
                  <c:v>137040</c:v>
                </c:pt>
                <c:pt idx="11930">
                  <c:v>138390</c:v>
                </c:pt>
                <c:pt idx="11931">
                  <c:v>137600</c:v>
                </c:pt>
                <c:pt idx="11932">
                  <c:v>139470</c:v>
                </c:pt>
                <c:pt idx="11933">
                  <c:v>141650</c:v>
                </c:pt>
                <c:pt idx="11934">
                  <c:v>140920</c:v>
                </c:pt>
                <c:pt idx="11935">
                  <c:v>139180</c:v>
                </c:pt>
                <c:pt idx="11936">
                  <c:v>323040</c:v>
                </c:pt>
                <c:pt idx="11937">
                  <c:v>283730</c:v>
                </c:pt>
                <c:pt idx="11938">
                  <c:v>128340</c:v>
                </c:pt>
                <c:pt idx="11939">
                  <c:v>115220</c:v>
                </c:pt>
                <c:pt idx="11940">
                  <c:v>110720</c:v>
                </c:pt>
                <c:pt idx="11941">
                  <c:v>99095</c:v>
                </c:pt>
                <c:pt idx="11942">
                  <c:v>100650</c:v>
                </c:pt>
                <c:pt idx="11943">
                  <c:v>99062</c:v>
                </c:pt>
                <c:pt idx="11944">
                  <c:v>95893</c:v>
                </c:pt>
                <c:pt idx="11945">
                  <c:v>97363</c:v>
                </c:pt>
                <c:pt idx="11946">
                  <c:v>96846</c:v>
                </c:pt>
                <c:pt idx="11947">
                  <c:v>98005</c:v>
                </c:pt>
                <c:pt idx="11948">
                  <c:v>98549</c:v>
                </c:pt>
                <c:pt idx="11949">
                  <c:v>97167</c:v>
                </c:pt>
                <c:pt idx="11950">
                  <c:v>100320</c:v>
                </c:pt>
                <c:pt idx="11951">
                  <c:v>100660</c:v>
                </c:pt>
                <c:pt idx="11952">
                  <c:v>102180</c:v>
                </c:pt>
                <c:pt idx="11953">
                  <c:v>123240</c:v>
                </c:pt>
                <c:pt idx="11954">
                  <c:v>303850</c:v>
                </c:pt>
                <c:pt idx="11955">
                  <c:v>291660</c:v>
                </c:pt>
                <c:pt idx="11956">
                  <c:v>154290</c:v>
                </c:pt>
                <c:pt idx="11957">
                  <c:v>146050</c:v>
                </c:pt>
                <c:pt idx="11958">
                  <c:v>154680</c:v>
                </c:pt>
                <c:pt idx="11959">
                  <c:v>134580</c:v>
                </c:pt>
                <c:pt idx="11960">
                  <c:v>237860</c:v>
                </c:pt>
                <c:pt idx="11961">
                  <c:v>242780</c:v>
                </c:pt>
                <c:pt idx="11962">
                  <c:v>181410</c:v>
                </c:pt>
                <c:pt idx="11963">
                  <c:v>172300</c:v>
                </c:pt>
                <c:pt idx="11964">
                  <c:v>165640</c:v>
                </c:pt>
                <c:pt idx="11965">
                  <c:v>154320</c:v>
                </c:pt>
                <c:pt idx="11966">
                  <c:v>156150</c:v>
                </c:pt>
                <c:pt idx="11967">
                  <c:v>156410</c:v>
                </c:pt>
                <c:pt idx="11968">
                  <c:v>154540</c:v>
                </c:pt>
                <c:pt idx="11969">
                  <c:v>569970</c:v>
                </c:pt>
                <c:pt idx="11970">
                  <c:v>476750</c:v>
                </c:pt>
                <c:pt idx="11971">
                  <c:v>271260</c:v>
                </c:pt>
                <c:pt idx="11972">
                  <c:v>281700</c:v>
                </c:pt>
                <c:pt idx="11973">
                  <c:v>279730</c:v>
                </c:pt>
                <c:pt idx="11974">
                  <c:v>276550</c:v>
                </c:pt>
                <c:pt idx="11975">
                  <c:v>272270</c:v>
                </c:pt>
                <c:pt idx="11976">
                  <c:v>265950</c:v>
                </c:pt>
                <c:pt idx="11977">
                  <c:v>264240</c:v>
                </c:pt>
                <c:pt idx="11978">
                  <c:v>263460</c:v>
                </c:pt>
                <c:pt idx="11979">
                  <c:v>253440</c:v>
                </c:pt>
                <c:pt idx="11980">
                  <c:v>184410</c:v>
                </c:pt>
                <c:pt idx="11981">
                  <c:v>185430</c:v>
                </c:pt>
                <c:pt idx="11982">
                  <c:v>182790</c:v>
                </c:pt>
                <c:pt idx="11983">
                  <c:v>186020</c:v>
                </c:pt>
                <c:pt idx="11984">
                  <c:v>188410</c:v>
                </c:pt>
                <c:pt idx="11985">
                  <c:v>190560</c:v>
                </c:pt>
                <c:pt idx="11986">
                  <c:v>199540</c:v>
                </c:pt>
                <c:pt idx="11987">
                  <c:v>200700</c:v>
                </c:pt>
                <c:pt idx="11988">
                  <c:v>202040</c:v>
                </c:pt>
                <c:pt idx="11989">
                  <c:v>208260</c:v>
                </c:pt>
                <c:pt idx="11990">
                  <c:v>210140</c:v>
                </c:pt>
                <c:pt idx="11991">
                  <c:v>208640</c:v>
                </c:pt>
                <c:pt idx="11992">
                  <c:v>245260</c:v>
                </c:pt>
                <c:pt idx="11993">
                  <c:v>248920</c:v>
                </c:pt>
                <c:pt idx="11994">
                  <c:v>255750</c:v>
                </c:pt>
                <c:pt idx="11995">
                  <c:v>252630</c:v>
                </c:pt>
                <c:pt idx="11996">
                  <c:v>252290</c:v>
                </c:pt>
                <c:pt idx="11997">
                  <c:v>251150</c:v>
                </c:pt>
                <c:pt idx="11998">
                  <c:v>273100</c:v>
                </c:pt>
                <c:pt idx="11999">
                  <c:v>278890</c:v>
                </c:pt>
                <c:pt idx="12000">
                  <c:v>278250</c:v>
                </c:pt>
                <c:pt idx="12001">
                  <c:v>295740</c:v>
                </c:pt>
                <c:pt idx="12002">
                  <c:v>1068700</c:v>
                </c:pt>
                <c:pt idx="12003">
                  <c:v>682250</c:v>
                </c:pt>
                <c:pt idx="12004">
                  <c:v>368740</c:v>
                </c:pt>
                <c:pt idx="12005">
                  <c:v>378670</c:v>
                </c:pt>
                <c:pt idx="12006">
                  <c:v>373660</c:v>
                </c:pt>
                <c:pt idx="12007">
                  <c:v>366520</c:v>
                </c:pt>
                <c:pt idx="12008">
                  <c:v>374250</c:v>
                </c:pt>
                <c:pt idx="12009">
                  <c:v>400560</c:v>
                </c:pt>
                <c:pt idx="12010">
                  <c:v>336000</c:v>
                </c:pt>
                <c:pt idx="12011">
                  <c:v>339190</c:v>
                </c:pt>
                <c:pt idx="12012">
                  <c:v>330970</c:v>
                </c:pt>
                <c:pt idx="12013">
                  <c:v>252190</c:v>
                </c:pt>
                <c:pt idx="12014">
                  <c:v>254210</c:v>
                </c:pt>
                <c:pt idx="12015">
                  <c:v>252730</c:v>
                </c:pt>
                <c:pt idx="12016">
                  <c:v>270430</c:v>
                </c:pt>
                <c:pt idx="12017">
                  <c:v>46362</c:v>
                </c:pt>
                <c:pt idx="12018">
                  <c:v>46842</c:v>
                </c:pt>
                <c:pt idx="12019">
                  <c:v>50853</c:v>
                </c:pt>
                <c:pt idx="12020">
                  <c:v>52482</c:v>
                </c:pt>
                <c:pt idx="12021">
                  <c:v>51582</c:v>
                </c:pt>
                <c:pt idx="12022">
                  <c:v>56406</c:v>
                </c:pt>
                <c:pt idx="12023">
                  <c:v>56405</c:v>
                </c:pt>
                <c:pt idx="12024">
                  <c:v>56322</c:v>
                </c:pt>
                <c:pt idx="12025">
                  <c:v>55641</c:v>
                </c:pt>
                <c:pt idx="12026">
                  <c:v>527010</c:v>
                </c:pt>
                <c:pt idx="12027">
                  <c:v>423280</c:v>
                </c:pt>
                <c:pt idx="12028">
                  <c:v>364040</c:v>
                </c:pt>
                <c:pt idx="12029">
                  <c:v>348550</c:v>
                </c:pt>
                <c:pt idx="12030">
                  <c:v>395570</c:v>
                </c:pt>
                <c:pt idx="12031">
                  <c:v>422270</c:v>
                </c:pt>
                <c:pt idx="12032">
                  <c:v>421490</c:v>
                </c:pt>
                <c:pt idx="12033">
                  <c:v>423430</c:v>
                </c:pt>
                <c:pt idx="12034">
                  <c:v>405060</c:v>
                </c:pt>
                <c:pt idx="12035">
                  <c:v>411810</c:v>
                </c:pt>
                <c:pt idx="12036">
                  <c:v>390340</c:v>
                </c:pt>
                <c:pt idx="12037">
                  <c:v>347420</c:v>
                </c:pt>
                <c:pt idx="12038">
                  <c:v>350590</c:v>
                </c:pt>
                <c:pt idx="12039">
                  <c:v>314690</c:v>
                </c:pt>
                <c:pt idx="12040">
                  <c:v>339240</c:v>
                </c:pt>
                <c:pt idx="12041">
                  <c:v>341440</c:v>
                </c:pt>
                <c:pt idx="12042">
                  <c:v>314500</c:v>
                </c:pt>
                <c:pt idx="12043">
                  <c:v>380510</c:v>
                </c:pt>
                <c:pt idx="12044">
                  <c:v>385770</c:v>
                </c:pt>
                <c:pt idx="12045">
                  <c:v>393810</c:v>
                </c:pt>
                <c:pt idx="12046">
                  <c:v>402260</c:v>
                </c:pt>
                <c:pt idx="12047">
                  <c:v>395880</c:v>
                </c:pt>
                <c:pt idx="12048">
                  <c:v>422870</c:v>
                </c:pt>
                <c:pt idx="12049">
                  <c:v>543630</c:v>
                </c:pt>
                <c:pt idx="12050">
                  <c:v>86161</c:v>
                </c:pt>
                <c:pt idx="12051">
                  <c:v>80739</c:v>
                </c:pt>
                <c:pt idx="12052">
                  <c:v>93495</c:v>
                </c:pt>
                <c:pt idx="12053">
                  <c:v>100810</c:v>
                </c:pt>
                <c:pt idx="12054">
                  <c:v>101640</c:v>
                </c:pt>
                <c:pt idx="12055">
                  <c:v>106290</c:v>
                </c:pt>
                <c:pt idx="12056">
                  <c:v>106170</c:v>
                </c:pt>
                <c:pt idx="12057">
                  <c:v>107220</c:v>
                </c:pt>
                <c:pt idx="12058">
                  <c:v>109700</c:v>
                </c:pt>
                <c:pt idx="12059">
                  <c:v>110130</c:v>
                </c:pt>
                <c:pt idx="12060">
                  <c:v>108710</c:v>
                </c:pt>
                <c:pt idx="12061">
                  <c:v>104260</c:v>
                </c:pt>
                <c:pt idx="12062">
                  <c:v>105150</c:v>
                </c:pt>
                <c:pt idx="12063">
                  <c:v>99978</c:v>
                </c:pt>
                <c:pt idx="12064">
                  <c:v>91740</c:v>
                </c:pt>
                <c:pt idx="12065">
                  <c:v>92675</c:v>
                </c:pt>
                <c:pt idx="12066">
                  <c:v>88158</c:v>
                </c:pt>
                <c:pt idx="12067">
                  <c:v>82348</c:v>
                </c:pt>
                <c:pt idx="12068">
                  <c:v>77180</c:v>
                </c:pt>
                <c:pt idx="12069">
                  <c:v>77548</c:v>
                </c:pt>
                <c:pt idx="12070">
                  <c:v>69909</c:v>
                </c:pt>
                <c:pt idx="12071">
                  <c:v>70828</c:v>
                </c:pt>
                <c:pt idx="12072">
                  <c:v>69656</c:v>
                </c:pt>
                <c:pt idx="12073">
                  <c:v>530280</c:v>
                </c:pt>
                <c:pt idx="12074">
                  <c:v>441870</c:v>
                </c:pt>
                <c:pt idx="12075">
                  <c:v>492190</c:v>
                </c:pt>
                <c:pt idx="12076">
                  <c:v>497920</c:v>
                </c:pt>
                <c:pt idx="12077">
                  <c:v>506580</c:v>
                </c:pt>
                <c:pt idx="12078">
                  <c:v>562760</c:v>
                </c:pt>
                <c:pt idx="12079">
                  <c:v>563570</c:v>
                </c:pt>
                <c:pt idx="12080">
                  <c:v>571760</c:v>
                </c:pt>
                <c:pt idx="12081">
                  <c:v>590650</c:v>
                </c:pt>
                <c:pt idx="12082">
                  <c:v>596460</c:v>
                </c:pt>
                <c:pt idx="12083">
                  <c:v>587600</c:v>
                </c:pt>
                <c:pt idx="12084">
                  <c:v>440540</c:v>
                </c:pt>
                <c:pt idx="12085">
                  <c:v>436710</c:v>
                </c:pt>
                <c:pt idx="12086">
                  <c:v>423490</c:v>
                </c:pt>
                <c:pt idx="12087">
                  <c:v>387730</c:v>
                </c:pt>
                <c:pt idx="12088">
                  <c:v>387790</c:v>
                </c:pt>
                <c:pt idx="12089">
                  <c:v>387410</c:v>
                </c:pt>
                <c:pt idx="12090">
                  <c:v>401600</c:v>
                </c:pt>
                <c:pt idx="12091">
                  <c:v>402410</c:v>
                </c:pt>
                <c:pt idx="12092">
                  <c:v>405590</c:v>
                </c:pt>
                <c:pt idx="12093">
                  <c:v>462840</c:v>
                </c:pt>
                <c:pt idx="12094">
                  <c:v>472270</c:v>
                </c:pt>
                <c:pt idx="12095">
                  <c:v>480340</c:v>
                </c:pt>
                <c:pt idx="12096">
                  <c:v>598350</c:v>
                </c:pt>
                <c:pt idx="12097">
                  <c:v>94387</c:v>
                </c:pt>
                <c:pt idx="12098">
                  <c:v>96014</c:v>
                </c:pt>
                <c:pt idx="12099">
                  <c:v>108080</c:v>
                </c:pt>
                <c:pt idx="12100">
                  <c:v>112180</c:v>
                </c:pt>
                <c:pt idx="12101">
                  <c:v>113890</c:v>
                </c:pt>
                <c:pt idx="12102">
                  <c:v>126680</c:v>
                </c:pt>
                <c:pt idx="12103">
                  <c:v>121200</c:v>
                </c:pt>
                <c:pt idx="12104">
                  <c:v>118050</c:v>
                </c:pt>
                <c:pt idx="12105">
                  <c:v>123500</c:v>
                </c:pt>
                <c:pt idx="12106">
                  <c:v>122130</c:v>
                </c:pt>
                <c:pt idx="12107">
                  <c:v>123360</c:v>
                </c:pt>
                <c:pt idx="12108">
                  <c:v>125360</c:v>
                </c:pt>
                <c:pt idx="12109">
                  <c:v>409260</c:v>
                </c:pt>
                <c:pt idx="12110">
                  <c:v>278890</c:v>
                </c:pt>
                <c:pt idx="12111">
                  <c:v>274450</c:v>
                </c:pt>
                <c:pt idx="12112">
                  <c:v>305820</c:v>
                </c:pt>
                <c:pt idx="12113">
                  <c:v>306620</c:v>
                </c:pt>
                <c:pt idx="12114">
                  <c:v>317280</c:v>
                </c:pt>
                <c:pt idx="12115">
                  <c:v>324090</c:v>
                </c:pt>
                <c:pt idx="12116">
                  <c:v>352190</c:v>
                </c:pt>
                <c:pt idx="12117">
                  <c:v>388190</c:v>
                </c:pt>
                <c:pt idx="12118">
                  <c:v>336470</c:v>
                </c:pt>
                <c:pt idx="12119">
                  <c:v>472380</c:v>
                </c:pt>
                <c:pt idx="12120">
                  <c:v>498910</c:v>
                </c:pt>
                <c:pt idx="12121">
                  <c:v>498610</c:v>
                </c:pt>
                <c:pt idx="12122">
                  <c:v>526310</c:v>
                </c:pt>
                <c:pt idx="12123">
                  <c:v>563020</c:v>
                </c:pt>
                <c:pt idx="12124">
                  <c:v>554490</c:v>
                </c:pt>
                <c:pt idx="12125">
                  <c:v>569070</c:v>
                </c:pt>
                <c:pt idx="12126">
                  <c:v>572670</c:v>
                </c:pt>
                <c:pt idx="12127">
                  <c:v>623590</c:v>
                </c:pt>
                <c:pt idx="12128">
                  <c:v>741430</c:v>
                </c:pt>
                <c:pt idx="12129">
                  <c:v>742640</c:v>
                </c:pt>
                <c:pt idx="12130">
                  <c:v>748420</c:v>
                </c:pt>
                <c:pt idx="12131">
                  <c:v>473020</c:v>
                </c:pt>
                <c:pt idx="12132">
                  <c:v>541180</c:v>
                </c:pt>
                <c:pt idx="12133">
                  <c:v>527120</c:v>
                </c:pt>
                <c:pt idx="12134">
                  <c:v>493410</c:v>
                </c:pt>
                <c:pt idx="12135">
                  <c:v>76539</c:v>
                </c:pt>
                <c:pt idx="12136">
                  <c:v>55607</c:v>
                </c:pt>
                <c:pt idx="12137">
                  <c:v>66752</c:v>
                </c:pt>
                <c:pt idx="12138">
                  <c:v>66669</c:v>
                </c:pt>
                <c:pt idx="12139">
                  <c:v>59334</c:v>
                </c:pt>
                <c:pt idx="12140">
                  <c:v>71205</c:v>
                </c:pt>
                <c:pt idx="12141">
                  <c:v>72036</c:v>
                </c:pt>
                <c:pt idx="12142">
                  <c:v>71675</c:v>
                </c:pt>
                <c:pt idx="12143">
                  <c:v>65559</c:v>
                </c:pt>
                <c:pt idx="12144">
                  <c:v>62415</c:v>
                </c:pt>
                <c:pt idx="12145">
                  <c:v>61352</c:v>
                </c:pt>
                <c:pt idx="12146">
                  <c:v>75877</c:v>
                </c:pt>
                <c:pt idx="12147">
                  <c:v>79306</c:v>
                </c:pt>
                <c:pt idx="12148">
                  <c:v>80709</c:v>
                </c:pt>
                <c:pt idx="12149">
                  <c:v>87158</c:v>
                </c:pt>
                <c:pt idx="12150">
                  <c:v>89195</c:v>
                </c:pt>
                <c:pt idx="12151">
                  <c:v>87102</c:v>
                </c:pt>
                <c:pt idx="12152">
                  <c:v>99496</c:v>
                </c:pt>
                <c:pt idx="12153">
                  <c:v>103000</c:v>
                </c:pt>
                <c:pt idx="12154">
                  <c:v>103680</c:v>
                </c:pt>
                <c:pt idx="12155">
                  <c:v>115340</c:v>
                </c:pt>
                <c:pt idx="12156">
                  <c:v>117140</c:v>
                </c:pt>
                <c:pt idx="12157">
                  <c:v>122370</c:v>
                </c:pt>
                <c:pt idx="12158">
                  <c:v>136660</c:v>
                </c:pt>
                <c:pt idx="12159">
                  <c:v>140760</c:v>
                </c:pt>
                <c:pt idx="12160">
                  <c:v>139750</c:v>
                </c:pt>
                <c:pt idx="12161">
                  <c:v>141730</c:v>
                </c:pt>
                <c:pt idx="12162">
                  <c:v>930920</c:v>
                </c:pt>
                <c:pt idx="12163">
                  <c:v>957780</c:v>
                </c:pt>
                <c:pt idx="12164">
                  <c:v>978690</c:v>
                </c:pt>
                <c:pt idx="12165">
                  <c:v>981850</c:v>
                </c:pt>
                <c:pt idx="12166">
                  <c:v>971640</c:v>
                </c:pt>
                <c:pt idx="12167">
                  <c:v>832970</c:v>
                </c:pt>
                <c:pt idx="12168">
                  <c:v>840660</c:v>
                </c:pt>
                <c:pt idx="12169">
                  <c:v>808390</c:v>
                </c:pt>
                <c:pt idx="12170">
                  <c:v>616940</c:v>
                </c:pt>
                <c:pt idx="12171">
                  <c:v>634950</c:v>
                </c:pt>
                <c:pt idx="12172">
                  <c:v>629600</c:v>
                </c:pt>
                <c:pt idx="12173">
                  <c:v>445360</c:v>
                </c:pt>
                <c:pt idx="12174">
                  <c:v>453390</c:v>
                </c:pt>
                <c:pt idx="12175">
                  <c:v>414550</c:v>
                </c:pt>
                <c:pt idx="12176">
                  <c:v>300010</c:v>
                </c:pt>
                <c:pt idx="12177">
                  <c:v>57350</c:v>
                </c:pt>
                <c:pt idx="12178">
                  <c:v>476680</c:v>
                </c:pt>
                <c:pt idx="12179">
                  <c:v>55354</c:v>
                </c:pt>
                <c:pt idx="12180">
                  <c:v>56572</c:v>
                </c:pt>
                <c:pt idx="12181">
                  <c:v>452500</c:v>
                </c:pt>
                <c:pt idx="12182">
                  <c:v>542590</c:v>
                </c:pt>
                <c:pt idx="12183">
                  <c:v>64099</c:v>
                </c:pt>
                <c:pt idx="12184">
                  <c:v>58898</c:v>
                </c:pt>
                <c:pt idx="12185">
                  <c:v>70451</c:v>
                </c:pt>
                <c:pt idx="12186">
                  <c:v>71534</c:v>
                </c:pt>
                <c:pt idx="12187">
                  <c:v>69247</c:v>
                </c:pt>
                <c:pt idx="12188">
                  <c:v>74304</c:v>
                </c:pt>
                <c:pt idx="12189">
                  <c:v>83138</c:v>
                </c:pt>
                <c:pt idx="12190">
                  <c:v>91440</c:v>
                </c:pt>
                <c:pt idx="12191">
                  <c:v>102990</c:v>
                </c:pt>
                <c:pt idx="12192">
                  <c:v>108660</c:v>
                </c:pt>
                <c:pt idx="12193">
                  <c:v>108450</c:v>
                </c:pt>
                <c:pt idx="12194">
                  <c:v>95494</c:v>
                </c:pt>
                <c:pt idx="12195">
                  <c:v>102150</c:v>
                </c:pt>
                <c:pt idx="12196">
                  <c:v>104870</c:v>
                </c:pt>
                <c:pt idx="12197">
                  <c:v>102590</c:v>
                </c:pt>
                <c:pt idx="12198">
                  <c:v>971580</c:v>
                </c:pt>
                <c:pt idx="12199">
                  <c:v>636490</c:v>
                </c:pt>
                <c:pt idx="12200">
                  <c:v>399730</c:v>
                </c:pt>
                <c:pt idx="12201">
                  <c:v>420660</c:v>
                </c:pt>
                <c:pt idx="12202">
                  <c:v>396070</c:v>
                </c:pt>
                <c:pt idx="12203">
                  <c:v>349980</c:v>
                </c:pt>
                <c:pt idx="12204">
                  <c:v>367060</c:v>
                </c:pt>
                <c:pt idx="12205">
                  <c:v>352310</c:v>
                </c:pt>
                <c:pt idx="12206">
                  <c:v>413030</c:v>
                </c:pt>
                <c:pt idx="12207">
                  <c:v>429490</c:v>
                </c:pt>
                <c:pt idx="12208">
                  <c:v>455530</c:v>
                </c:pt>
                <c:pt idx="12209">
                  <c:v>650670</c:v>
                </c:pt>
                <c:pt idx="12210">
                  <c:v>645290</c:v>
                </c:pt>
                <c:pt idx="12211">
                  <c:v>661260</c:v>
                </c:pt>
                <c:pt idx="12212">
                  <c:v>817460</c:v>
                </c:pt>
                <c:pt idx="12213">
                  <c:v>128170</c:v>
                </c:pt>
                <c:pt idx="12214">
                  <c:v>130280</c:v>
                </c:pt>
                <c:pt idx="12215">
                  <c:v>137510</c:v>
                </c:pt>
                <c:pt idx="12216">
                  <c:v>139370</c:v>
                </c:pt>
                <c:pt idx="12217">
                  <c:v>139600</c:v>
                </c:pt>
                <c:pt idx="12218">
                  <c:v>147780</c:v>
                </c:pt>
                <c:pt idx="12219">
                  <c:v>146680</c:v>
                </c:pt>
                <c:pt idx="12220">
                  <c:v>148560</c:v>
                </c:pt>
                <c:pt idx="12221">
                  <c:v>147430</c:v>
                </c:pt>
                <c:pt idx="12222">
                  <c:v>148820</c:v>
                </c:pt>
                <c:pt idx="12223">
                  <c:v>146370</c:v>
                </c:pt>
                <c:pt idx="12224">
                  <c:v>124820</c:v>
                </c:pt>
                <c:pt idx="12225">
                  <c:v>128860</c:v>
                </c:pt>
                <c:pt idx="12226">
                  <c:v>130610</c:v>
                </c:pt>
                <c:pt idx="12227">
                  <c:v>123750</c:v>
                </c:pt>
                <c:pt idx="12228">
                  <c:v>114190</c:v>
                </c:pt>
                <c:pt idx="12229">
                  <c:v>121780</c:v>
                </c:pt>
                <c:pt idx="12230">
                  <c:v>107610</c:v>
                </c:pt>
                <c:pt idx="12231">
                  <c:v>115730</c:v>
                </c:pt>
                <c:pt idx="12232">
                  <c:v>101260</c:v>
                </c:pt>
                <c:pt idx="12233">
                  <c:v>97248</c:v>
                </c:pt>
                <c:pt idx="12234">
                  <c:v>613480</c:v>
                </c:pt>
                <c:pt idx="12235">
                  <c:v>604260</c:v>
                </c:pt>
                <c:pt idx="12236">
                  <c:v>440980</c:v>
                </c:pt>
                <c:pt idx="12237">
                  <c:v>453260</c:v>
                </c:pt>
                <c:pt idx="12238">
                  <c:v>441810</c:v>
                </c:pt>
                <c:pt idx="12239">
                  <c:v>411830</c:v>
                </c:pt>
                <c:pt idx="12240">
                  <c:v>382920</c:v>
                </c:pt>
                <c:pt idx="12241">
                  <c:v>371210</c:v>
                </c:pt>
                <c:pt idx="12242">
                  <c:v>408760</c:v>
                </c:pt>
                <c:pt idx="12243">
                  <c:v>400460</c:v>
                </c:pt>
                <c:pt idx="12244">
                  <c:v>431650</c:v>
                </c:pt>
                <c:pt idx="12245">
                  <c:v>457880</c:v>
                </c:pt>
                <c:pt idx="12246">
                  <c:v>487750</c:v>
                </c:pt>
                <c:pt idx="12247">
                  <c:v>470000</c:v>
                </c:pt>
                <c:pt idx="12248">
                  <c:v>539520</c:v>
                </c:pt>
                <c:pt idx="12249">
                  <c:v>629790</c:v>
                </c:pt>
                <c:pt idx="12250">
                  <c:v>565160</c:v>
                </c:pt>
                <c:pt idx="12251">
                  <c:v>713570</c:v>
                </c:pt>
                <c:pt idx="12252">
                  <c:v>117230</c:v>
                </c:pt>
                <c:pt idx="12253">
                  <c:v>85371</c:v>
                </c:pt>
                <c:pt idx="12254">
                  <c:v>67356</c:v>
                </c:pt>
                <c:pt idx="12255">
                  <c:v>65597</c:v>
                </c:pt>
                <c:pt idx="12256">
                  <c:v>65195</c:v>
                </c:pt>
                <c:pt idx="12257">
                  <c:v>538500</c:v>
                </c:pt>
                <c:pt idx="12258">
                  <c:v>551110</c:v>
                </c:pt>
                <c:pt idx="12259">
                  <c:v>63360</c:v>
                </c:pt>
                <c:pt idx="12260">
                  <c:v>61346</c:v>
                </c:pt>
                <c:pt idx="12261">
                  <c:v>414680</c:v>
                </c:pt>
                <c:pt idx="12262">
                  <c:v>384460</c:v>
                </c:pt>
                <c:pt idx="12263">
                  <c:v>382790</c:v>
                </c:pt>
                <c:pt idx="12264">
                  <c:v>387390</c:v>
                </c:pt>
                <c:pt idx="12265">
                  <c:v>422820</c:v>
                </c:pt>
                <c:pt idx="12266">
                  <c:v>490350</c:v>
                </c:pt>
                <c:pt idx="12267">
                  <c:v>479080</c:v>
                </c:pt>
                <c:pt idx="12268">
                  <c:v>505000</c:v>
                </c:pt>
                <c:pt idx="12269">
                  <c:v>798900</c:v>
                </c:pt>
                <c:pt idx="12270">
                  <c:v>850680</c:v>
                </c:pt>
                <c:pt idx="12271">
                  <c:v>841110</c:v>
                </c:pt>
                <c:pt idx="12272">
                  <c:v>842210</c:v>
                </c:pt>
                <c:pt idx="12273">
                  <c:v>847530</c:v>
                </c:pt>
                <c:pt idx="12274">
                  <c:v>819620</c:v>
                </c:pt>
                <c:pt idx="12275">
                  <c:v>822920</c:v>
                </c:pt>
                <c:pt idx="12276">
                  <c:v>817320</c:v>
                </c:pt>
                <c:pt idx="12277">
                  <c:v>735700</c:v>
                </c:pt>
                <c:pt idx="12278">
                  <c:v>641450</c:v>
                </c:pt>
                <c:pt idx="12279">
                  <c:v>710380</c:v>
                </c:pt>
                <c:pt idx="12280">
                  <c:v>563990</c:v>
                </c:pt>
                <c:pt idx="12281">
                  <c:v>550030</c:v>
                </c:pt>
                <c:pt idx="12282">
                  <c:v>544900</c:v>
                </c:pt>
                <c:pt idx="12283">
                  <c:v>373480</c:v>
                </c:pt>
                <c:pt idx="12284">
                  <c:v>367990</c:v>
                </c:pt>
                <c:pt idx="12285">
                  <c:v>348650</c:v>
                </c:pt>
                <c:pt idx="12286">
                  <c:v>327580</c:v>
                </c:pt>
                <c:pt idx="12287">
                  <c:v>285660</c:v>
                </c:pt>
                <c:pt idx="12288">
                  <c:v>345310</c:v>
                </c:pt>
                <c:pt idx="12289">
                  <c:v>285680</c:v>
                </c:pt>
                <c:pt idx="12290">
                  <c:v>310670</c:v>
                </c:pt>
                <c:pt idx="12291">
                  <c:v>296160</c:v>
                </c:pt>
                <c:pt idx="12292">
                  <c:v>357400</c:v>
                </c:pt>
                <c:pt idx="12293">
                  <c:v>376820</c:v>
                </c:pt>
                <c:pt idx="12294">
                  <c:v>344500</c:v>
                </c:pt>
                <c:pt idx="12295">
                  <c:v>478660</c:v>
                </c:pt>
                <c:pt idx="12296">
                  <c:v>459770</c:v>
                </c:pt>
                <c:pt idx="12297">
                  <c:v>467110</c:v>
                </c:pt>
                <c:pt idx="12298">
                  <c:v>497060</c:v>
                </c:pt>
                <c:pt idx="12299">
                  <c:v>535770</c:v>
                </c:pt>
                <c:pt idx="12300">
                  <c:v>500470</c:v>
                </c:pt>
                <c:pt idx="12301">
                  <c:v>634200</c:v>
                </c:pt>
                <c:pt idx="12302">
                  <c:v>592830</c:v>
                </c:pt>
                <c:pt idx="12303">
                  <c:v>567230</c:v>
                </c:pt>
                <c:pt idx="12304">
                  <c:v>473350</c:v>
                </c:pt>
                <c:pt idx="12305">
                  <c:v>475710</c:v>
                </c:pt>
                <c:pt idx="12306">
                  <c:v>428820</c:v>
                </c:pt>
                <c:pt idx="12307">
                  <c:v>355940</c:v>
                </c:pt>
                <c:pt idx="12308">
                  <c:v>340780</c:v>
                </c:pt>
                <c:pt idx="12309">
                  <c:v>353050</c:v>
                </c:pt>
                <c:pt idx="12310">
                  <c:v>345000</c:v>
                </c:pt>
                <c:pt idx="12311">
                  <c:v>346920</c:v>
                </c:pt>
                <c:pt idx="12312">
                  <c:v>350600</c:v>
                </c:pt>
                <c:pt idx="12313">
                  <c:v>339160</c:v>
                </c:pt>
                <c:pt idx="12314">
                  <c:v>337640</c:v>
                </c:pt>
                <c:pt idx="12315">
                  <c:v>325100</c:v>
                </c:pt>
                <c:pt idx="12316">
                  <c:v>336010</c:v>
                </c:pt>
                <c:pt idx="12317">
                  <c:v>428490</c:v>
                </c:pt>
                <c:pt idx="12318">
                  <c:v>398790</c:v>
                </c:pt>
                <c:pt idx="12319">
                  <c:v>437690</c:v>
                </c:pt>
                <c:pt idx="12320">
                  <c:v>436390</c:v>
                </c:pt>
                <c:pt idx="12321">
                  <c:v>431300</c:v>
                </c:pt>
                <c:pt idx="12322">
                  <c:v>377460</c:v>
                </c:pt>
                <c:pt idx="12323">
                  <c:v>386120</c:v>
                </c:pt>
                <c:pt idx="12324">
                  <c:v>377760</c:v>
                </c:pt>
                <c:pt idx="12325">
                  <c:v>259430</c:v>
                </c:pt>
                <c:pt idx="12326">
                  <c:v>265290</c:v>
                </c:pt>
                <c:pt idx="12327">
                  <c:v>268150</c:v>
                </c:pt>
                <c:pt idx="12328">
                  <c:v>247380</c:v>
                </c:pt>
                <c:pt idx="12329">
                  <c:v>251900</c:v>
                </c:pt>
                <c:pt idx="12330">
                  <c:v>256150</c:v>
                </c:pt>
                <c:pt idx="12331">
                  <c:v>241790</c:v>
                </c:pt>
                <c:pt idx="12332">
                  <c:v>244150</c:v>
                </c:pt>
                <c:pt idx="12333">
                  <c:v>225870</c:v>
                </c:pt>
                <c:pt idx="12334">
                  <c:v>262260</c:v>
                </c:pt>
                <c:pt idx="12335">
                  <c:v>261090</c:v>
                </c:pt>
                <c:pt idx="12336">
                  <c:v>233450</c:v>
                </c:pt>
                <c:pt idx="12337">
                  <c:v>329670</c:v>
                </c:pt>
                <c:pt idx="12338">
                  <c:v>341150</c:v>
                </c:pt>
                <c:pt idx="12339">
                  <c:v>327640</c:v>
                </c:pt>
                <c:pt idx="12340">
                  <c:v>319760</c:v>
                </c:pt>
                <c:pt idx="12341">
                  <c:v>356940</c:v>
                </c:pt>
                <c:pt idx="12342">
                  <c:v>330410</c:v>
                </c:pt>
                <c:pt idx="12343">
                  <c:v>494000</c:v>
                </c:pt>
                <c:pt idx="12344">
                  <c:v>491440</c:v>
                </c:pt>
                <c:pt idx="12345">
                  <c:v>467620</c:v>
                </c:pt>
                <c:pt idx="12346">
                  <c:v>380030</c:v>
                </c:pt>
                <c:pt idx="12347">
                  <c:v>385630</c:v>
                </c:pt>
                <c:pt idx="12348">
                  <c:v>381380</c:v>
                </c:pt>
                <c:pt idx="12349">
                  <c:v>342150</c:v>
                </c:pt>
                <c:pt idx="12350">
                  <c:v>56814</c:v>
                </c:pt>
                <c:pt idx="12351">
                  <c:v>56469</c:v>
                </c:pt>
                <c:pt idx="12352">
                  <c:v>52446</c:v>
                </c:pt>
                <c:pt idx="12353">
                  <c:v>58055</c:v>
                </c:pt>
                <c:pt idx="12354">
                  <c:v>45871</c:v>
                </c:pt>
                <c:pt idx="12355">
                  <c:v>41295</c:v>
                </c:pt>
                <c:pt idx="12356">
                  <c:v>43936</c:v>
                </c:pt>
                <c:pt idx="12357">
                  <c:v>44410</c:v>
                </c:pt>
                <c:pt idx="12358">
                  <c:v>52415</c:v>
                </c:pt>
                <c:pt idx="12359">
                  <c:v>51983</c:v>
                </c:pt>
                <c:pt idx="12360">
                  <c:v>57089</c:v>
                </c:pt>
                <c:pt idx="12361">
                  <c:v>438100</c:v>
                </c:pt>
                <c:pt idx="12362">
                  <c:v>404830</c:v>
                </c:pt>
                <c:pt idx="12363">
                  <c:v>429480</c:v>
                </c:pt>
                <c:pt idx="12364">
                  <c:v>57333</c:v>
                </c:pt>
                <c:pt idx="12365">
                  <c:v>59385</c:v>
                </c:pt>
                <c:pt idx="12366">
                  <c:v>62802</c:v>
                </c:pt>
                <c:pt idx="12367">
                  <c:v>68421</c:v>
                </c:pt>
                <c:pt idx="12368">
                  <c:v>446330</c:v>
                </c:pt>
                <c:pt idx="12369">
                  <c:v>477890</c:v>
                </c:pt>
                <c:pt idx="12370">
                  <c:v>435880</c:v>
                </c:pt>
                <c:pt idx="12371">
                  <c:v>408580</c:v>
                </c:pt>
                <c:pt idx="12372">
                  <c:v>394900</c:v>
                </c:pt>
                <c:pt idx="12373">
                  <c:v>395290</c:v>
                </c:pt>
                <c:pt idx="12374">
                  <c:v>388290</c:v>
                </c:pt>
                <c:pt idx="12375">
                  <c:v>395640</c:v>
                </c:pt>
                <c:pt idx="12376">
                  <c:v>354990</c:v>
                </c:pt>
                <c:pt idx="12377">
                  <c:v>323280</c:v>
                </c:pt>
                <c:pt idx="12378">
                  <c:v>340230</c:v>
                </c:pt>
                <c:pt idx="12379">
                  <c:v>246660</c:v>
                </c:pt>
                <c:pt idx="12380">
                  <c:v>245840</c:v>
                </c:pt>
                <c:pt idx="12381">
                  <c:v>239350</c:v>
                </c:pt>
                <c:pt idx="12382">
                  <c:v>217590</c:v>
                </c:pt>
                <c:pt idx="12383">
                  <c:v>220920</c:v>
                </c:pt>
                <c:pt idx="12384">
                  <c:v>221590</c:v>
                </c:pt>
                <c:pt idx="12385">
                  <c:v>269540</c:v>
                </c:pt>
                <c:pt idx="12386">
                  <c:v>269200</c:v>
                </c:pt>
                <c:pt idx="12387">
                  <c:v>277050</c:v>
                </c:pt>
                <c:pt idx="12388">
                  <c:v>316890</c:v>
                </c:pt>
                <c:pt idx="12389">
                  <c:v>323970</c:v>
                </c:pt>
                <c:pt idx="12390">
                  <c:v>326190</c:v>
                </c:pt>
                <c:pt idx="12391">
                  <c:v>325010</c:v>
                </c:pt>
                <c:pt idx="12392">
                  <c:v>361110</c:v>
                </c:pt>
                <c:pt idx="12393">
                  <c:v>321830</c:v>
                </c:pt>
                <c:pt idx="12394">
                  <c:v>353750</c:v>
                </c:pt>
                <c:pt idx="12395">
                  <c:v>1434200</c:v>
                </c:pt>
                <c:pt idx="12396">
                  <c:v>708420</c:v>
                </c:pt>
                <c:pt idx="12397">
                  <c:v>359550</c:v>
                </c:pt>
                <c:pt idx="12398">
                  <c:v>338240</c:v>
                </c:pt>
                <c:pt idx="12399">
                  <c:v>343670</c:v>
                </c:pt>
                <c:pt idx="12400">
                  <c:v>322870</c:v>
                </c:pt>
                <c:pt idx="12401">
                  <c:v>324920</c:v>
                </c:pt>
                <c:pt idx="12402">
                  <c:v>319410</c:v>
                </c:pt>
                <c:pt idx="12403">
                  <c:v>305000</c:v>
                </c:pt>
                <c:pt idx="12404">
                  <c:v>307120</c:v>
                </c:pt>
                <c:pt idx="12405">
                  <c:v>302510</c:v>
                </c:pt>
                <c:pt idx="12406">
                  <c:v>277390</c:v>
                </c:pt>
                <c:pt idx="12407">
                  <c:v>280640</c:v>
                </c:pt>
                <c:pt idx="12408">
                  <c:v>274690</c:v>
                </c:pt>
                <c:pt idx="12409">
                  <c:v>209250</c:v>
                </c:pt>
                <c:pt idx="12410">
                  <c:v>211580</c:v>
                </c:pt>
                <c:pt idx="12411">
                  <c:v>206970</c:v>
                </c:pt>
                <c:pt idx="12412">
                  <c:v>201180</c:v>
                </c:pt>
                <c:pt idx="12413">
                  <c:v>205890</c:v>
                </c:pt>
                <c:pt idx="12414">
                  <c:v>205090</c:v>
                </c:pt>
                <c:pt idx="12415">
                  <c:v>258450</c:v>
                </c:pt>
                <c:pt idx="12416">
                  <c:v>260630</c:v>
                </c:pt>
                <c:pt idx="12417">
                  <c:v>267560</c:v>
                </c:pt>
                <c:pt idx="12418">
                  <c:v>302050</c:v>
                </c:pt>
                <c:pt idx="12419">
                  <c:v>541400</c:v>
                </c:pt>
                <c:pt idx="12420">
                  <c:v>389650</c:v>
                </c:pt>
                <c:pt idx="12421">
                  <c:v>304670</c:v>
                </c:pt>
                <c:pt idx="12422">
                  <c:v>320170</c:v>
                </c:pt>
                <c:pt idx="12423">
                  <c:v>319760</c:v>
                </c:pt>
                <c:pt idx="12424">
                  <c:v>328060</c:v>
                </c:pt>
                <c:pt idx="12425">
                  <c:v>299080</c:v>
                </c:pt>
                <c:pt idx="12426">
                  <c:v>326480</c:v>
                </c:pt>
                <c:pt idx="12427">
                  <c:v>298550</c:v>
                </c:pt>
                <c:pt idx="12428">
                  <c:v>296440</c:v>
                </c:pt>
                <c:pt idx="12429">
                  <c:v>292060</c:v>
                </c:pt>
                <c:pt idx="12430">
                  <c:v>274450</c:v>
                </c:pt>
                <c:pt idx="12431">
                  <c:v>278900</c:v>
                </c:pt>
                <c:pt idx="12432">
                  <c:v>270320</c:v>
                </c:pt>
                <c:pt idx="12433">
                  <c:v>240830</c:v>
                </c:pt>
                <c:pt idx="12434">
                  <c:v>242940</c:v>
                </c:pt>
                <c:pt idx="12435">
                  <c:v>241260</c:v>
                </c:pt>
                <c:pt idx="12436">
                  <c:v>243840</c:v>
                </c:pt>
                <c:pt idx="12437">
                  <c:v>249870</c:v>
                </c:pt>
                <c:pt idx="12438">
                  <c:v>250710</c:v>
                </c:pt>
                <c:pt idx="12439">
                  <c:v>291840</c:v>
                </c:pt>
                <c:pt idx="12440">
                  <c:v>294930</c:v>
                </c:pt>
                <c:pt idx="12441">
                  <c:v>297550</c:v>
                </c:pt>
                <c:pt idx="12442">
                  <c:v>321720</c:v>
                </c:pt>
                <c:pt idx="12443">
                  <c:v>329190</c:v>
                </c:pt>
                <c:pt idx="12444">
                  <c:v>346100</c:v>
                </c:pt>
                <c:pt idx="12445">
                  <c:v>411210</c:v>
                </c:pt>
                <c:pt idx="12446">
                  <c:v>417600</c:v>
                </c:pt>
                <c:pt idx="12447">
                  <c:v>422620</c:v>
                </c:pt>
                <c:pt idx="12448">
                  <c:v>465340</c:v>
                </c:pt>
                <c:pt idx="12449">
                  <c:v>475690</c:v>
                </c:pt>
                <c:pt idx="12450">
                  <c:v>464340</c:v>
                </c:pt>
                <c:pt idx="12451">
                  <c:v>493370</c:v>
                </c:pt>
                <c:pt idx="12452">
                  <c:v>497270</c:v>
                </c:pt>
                <c:pt idx="12453">
                  <c:v>495040</c:v>
                </c:pt>
                <c:pt idx="12454">
                  <c:v>479600</c:v>
                </c:pt>
                <c:pt idx="12455">
                  <c:v>486400</c:v>
                </c:pt>
                <c:pt idx="12456">
                  <c:v>482350</c:v>
                </c:pt>
                <c:pt idx="12457">
                  <c:v>440580</c:v>
                </c:pt>
                <c:pt idx="12458">
                  <c:v>440350</c:v>
                </c:pt>
                <c:pt idx="12459">
                  <c:v>435420</c:v>
                </c:pt>
                <c:pt idx="12460">
                  <c:v>404480</c:v>
                </c:pt>
                <c:pt idx="12461">
                  <c:v>412150</c:v>
                </c:pt>
                <c:pt idx="12462">
                  <c:v>400220</c:v>
                </c:pt>
                <c:pt idx="12463">
                  <c:v>381410</c:v>
                </c:pt>
                <c:pt idx="12464">
                  <c:v>349830</c:v>
                </c:pt>
                <c:pt idx="12465">
                  <c:v>370370</c:v>
                </c:pt>
                <c:pt idx="12466">
                  <c:v>298060</c:v>
                </c:pt>
                <c:pt idx="12467">
                  <c:v>400810</c:v>
                </c:pt>
                <c:pt idx="12468">
                  <c:v>307750</c:v>
                </c:pt>
                <c:pt idx="12469">
                  <c:v>259030</c:v>
                </c:pt>
                <c:pt idx="12470">
                  <c:v>276040</c:v>
                </c:pt>
                <c:pt idx="12471">
                  <c:v>275930</c:v>
                </c:pt>
                <c:pt idx="12472">
                  <c:v>296250</c:v>
                </c:pt>
                <c:pt idx="12473">
                  <c:v>299420</c:v>
                </c:pt>
                <c:pt idx="12474">
                  <c:v>299660</c:v>
                </c:pt>
                <c:pt idx="12475">
                  <c:v>332430</c:v>
                </c:pt>
                <c:pt idx="12476">
                  <c:v>333780</c:v>
                </c:pt>
                <c:pt idx="12477">
                  <c:v>331060</c:v>
                </c:pt>
                <c:pt idx="12478">
                  <c:v>351460</c:v>
                </c:pt>
                <c:pt idx="12479">
                  <c:v>332530</c:v>
                </c:pt>
                <c:pt idx="12480">
                  <c:v>361350</c:v>
                </c:pt>
                <c:pt idx="12481">
                  <c:v>351130</c:v>
                </c:pt>
                <c:pt idx="12482">
                  <c:v>386600</c:v>
                </c:pt>
                <c:pt idx="12483">
                  <c:v>353380</c:v>
                </c:pt>
                <c:pt idx="12484">
                  <c:v>375990</c:v>
                </c:pt>
                <c:pt idx="12485">
                  <c:v>345340</c:v>
                </c:pt>
                <c:pt idx="12486">
                  <c:v>365130</c:v>
                </c:pt>
                <c:pt idx="12487">
                  <c:v>333330</c:v>
                </c:pt>
                <c:pt idx="12488">
                  <c:v>335340</c:v>
                </c:pt>
                <c:pt idx="12489">
                  <c:v>324980</c:v>
                </c:pt>
                <c:pt idx="12490">
                  <c:v>305190</c:v>
                </c:pt>
                <c:pt idx="12491">
                  <c:v>306320</c:v>
                </c:pt>
                <c:pt idx="12492">
                  <c:v>296940</c:v>
                </c:pt>
                <c:pt idx="12493">
                  <c:v>271620</c:v>
                </c:pt>
                <c:pt idx="12494">
                  <c:v>265490</c:v>
                </c:pt>
                <c:pt idx="12495">
                  <c:v>268370</c:v>
                </c:pt>
                <c:pt idx="12496">
                  <c:v>272760</c:v>
                </c:pt>
                <c:pt idx="12497">
                  <c:v>276100</c:v>
                </c:pt>
                <c:pt idx="12498">
                  <c:v>279390</c:v>
                </c:pt>
                <c:pt idx="12499">
                  <c:v>325170</c:v>
                </c:pt>
                <c:pt idx="12500">
                  <c:v>321830</c:v>
                </c:pt>
                <c:pt idx="12501">
                  <c:v>327890</c:v>
                </c:pt>
                <c:pt idx="12502">
                  <c:v>349590</c:v>
                </c:pt>
                <c:pt idx="12503">
                  <c:v>356750</c:v>
                </c:pt>
                <c:pt idx="12504">
                  <c:v>360290</c:v>
                </c:pt>
                <c:pt idx="12505">
                  <c:v>407710</c:v>
                </c:pt>
                <c:pt idx="12506">
                  <c:v>409930</c:v>
                </c:pt>
                <c:pt idx="12507">
                  <c:v>409600</c:v>
                </c:pt>
                <c:pt idx="12508">
                  <c:v>427650</c:v>
                </c:pt>
                <c:pt idx="12509">
                  <c:v>433330</c:v>
                </c:pt>
                <c:pt idx="12510">
                  <c:v>423360</c:v>
                </c:pt>
                <c:pt idx="12511">
                  <c:v>432340</c:v>
                </c:pt>
                <c:pt idx="12512">
                  <c:v>444510</c:v>
                </c:pt>
                <c:pt idx="12513">
                  <c:v>433810</c:v>
                </c:pt>
                <c:pt idx="12514">
                  <c:v>449960</c:v>
                </c:pt>
                <c:pt idx="12515">
                  <c:v>375490</c:v>
                </c:pt>
                <c:pt idx="12516">
                  <c:v>241330</c:v>
                </c:pt>
                <c:pt idx="12517">
                  <c:v>241770</c:v>
                </c:pt>
                <c:pt idx="12518">
                  <c:v>225810</c:v>
                </c:pt>
                <c:pt idx="12519">
                  <c:v>228740</c:v>
                </c:pt>
                <c:pt idx="12520">
                  <c:v>231890</c:v>
                </c:pt>
                <c:pt idx="12521">
                  <c:v>231210</c:v>
                </c:pt>
                <c:pt idx="12522">
                  <c:v>237050</c:v>
                </c:pt>
                <c:pt idx="12523">
                  <c:v>241190</c:v>
                </c:pt>
                <c:pt idx="12524">
                  <c:v>246030</c:v>
                </c:pt>
                <c:pt idx="12525">
                  <c:v>265570</c:v>
                </c:pt>
                <c:pt idx="12526">
                  <c:v>278410</c:v>
                </c:pt>
                <c:pt idx="12527">
                  <c:v>273430</c:v>
                </c:pt>
                <c:pt idx="12528">
                  <c:v>290150</c:v>
                </c:pt>
                <c:pt idx="12529">
                  <c:v>294130</c:v>
                </c:pt>
                <c:pt idx="12530">
                  <c:v>298790</c:v>
                </c:pt>
                <c:pt idx="12531">
                  <c:v>312710</c:v>
                </c:pt>
                <c:pt idx="12532">
                  <c:v>320610</c:v>
                </c:pt>
                <c:pt idx="12533">
                  <c:v>319900</c:v>
                </c:pt>
                <c:pt idx="12534">
                  <c:v>328140</c:v>
                </c:pt>
                <c:pt idx="12535">
                  <c:v>330620</c:v>
                </c:pt>
                <c:pt idx="12536">
                  <c:v>328080</c:v>
                </c:pt>
                <c:pt idx="12537">
                  <c:v>345560</c:v>
                </c:pt>
                <c:pt idx="12538">
                  <c:v>348030</c:v>
                </c:pt>
                <c:pt idx="12539">
                  <c:v>348960</c:v>
                </c:pt>
                <c:pt idx="12540">
                  <c:v>324480</c:v>
                </c:pt>
                <c:pt idx="12541">
                  <c:v>365450</c:v>
                </c:pt>
                <c:pt idx="12542">
                  <c:v>360060</c:v>
                </c:pt>
                <c:pt idx="12543">
                  <c:v>342830</c:v>
                </c:pt>
                <c:pt idx="12544">
                  <c:v>350240</c:v>
                </c:pt>
                <c:pt idx="12545">
                  <c:v>338870</c:v>
                </c:pt>
                <c:pt idx="12546">
                  <c:v>301280</c:v>
                </c:pt>
                <c:pt idx="12547">
                  <c:v>317530</c:v>
                </c:pt>
                <c:pt idx="12548">
                  <c:v>315580</c:v>
                </c:pt>
                <c:pt idx="12549">
                  <c:v>294870</c:v>
                </c:pt>
                <c:pt idx="12550">
                  <c:v>301130</c:v>
                </c:pt>
                <c:pt idx="12551">
                  <c:v>285050</c:v>
                </c:pt>
                <c:pt idx="12552">
                  <c:v>271300</c:v>
                </c:pt>
                <c:pt idx="12553">
                  <c:v>272180</c:v>
                </c:pt>
                <c:pt idx="12554">
                  <c:v>275690</c:v>
                </c:pt>
                <c:pt idx="12555">
                  <c:v>289490</c:v>
                </c:pt>
                <c:pt idx="12556">
                  <c:v>293970</c:v>
                </c:pt>
                <c:pt idx="12557">
                  <c:v>296980</c:v>
                </c:pt>
                <c:pt idx="12558">
                  <c:v>355210</c:v>
                </c:pt>
                <c:pt idx="12559">
                  <c:v>363270</c:v>
                </c:pt>
                <c:pt idx="12560">
                  <c:v>360550</c:v>
                </c:pt>
                <c:pt idx="12561">
                  <c:v>384600</c:v>
                </c:pt>
                <c:pt idx="12562">
                  <c:v>655750</c:v>
                </c:pt>
                <c:pt idx="12563">
                  <c:v>443810</c:v>
                </c:pt>
                <c:pt idx="12564">
                  <c:v>347720</c:v>
                </c:pt>
                <c:pt idx="12565">
                  <c:v>325480</c:v>
                </c:pt>
                <c:pt idx="12566">
                  <c:v>347530</c:v>
                </c:pt>
                <c:pt idx="12567">
                  <c:v>345470</c:v>
                </c:pt>
                <c:pt idx="12568">
                  <c:v>347270</c:v>
                </c:pt>
                <c:pt idx="12569">
                  <c:v>348900</c:v>
                </c:pt>
                <c:pt idx="12570">
                  <c:v>335550</c:v>
                </c:pt>
                <c:pt idx="12571">
                  <c:v>333010</c:v>
                </c:pt>
                <c:pt idx="12572">
                  <c:v>331150</c:v>
                </c:pt>
                <c:pt idx="12573">
                  <c:v>318960</c:v>
                </c:pt>
                <c:pt idx="12574">
                  <c:v>321070</c:v>
                </c:pt>
                <c:pt idx="12575">
                  <c:v>315520</c:v>
                </c:pt>
                <c:pt idx="12576">
                  <c:v>279340</c:v>
                </c:pt>
                <c:pt idx="12577">
                  <c:v>280110</c:v>
                </c:pt>
                <c:pt idx="12578">
                  <c:v>276530</c:v>
                </c:pt>
                <c:pt idx="12579">
                  <c:v>268490</c:v>
                </c:pt>
                <c:pt idx="12580">
                  <c:v>271280</c:v>
                </c:pt>
                <c:pt idx="12581">
                  <c:v>271400</c:v>
                </c:pt>
                <c:pt idx="12582">
                  <c:v>275670</c:v>
                </c:pt>
                <c:pt idx="12583">
                  <c:v>278450</c:v>
                </c:pt>
                <c:pt idx="12584">
                  <c:v>282280</c:v>
                </c:pt>
                <c:pt idx="12585">
                  <c:v>302500</c:v>
                </c:pt>
                <c:pt idx="12586">
                  <c:v>307110</c:v>
                </c:pt>
                <c:pt idx="12587">
                  <c:v>310240</c:v>
                </c:pt>
                <c:pt idx="12588">
                  <c:v>315720</c:v>
                </c:pt>
                <c:pt idx="12589">
                  <c:v>319410</c:v>
                </c:pt>
                <c:pt idx="12590">
                  <c:v>317620</c:v>
                </c:pt>
                <c:pt idx="12591">
                  <c:v>318370</c:v>
                </c:pt>
                <c:pt idx="12592">
                  <c:v>322250</c:v>
                </c:pt>
                <c:pt idx="12593">
                  <c:v>317910</c:v>
                </c:pt>
                <c:pt idx="12594">
                  <c:v>322950</c:v>
                </c:pt>
                <c:pt idx="12595">
                  <c:v>324270</c:v>
                </c:pt>
                <c:pt idx="12596">
                  <c:v>319050</c:v>
                </c:pt>
                <c:pt idx="12597">
                  <c:v>328160</c:v>
                </c:pt>
                <c:pt idx="12598">
                  <c:v>334820</c:v>
                </c:pt>
                <c:pt idx="12599">
                  <c:v>336150</c:v>
                </c:pt>
                <c:pt idx="12600">
                  <c:v>345290</c:v>
                </c:pt>
                <c:pt idx="12601">
                  <c:v>339530</c:v>
                </c:pt>
                <c:pt idx="12602">
                  <c:v>326010</c:v>
                </c:pt>
                <c:pt idx="12603">
                  <c:v>328560</c:v>
                </c:pt>
                <c:pt idx="12604">
                  <c:v>321390</c:v>
                </c:pt>
                <c:pt idx="12605">
                  <c:v>292850</c:v>
                </c:pt>
                <c:pt idx="12606">
                  <c:v>295890</c:v>
                </c:pt>
                <c:pt idx="12607">
                  <c:v>292190</c:v>
                </c:pt>
                <c:pt idx="12608">
                  <c:v>270280</c:v>
                </c:pt>
                <c:pt idx="12609">
                  <c:v>524980</c:v>
                </c:pt>
                <c:pt idx="12610">
                  <c:v>317290</c:v>
                </c:pt>
                <c:pt idx="12611">
                  <c:v>333840</c:v>
                </c:pt>
                <c:pt idx="12612">
                  <c:v>336530</c:v>
                </c:pt>
                <c:pt idx="12613">
                  <c:v>318030</c:v>
                </c:pt>
                <c:pt idx="12614">
                  <c:v>356530</c:v>
                </c:pt>
                <c:pt idx="12615">
                  <c:v>326010</c:v>
                </c:pt>
                <c:pt idx="12616">
                  <c:v>367300</c:v>
                </c:pt>
                <c:pt idx="12617">
                  <c:v>340570</c:v>
                </c:pt>
                <c:pt idx="12618">
                  <c:v>370990</c:v>
                </c:pt>
                <c:pt idx="12619">
                  <c:v>344240</c:v>
                </c:pt>
                <c:pt idx="12620">
                  <c:v>376380</c:v>
                </c:pt>
                <c:pt idx="12621">
                  <c:v>342680</c:v>
                </c:pt>
                <c:pt idx="12622">
                  <c:v>347560</c:v>
                </c:pt>
                <c:pt idx="12623">
                  <c:v>355530</c:v>
                </c:pt>
                <c:pt idx="12624">
                  <c:v>387540</c:v>
                </c:pt>
                <c:pt idx="12625">
                  <c:v>334960</c:v>
                </c:pt>
                <c:pt idx="12626">
                  <c:v>373320</c:v>
                </c:pt>
                <c:pt idx="12627">
                  <c:v>370850</c:v>
                </c:pt>
                <c:pt idx="12628">
                  <c:v>343080</c:v>
                </c:pt>
                <c:pt idx="12629">
                  <c:v>347700</c:v>
                </c:pt>
                <c:pt idx="12630">
                  <c:v>339360</c:v>
                </c:pt>
                <c:pt idx="12631">
                  <c:v>327800</c:v>
                </c:pt>
                <c:pt idx="12632">
                  <c:v>330560</c:v>
                </c:pt>
                <c:pt idx="12633">
                  <c:v>322910</c:v>
                </c:pt>
                <c:pt idx="12634">
                  <c:v>288950</c:v>
                </c:pt>
                <c:pt idx="12635">
                  <c:v>288550</c:v>
                </c:pt>
                <c:pt idx="12636">
                  <c:v>284890</c:v>
                </c:pt>
                <c:pt idx="12637">
                  <c:v>274700</c:v>
                </c:pt>
                <c:pt idx="12638">
                  <c:v>277200</c:v>
                </c:pt>
                <c:pt idx="12639">
                  <c:v>272250</c:v>
                </c:pt>
                <c:pt idx="12640">
                  <c:v>272290</c:v>
                </c:pt>
                <c:pt idx="12641">
                  <c:v>275990</c:v>
                </c:pt>
                <c:pt idx="12642">
                  <c:v>280960</c:v>
                </c:pt>
                <c:pt idx="12643">
                  <c:v>304450</c:v>
                </c:pt>
                <c:pt idx="12644">
                  <c:v>309890</c:v>
                </c:pt>
                <c:pt idx="12645">
                  <c:v>310870</c:v>
                </c:pt>
                <c:pt idx="12646">
                  <c:v>314240</c:v>
                </c:pt>
                <c:pt idx="12647">
                  <c:v>316520</c:v>
                </c:pt>
                <c:pt idx="12648">
                  <c:v>315050</c:v>
                </c:pt>
                <c:pt idx="12649">
                  <c:v>309000</c:v>
                </c:pt>
                <c:pt idx="12650">
                  <c:v>310760</c:v>
                </c:pt>
                <c:pt idx="12651">
                  <c:v>305030</c:v>
                </c:pt>
                <c:pt idx="12652">
                  <c:v>291060</c:v>
                </c:pt>
                <c:pt idx="12653">
                  <c:v>293170</c:v>
                </c:pt>
                <c:pt idx="12654">
                  <c:v>291710</c:v>
                </c:pt>
                <c:pt idx="12655">
                  <c:v>269480</c:v>
                </c:pt>
                <c:pt idx="12656">
                  <c:v>1110800</c:v>
                </c:pt>
                <c:pt idx="12657">
                  <c:v>716080</c:v>
                </c:pt>
                <c:pt idx="12658">
                  <c:v>224830</c:v>
                </c:pt>
                <c:pt idx="12659">
                  <c:v>230120</c:v>
                </c:pt>
                <c:pt idx="12660">
                  <c:v>299300</c:v>
                </c:pt>
                <c:pt idx="12661">
                  <c:v>306810</c:v>
                </c:pt>
                <c:pt idx="12662">
                  <c:v>310900</c:v>
                </c:pt>
                <c:pt idx="12663">
                  <c:v>309160</c:v>
                </c:pt>
                <c:pt idx="12664">
                  <c:v>325230</c:v>
                </c:pt>
                <c:pt idx="12665">
                  <c:v>329240</c:v>
                </c:pt>
                <c:pt idx="12666">
                  <c:v>330210</c:v>
                </c:pt>
                <c:pt idx="12667">
                  <c:v>303410</c:v>
                </c:pt>
                <c:pt idx="12668">
                  <c:v>335030</c:v>
                </c:pt>
                <c:pt idx="12669">
                  <c:v>305670</c:v>
                </c:pt>
                <c:pt idx="12670">
                  <c:v>346850</c:v>
                </c:pt>
                <c:pt idx="12671">
                  <c:v>320650</c:v>
                </c:pt>
                <c:pt idx="12672">
                  <c:v>347700</c:v>
                </c:pt>
                <c:pt idx="12673">
                  <c:v>326190</c:v>
                </c:pt>
                <c:pt idx="12674">
                  <c:v>362040</c:v>
                </c:pt>
                <c:pt idx="12675">
                  <c:v>323750</c:v>
                </c:pt>
                <c:pt idx="12676">
                  <c:v>294690</c:v>
                </c:pt>
                <c:pt idx="12677">
                  <c:v>282170</c:v>
                </c:pt>
                <c:pt idx="12678">
                  <c:v>284500</c:v>
                </c:pt>
                <c:pt idx="12679">
                  <c:v>289250</c:v>
                </c:pt>
                <c:pt idx="12680">
                  <c:v>293490</c:v>
                </c:pt>
                <c:pt idx="12681">
                  <c:v>524100</c:v>
                </c:pt>
                <c:pt idx="12682">
                  <c:v>397910</c:v>
                </c:pt>
                <c:pt idx="12683">
                  <c:v>255680</c:v>
                </c:pt>
                <c:pt idx="12684">
                  <c:v>262970</c:v>
                </c:pt>
                <c:pt idx="12685">
                  <c:v>258760</c:v>
                </c:pt>
                <c:pt idx="12686">
                  <c:v>260080</c:v>
                </c:pt>
                <c:pt idx="12687">
                  <c:v>264470</c:v>
                </c:pt>
                <c:pt idx="12688">
                  <c:v>260950</c:v>
                </c:pt>
                <c:pt idx="12689">
                  <c:v>255270</c:v>
                </c:pt>
                <c:pt idx="12690">
                  <c:v>266910</c:v>
                </c:pt>
                <c:pt idx="12691">
                  <c:v>261800</c:v>
                </c:pt>
                <c:pt idx="12692">
                  <c:v>246040</c:v>
                </c:pt>
                <c:pt idx="12693">
                  <c:v>262350</c:v>
                </c:pt>
                <c:pt idx="12694">
                  <c:v>272360</c:v>
                </c:pt>
                <c:pt idx="12695">
                  <c:v>301540</c:v>
                </c:pt>
                <c:pt idx="12696">
                  <c:v>305820</c:v>
                </c:pt>
                <c:pt idx="12697">
                  <c:v>304320</c:v>
                </c:pt>
                <c:pt idx="12698">
                  <c:v>313910</c:v>
                </c:pt>
                <c:pt idx="12699">
                  <c:v>315520</c:v>
                </c:pt>
                <c:pt idx="12700">
                  <c:v>314760</c:v>
                </c:pt>
                <c:pt idx="12701">
                  <c:v>312480</c:v>
                </c:pt>
                <c:pt idx="12702">
                  <c:v>313720</c:v>
                </c:pt>
                <c:pt idx="12703">
                  <c:v>314060</c:v>
                </c:pt>
                <c:pt idx="12704">
                  <c:v>309960</c:v>
                </c:pt>
                <c:pt idx="12705">
                  <c:v>312430</c:v>
                </c:pt>
                <c:pt idx="12706">
                  <c:v>310290</c:v>
                </c:pt>
                <c:pt idx="12707">
                  <c:v>300610</c:v>
                </c:pt>
                <c:pt idx="12708">
                  <c:v>302650</c:v>
                </c:pt>
                <c:pt idx="12709">
                  <c:v>302470</c:v>
                </c:pt>
                <c:pt idx="12710">
                  <c:v>316970</c:v>
                </c:pt>
                <c:pt idx="12711">
                  <c:v>318500</c:v>
                </c:pt>
                <c:pt idx="12712">
                  <c:v>320530</c:v>
                </c:pt>
                <c:pt idx="12713">
                  <c:v>359380</c:v>
                </c:pt>
                <c:pt idx="12714">
                  <c:v>326000</c:v>
                </c:pt>
                <c:pt idx="12715">
                  <c:v>-9.9990000000000006</c:v>
                </c:pt>
                <c:pt idx="12716">
                  <c:v>-9.9990000000000006</c:v>
                </c:pt>
                <c:pt idx="12717">
                  <c:v>367180</c:v>
                </c:pt>
                <c:pt idx="12718">
                  <c:v>336800</c:v>
                </c:pt>
                <c:pt idx="12719">
                  <c:v>371480</c:v>
                </c:pt>
                <c:pt idx="12720">
                  <c:v>333060</c:v>
                </c:pt>
                <c:pt idx="12721">
                  <c:v>371530</c:v>
                </c:pt>
                <c:pt idx="12722">
                  <c:v>333620</c:v>
                </c:pt>
                <c:pt idx="12723">
                  <c:v>361640</c:v>
                </c:pt>
                <c:pt idx="12724">
                  <c:v>356350</c:v>
                </c:pt>
                <c:pt idx="12725">
                  <c:v>364100</c:v>
                </c:pt>
                <c:pt idx="12726">
                  <c:v>383020</c:v>
                </c:pt>
                <c:pt idx="12727">
                  <c:v>606420</c:v>
                </c:pt>
                <c:pt idx="12728">
                  <c:v>422990</c:v>
                </c:pt>
                <c:pt idx="12729">
                  <c:v>361890</c:v>
                </c:pt>
                <c:pt idx="12730">
                  <c:v>338870</c:v>
                </c:pt>
                <c:pt idx="12731">
                  <c:v>369180</c:v>
                </c:pt>
                <c:pt idx="12732">
                  <c:v>358260</c:v>
                </c:pt>
                <c:pt idx="12733">
                  <c:v>365180</c:v>
                </c:pt>
                <c:pt idx="12734">
                  <c:v>391740</c:v>
                </c:pt>
                <c:pt idx="12735">
                  <c:v>406990</c:v>
                </c:pt>
                <c:pt idx="12736">
                  <c:v>412160</c:v>
                </c:pt>
                <c:pt idx="12737">
                  <c:v>406520</c:v>
                </c:pt>
                <c:pt idx="12738">
                  <c:v>408060</c:v>
                </c:pt>
                <c:pt idx="12739">
                  <c:v>429540</c:v>
                </c:pt>
                <c:pt idx="12740">
                  <c:v>429810</c:v>
                </c:pt>
                <c:pt idx="12741">
                  <c:v>445230</c:v>
                </c:pt>
                <c:pt idx="12742">
                  <c:v>447560</c:v>
                </c:pt>
                <c:pt idx="12743">
                  <c:v>451330</c:v>
                </c:pt>
                <c:pt idx="12744">
                  <c:v>439360</c:v>
                </c:pt>
                <c:pt idx="12745">
                  <c:v>443070</c:v>
                </c:pt>
                <c:pt idx="12746">
                  <c:v>435850</c:v>
                </c:pt>
                <c:pt idx="12747">
                  <c:v>415070</c:v>
                </c:pt>
                <c:pt idx="12748">
                  <c:v>422280</c:v>
                </c:pt>
                <c:pt idx="12749">
                  <c:v>414920</c:v>
                </c:pt>
                <c:pt idx="12750">
                  <c:v>399070</c:v>
                </c:pt>
                <c:pt idx="12751">
                  <c:v>410590</c:v>
                </c:pt>
                <c:pt idx="12752">
                  <c:v>400310</c:v>
                </c:pt>
                <c:pt idx="12753">
                  <c:v>376420</c:v>
                </c:pt>
                <c:pt idx="12754">
                  <c:v>381090</c:v>
                </c:pt>
                <c:pt idx="12755">
                  <c:v>381820</c:v>
                </c:pt>
                <c:pt idx="12756">
                  <c:v>400460</c:v>
                </c:pt>
                <c:pt idx="12757">
                  <c:v>406090</c:v>
                </c:pt>
                <c:pt idx="12758">
                  <c:v>396120</c:v>
                </c:pt>
                <c:pt idx="12759">
                  <c:v>379360</c:v>
                </c:pt>
                <c:pt idx="12760">
                  <c:v>382700</c:v>
                </c:pt>
                <c:pt idx="12761">
                  <c:v>377610</c:v>
                </c:pt>
                <c:pt idx="12762">
                  <c:v>371280</c:v>
                </c:pt>
                <c:pt idx="12763">
                  <c:v>407950</c:v>
                </c:pt>
                <c:pt idx="12764">
                  <c:v>368160</c:v>
                </c:pt>
                <c:pt idx="12765">
                  <c:v>385660</c:v>
                </c:pt>
                <c:pt idx="12766">
                  <c:v>350800</c:v>
                </c:pt>
                <c:pt idx="12767">
                  <c:v>385780</c:v>
                </c:pt>
                <c:pt idx="12768">
                  <c:v>344610</c:v>
                </c:pt>
                <c:pt idx="12769">
                  <c:v>382830</c:v>
                </c:pt>
                <c:pt idx="12770">
                  <c:v>349980</c:v>
                </c:pt>
                <c:pt idx="12771">
                  <c:v>384790</c:v>
                </c:pt>
                <c:pt idx="12772">
                  <c:v>393020</c:v>
                </c:pt>
                <c:pt idx="12773">
                  <c:v>400900</c:v>
                </c:pt>
                <c:pt idx="12774">
                  <c:v>442340</c:v>
                </c:pt>
                <c:pt idx="12775">
                  <c:v>724630</c:v>
                </c:pt>
                <c:pt idx="12776">
                  <c:v>485880</c:v>
                </c:pt>
                <c:pt idx="12777">
                  <c:v>363160</c:v>
                </c:pt>
                <c:pt idx="12778">
                  <c:v>389840</c:v>
                </c:pt>
                <c:pt idx="12779">
                  <c:v>391580</c:v>
                </c:pt>
                <c:pt idx="12780">
                  <c:v>405380</c:v>
                </c:pt>
                <c:pt idx="12781">
                  <c:v>402860</c:v>
                </c:pt>
                <c:pt idx="12782">
                  <c:v>401400</c:v>
                </c:pt>
                <c:pt idx="12783">
                  <c:v>413890</c:v>
                </c:pt>
                <c:pt idx="12784">
                  <c:v>412820</c:v>
                </c:pt>
                <c:pt idx="12785">
                  <c:v>417650</c:v>
                </c:pt>
                <c:pt idx="12786">
                  <c:v>434070</c:v>
                </c:pt>
                <c:pt idx="12787">
                  <c:v>420940</c:v>
                </c:pt>
                <c:pt idx="12788">
                  <c:v>413050</c:v>
                </c:pt>
                <c:pt idx="12789">
                  <c:v>452220</c:v>
                </c:pt>
                <c:pt idx="12790">
                  <c:v>434970</c:v>
                </c:pt>
                <c:pt idx="12791">
                  <c:v>443260</c:v>
                </c:pt>
                <c:pt idx="12792">
                  <c:v>476800</c:v>
                </c:pt>
                <c:pt idx="12793">
                  <c:v>484580</c:v>
                </c:pt>
                <c:pt idx="12794">
                  <c:v>461120</c:v>
                </c:pt>
                <c:pt idx="12795">
                  <c:v>522910</c:v>
                </c:pt>
                <c:pt idx="12796">
                  <c:v>528800</c:v>
                </c:pt>
                <c:pt idx="12797">
                  <c:v>524570</c:v>
                </c:pt>
                <c:pt idx="12798">
                  <c:v>523580</c:v>
                </c:pt>
                <c:pt idx="12799">
                  <c:v>528500</c:v>
                </c:pt>
                <c:pt idx="12800">
                  <c:v>550070</c:v>
                </c:pt>
                <c:pt idx="12801">
                  <c:v>551580</c:v>
                </c:pt>
                <c:pt idx="12802">
                  <c:v>538760</c:v>
                </c:pt>
                <c:pt idx="12803">
                  <c:v>546390</c:v>
                </c:pt>
                <c:pt idx="12804">
                  <c:v>601420</c:v>
                </c:pt>
                <c:pt idx="12805">
                  <c:v>609910</c:v>
                </c:pt>
                <c:pt idx="12806">
                  <c:v>598090</c:v>
                </c:pt>
                <c:pt idx="12807">
                  <c:v>547160</c:v>
                </c:pt>
                <c:pt idx="12808">
                  <c:v>557310</c:v>
                </c:pt>
                <c:pt idx="12809">
                  <c:v>558860</c:v>
                </c:pt>
                <c:pt idx="12810">
                  <c:v>536810</c:v>
                </c:pt>
                <c:pt idx="12811">
                  <c:v>545480</c:v>
                </c:pt>
                <c:pt idx="12812">
                  <c:v>530270</c:v>
                </c:pt>
                <c:pt idx="12813">
                  <c:v>524310</c:v>
                </c:pt>
                <c:pt idx="12814">
                  <c:v>524000</c:v>
                </c:pt>
                <c:pt idx="12815">
                  <c:v>517790</c:v>
                </c:pt>
                <c:pt idx="12816">
                  <c:v>519380</c:v>
                </c:pt>
                <c:pt idx="12817">
                  <c:v>522410</c:v>
                </c:pt>
                <c:pt idx="12818">
                  <c:v>525010</c:v>
                </c:pt>
                <c:pt idx="12819">
                  <c:v>466600</c:v>
                </c:pt>
                <c:pt idx="12820">
                  <c:v>470100</c:v>
                </c:pt>
                <c:pt idx="12821">
                  <c:v>459550</c:v>
                </c:pt>
                <c:pt idx="12822">
                  <c:v>434690</c:v>
                </c:pt>
                <c:pt idx="12823">
                  <c:v>568620</c:v>
                </c:pt>
                <c:pt idx="12824">
                  <c:v>409900</c:v>
                </c:pt>
                <c:pt idx="12825">
                  <c:v>365560</c:v>
                </c:pt>
                <c:pt idx="12826">
                  <c:v>431030</c:v>
                </c:pt>
                <c:pt idx="12827">
                  <c:v>426270</c:v>
                </c:pt>
                <c:pt idx="12828">
                  <c:v>406710</c:v>
                </c:pt>
                <c:pt idx="12829">
                  <c:v>418210</c:v>
                </c:pt>
                <c:pt idx="12830">
                  <c:v>402230</c:v>
                </c:pt>
                <c:pt idx="12831">
                  <c:v>402540</c:v>
                </c:pt>
                <c:pt idx="12832">
                  <c:v>426190</c:v>
                </c:pt>
                <c:pt idx="12833">
                  <c:v>428270</c:v>
                </c:pt>
                <c:pt idx="12834">
                  <c:v>488540</c:v>
                </c:pt>
                <c:pt idx="12835">
                  <c:v>497290</c:v>
                </c:pt>
                <c:pt idx="12836">
                  <c:v>483520</c:v>
                </c:pt>
                <c:pt idx="12837">
                  <c:v>478120</c:v>
                </c:pt>
                <c:pt idx="12838">
                  <c:v>491780</c:v>
                </c:pt>
                <c:pt idx="12839">
                  <c:v>473140</c:v>
                </c:pt>
                <c:pt idx="12840">
                  <c:v>455860</c:v>
                </c:pt>
                <c:pt idx="12841">
                  <c:v>476950</c:v>
                </c:pt>
                <c:pt idx="12842">
                  <c:v>474650</c:v>
                </c:pt>
                <c:pt idx="12843">
                  <c:v>498290</c:v>
                </c:pt>
                <c:pt idx="12844">
                  <c:v>518710</c:v>
                </c:pt>
                <c:pt idx="12845">
                  <c:v>513360</c:v>
                </c:pt>
                <c:pt idx="12846">
                  <c:v>641340</c:v>
                </c:pt>
                <c:pt idx="12847">
                  <c:v>652160</c:v>
                </c:pt>
                <c:pt idx="12848">
                  <c:v>635030</c:v>
                </c:pt>
                <c:pt idx="12849">
                  <c:v>643410</c:v>
                </c:pt>
                <c:pt idx="12850">
                  <c:v>658500</c:v>
                </c:pt>
                <c:pt idx="12851">
                  <c:v>655440</c:v>
                </c:pt>
                <c:pt idx="12852">
                  <c:v>639910</c:v>
                </c:pt>
                <c:pt idx="12853">
                  <c:v>659340</c:v>
                </c:pt>
                <c:pt idx="12854">
                  <c:v>651470</c:v>
                </c:pt>
                <c:pt idx="12855">
                  <c:v>603820</c:v>
                </c:pt>
                <c:pt idx="12856">
                  <c:v>614430</c:v>
                </c:pt>
                <c:pt idx="12857">
                  <c:v>607950</c:v>
                </c:pt>
                <c:pt idx="12858">
                  <c:v>556370</c:v>
                </c:pt>
                <c:pt idx="12859">
                  <c:v>562670</c:v>
                </c:pt>
                <c:pt idx="12860">
                  <c:v>557310</c:v>
                </c:pt>
                <c:pt idx="12861">
                  <c:v>510670</c:v>
                </c:pt>
                <c:pt idx="12862">
                  <c:v>506190</c:v>
                </c:pt>
                <c:pt idx="12863">
                  <c:v>497010</c:v>
                </c:pt>
                <c:pt idx="12864">
                  <c:v>422520</c:v>
                </c:pt>
                <c:pt idx="12865">
                  <c:v>419600</c:v>
                </c:pt>
                <c:pt idx="12866">
                  <c:v>403010</c:v>
                </c:pt>
                <c:pt idx="12867">
                  <c:v>381240</c:v>
                </c:pt>
                <c:pt idx="12868">
                  <c:v>388810</c:v>
                </c:pt>
                <c:pt idx="12869">
                  <c:v>383110</c:v>
                </c:pt>
                <c:pt idx="12870">
                  <c:v>403720</c:v>
                </c:pt>
                <c:pt idx="12871">
                  <c:v>430530</c:v>
                </c:pt>
                <c:pt idx="12872">
                  <c:v>436070</c:v>
                </c:pt>
                <c:pt idx="12873">
                  <c:v>454260</c:v>
                </c:pt>
                <c:pt idx="12874">
                  <c:v>388840</c:v>
                </c:pt>
                <c:pt idx="12875">
                  <c:v>383240</c:v>
                </c:pt>
                <c:pt idx="12876">
                  <c:v>450150</c:v>
                </c:pt>
                <c:pt idx="12877">
                  <c:v>440310</c:v>
                </c:pt>
                <c:pt idx="12878">
                  <c:v>463430</c:v>
                </c:pt>
                <c:pt idx="12879">
                  <c:v>526920</c:v>
                </c:pt>
                <c:pt idx="12880">
                  <c:v>525940</c:v>
                </c:pt>
                <c:pt idx="12881">
                  <c:v>504330</c:v>
                </c:pt>
                <c:pt idx="12882">
                  <c:v>505340</c:v>
                </c:pt>
                <c:pt idx="12883">
                  <c:v>508780</c:v>
                </c:pt>
                <c:pt idx="12884">
                  <c:v>493560</c:v>
                </c:pt>
                <c:pt idx="12885">
                  <c:v>477160</c:v>
                </c:pt>
                <c:pt idx="12886">
                  <c:v>468050</c:v>
                </c:pt>
                <c:pt idx="12887">
                  <c:v>495790</c:v>
                </c:pt>
                <c:pt idx="12888">
                  <c:v>545980</c:v>
                </c:pt>
                <c:pt idx="12889">
                  <c:v>548550</c:v>
                </c:pt>
                <c:pt idx="12890">
                  <c:v>539840</c:v>
                </c:pt>
                <c:pt idx="12891">
                  <c:v>520220</c:v>
                </c:pt>
                <c:pt idx="12892">
                  <c:v>374710</c:v>
                </c:pt>
                <c:pt idx="12893">
                  <c:v>264330</c:v>
                </c:pt>
                <c:pt idx="12894">
                  <c:v>266890</c:v>
                </c:pt>
                <c:pt idx="12895">
                  <c:v>261620</c:v>
                </c:pt>
                <c:pt idx="12896">
                  <c:v>272360</c:v>
                </c:pt>
                <c:pt idx="12897">
                  <c:v>281840</c:v>
                </c:pt>
                <c:pt idx="12898">
                  <c:v>272260</c:v>
                </c:pt>
                <c:pt idx="12899">
                  <c:v>301680</c:v>
                </c:pt>
                <c:pt idx="12900">
                  <c:v>306700</c:v>
                </c:pt>
                <c:pt idx="12901">
                  <c:v>302050</c:v>
                </c:pt>
                <c:pt idx="12902">
                  <c:v>331400</c:v>
                </c:pt>
                <c:pt idx="12903">
                  <c:v>335770</c:v>
                </c:pt>
                <c:pt idx="12904">
                  <c:v>337780</c:v>
                </c:pt>
                <c:pt idx="12905">
                  <c:v>365740</c:v>
                </c:pt>
                <c:pt idx="12906">
                  <c:v>381430</c:v>
                </c:pt>
                <c:pt idx="12907">
                  <c:v>366900</c:v>
                </c:pt>
                <c:pt idx="12908">
                  <c:v>375490</c:v>
                </c:pt>
                <c:pt idx="12909">
                  <c:v>382620</c:v>
                </c:pt>
                <c:pt idx="12910">
                  <c:v>385070</c:v>
                </c:pt>
                <c:pt idx="12911">
                  <c:v>383420</c:v>
                </c:pt>
                <c:pt idx="12912">
                  <c:v>382970</c:v>
                </c:pt>
                <c:pt idx="12913">
                  <c:v>376420</c:v>
                </c:pt>
                <c:pt idx="12914">
                  <c:v>387290</c:v>
                </c:pt>
                <c:pt idx="12915">
                  <c:v>390650</c:v>
                </c:pt>
                <c:pt idx="12916">
                  <c:v>385600</c:v>
                </c:pt>
                <c:pt idx="12917">
                  <c:v>377380</c:v>
                </c:pt>
                <c:pt idx="12918">
                  <c:v>382130</c:v>
                </c:pt>
                <c:pt idx="12919">
                  <c:v>381970</c:v>
                </c:pt>
                <c:pt idx="12920">
                  <c:v>366640</c:v>
                </c:pt>
                <c:pt idx="12921">
                  <c:v>371070</c:v>
                </c:pt>
                <c:pt idx="12922">
                  <c:v>375020</c:v>
                </c:pt>
                <c:pt idx="12923">
                  <c:v>352770</c:v>
                </c:pt>
                <c:pt idx="12924">
                  <c:v>352510</c:v>
                </c:pt>
                <c:pt idx="12925">
                  <c:v>388490</c:v>
                </c:pt>
                <c:pt idx="12926">
                  <c:v>330810</c:v>
                </c:pt>
                <c:pt idx="12927">
                  <c:v>366770</c:v>
                </c:pt>
                <c:pt idx="12928">
                  <c:v>337520</c:v>
                </c:pt>
                <c:pt idx="12929">
                  <c:v>338270</c:v>
                </c:pt>
                <c:pt idx="12930">
                  <c:v>324330</c:v>
                </c:pt>
                <c:pt idx="12931">
                  <c:v>345430</c:v>
                </c:pt>
                <c:pt idx="12932">
                  <c:v>427060</c:v>
                </c:pt>
                <c:pt idx="12933">
                  <c:v>437020</c:v>
                </c:pt>
                <c:pt idx="12934">
                  <c:v>431360</c:v>
                </c:pt>
                <c:pt idx="12935">
                  <c:v>493200</c:v>
                </c:pt>
                <c:pt idx="12936">
                  <c:v>657890</c:v>
                </c:pt>
                <c:pt idx="12937">
                  <c:v>236090</c:v>
                </c:pt>
                <c:pt idx="12938">
                  <c:v>213710</c:v>
                </c:pt>
                <c:pt idx="12939">
                  <c:v>202150</c:v>
                </c:pt>
                <c:pt idx="12940">
                  <c:v>190230</c:v>
                </c:pt>
                <c:pt idx="12941">
                  <c:v>179830</c:v>
                </c:pt>
                <c:pt idx="12942">
                  <c:v>174370</c:v>
                </c:pt>
                <c:pt idx="12943">
                  <c:v>168030</c:v>
                </c:pt>
                <c:pt idx="12944">
                  <c:v>162590</c:v>
                </c:pt>
                <c:pt idx="12945">
                  <c:v>159280</c:v>
                </c:pt>
                <c:pt idx="12946">
                  <c:v>155410</c:v>
                </c:pt>
                <c:pt idx="12947">
                  <c:v>150910</c:v>
                </c:pt>
                <c:pt idx="12948">
                  <c:v>148860</c:v>
                </c:pt>
                <c:pt idx="12949">
                  <c:v>147170</c:v>
                </c:pt>
                <c:pt idx="12950">
                  <c:v>145600</c:v>
                </c:pt>
                <c:pt idx="12951">
                  <c:v>141590</c:v>
                </c:pt>
                <c:pt idx="12952">
                  <c:v>180290</c:v>
                </c:pt>
                <c:pt idx="12953">
                  <c:v>182360</c:v>
                </c:pt>
                <c:pt idx="12954">
                  <c:v>183290</c:v>
                </c:pt>
                <c:pt idx="12955">
                  <c:v>183140</c:v>
                </c:pt>
                <c:pt idx="12956">
                  <c:v>182340</c:v>
                </c:pt>
                <c:pt idx="12957">
                  <c:v>183150</c:v>
                </c:pt>
                <c:pt idx="12958">
                  <c:v>177280</c:v>
                </c:pt>
                <c:pt idx="12959">
                  <c:v>168470</c:v>
                </c:pt>
                <c:pt idx="12960">
                  <c:v>163840</c:v>
                </c:pt>
                <c:pt idx="12961">
                  <c:v>159430</c:v>
                </c:pt>
                <c:pt idx="12962">
                  <c:v>157870</c:v>
                </c:pt>
                <c:pt idx="12963">
                  <c:v>158670</c:v>
                </c:pt>
                <c:pt idx="12964">
                  <c:v>192690</c:v>
                </c:pt>
                <c:pt idx="12965">
                  <c:v>186990</c:v>
                </c:pt>
                <c:pt idx="12966">
                  <c:v>189840</c:v>
                </c:pt>
                <c:pt idx="12967">
                  <c:v>190220</c:v>
                </c:pt>
                <c:pt idx="12968">
                  <c:v>188480</c:v>
                </c:pt>
                <c:pt idx="12969">
                  <c:v>191110</c:v>
                </c:pt>
                <c:pt idx="12970">
                  <c:v>197890</c:v>
                </c:pt>
                <c:pt idx="12971">
                  <c:v>185450</c:v>
                </c:pt>
                <c:pt idx="12972">
                  <c:v>239390</c:v>
                </c:pt>
                <c:pt idx="12973">
                  <c:v>282810</c:v>
                </c:pt>
                <c:pt idx="12974">
                  <c:v>302290</c:v>
                </c:pt>
                <c:pt idx="12975">
                  <c:v>307370</c:v>
                </c:pt>
                <c:pt idx="12976">
                  <c:v>318280</c:v>
                </c:pt>
                <c:pt idx="12977">
                  <c:v>316840</c:v>
                </c:pt>
                <c:pt idx="12978">
                  <c:v>312560</c:v>
                </c:pt>
                <c:pt idx="12979">
                  <c:v>310440</c:v>
                </c:pt>
                <c:pt idx="12980">
                  <c:v>316900</c:v>
                </c:pt>
                <c:pt idx="12981">
                  <c:v>306550</c:v>
                </c:pt>
                <c:pt idx="12982">
                  <c:v>305220</c:v>
                </c:pt>
                <c:pt idx="12983">
                  <c:v>302890</c:v>
                </c:pt>
                <c:pt idx="12984">
                  <c:v>308720</c:v>
                </c:pt>
                <c:pt idx="12985">
                  <c:v>306140</c:v>
                </c:pt>
                <c:pt idx="12986">
                  <c:v>300450</c:v>
                </c:pt>
                <c:pt idx="12987">
                  <c:v>317930</c:v>
                </c:pt>
                <c:pt idx="12988">
                  <c:v>319980</c:v>
                </c:pt>
                <c:pt idx="12989">
                  <c:v>322310</c:v>
                </c:pt>
                <c:pt idx="12990">
                  <c:v>313750</c:v>
                </c:pt>
                <c:pt idx="12991">
                  <c:v>304940</c:v>
                </c:pt>
                <c:pt idx="12992">
                  <c:v>287640</c:v>
                </c:pt>
                <c:pt idx="12993">
                  <c:v>273300</c:v>
                </c:pt>
                <c:pt idx="12994">
                  <c:v>296320</c:v>
                </c:pt>
                <c:pt idx="12995">
                  <c:v>288660</c:v>
                </c:pt>
                <c:pt idx="12996">
                  <c:v>308770</c:v>
                </c:pt>
                <c:pt idx="12997">
                  <c:v>300480</c:v>
                </c:pt>
                <c:pt idx="12998">
                  <c:v>299740</c:v>
                </c:pt>
                <c:pt idx="12999">
                  <c:v>298110</c:v>
                </c:pt>
                <c:pt idx="13000">
                  <c:v>301730</c:v>
                </c:pt>
                <c:pt idx="13001">
                  <c:v>307620</c:v>
                </c:pt>
                <c:pt idx="13002">
                  <c:v>284180</c:v>
                </c:pt>
                <c:pt idx="13003">
                  <c:v>310000</c:v>
                </c:pt>
                <c:pt idx="13004">
                  <c:v>310250</c:v>
                </c:pt>
                <c:pt idx="13005">
                  <c:v>310510</c:v>
                </c:pt>
                <c:pt idx="13006">
                  <c:v>319540</c:v>
                </c:pt>
                <c:pt idx="13007">
                  <c:v>308990</c:v>
                </c:pt>
                <c:pt idx="13008">
                  <c:v>307120</c:v>
                </c:pt>
                <c:pt idx="13009">
                  <c:v>304280</c:v>
                </c:pt>
                <c:pt idx="13010">
                  <c:v>308840</c:v>
                </c:pt>
                <c:pt idx="13011">
                  <c:v>320220</c:v>
                </c:pt>
                <c:pt idx="13012">
                  <c:v>305650</c:v>
                </c:pt>
                <c:pt idx="13013">
                  <c:v>308590</c:v>
                </c:pt>
                <c:pt idx="13014">
                  <c:v>309080</c:v>
                </c:pt>
                <c:pt idx="13015">
                  <c:v>292700</c:v>
                </c:pt>
                <c:pt idx="13016">
                  <c:v>287130</c:v>
                </c:pt>
                <c:pt idx="13017">
                  <c:v>278340</c:v>
                </c:pt>
                <c:pt idx="13018">
                  <c:v>286740</c:v>
                </c:pt>
                <c:pt idx="13019">
                  <c:v>287670</c:v>
                </c:pt>
                <c:pt idx="13020">
                  <c:v>280620</c:v>
                </c:pt>
                <c:pt idx="13021">
                  <c:v>285240</c:v>
                </c:pt>
                <c:pt idx="13022">
                  <c:v>287420</c:v>
                </c:pt>
                <c:pt idx="13023">
                  <c:v>282980</c:v>
                </c:pt>
                <c:pt idx="13024">
                  <c:v>288940</c:v>
                </c:pt>
                <c:pt idx="13025">
                  <c:v>284150</c:v>
                </c:pt>
                <c:pt idx="13026">
                  <c:v>289420</c:v>
                </c:pt>
                <c:pt idx="13027">
                  <c:v>295580</c:v>
                </c:pt>
                <c:pt idx="13028">
                  <c:v>285190</c:v>
                </c:pt>
                <c:pt idx="13029">
                  <c:v>289030</c:v>
                </c:pt>
                <c:pt idx="13030">
                  <c:v>291640</c:v>
                </c:pt>
                <c:pt idx="13031">
                  <c:v>301960</c:v>
                </c:pt>
                <c:pt idx="13032">
                  <c:v>304850</c:v>
                </c:pt>
                <c:pt idx="13033">
                  <c:v>280340</c:v>
                </c:pt>
                <c:pt idx="13034">
                  <c:v>302300</c:v>
                </c:pt>
                <c:pt idx="13035">
                  <c:v>309610</c:v>
                </c:pt>
                <c:pt idx="13036">
                  <c:v>304390</c:v>
                </c:pt>
                <c:pt idx="13037">
                  <c:v>300170</c:v>
                </c:pt>
                <c:pt idx="13038">
                  <c:v>304690</c:v>
                </c:pt>
                <c:pt idx="13039">
                  <c:v>309950</c:v>
                </c:pt>
                <c:pt idx="13040">
                  <c:v>315180</c:v>
                </c:pt>
                <c:pt idx="13041">
                  <c:v>332170</c:v>
                </c:pt>
                <c:pt idx="13042">
                  <c:v>316270</c:v>
                </c:pt>
                <c:pt idx="13043">
                  <c:v>320400</c:v>
                </c:pt>
                <c:pt idx="13044">
                  <c:v>315140</c:v>
                </c:pt>
                <c:pt idx="13045">
                  <c:v>325230</c:v>
                </c:pt>
                <c:pt idx="13046">
                  <c:v>332920</c:v>
                </c:pt>
                <c:pt idx="13047">
                  <c:v>324090</c:v>
                </c:pt>
                <c:pt idx="13048">
                  <c:v>360440</c:v>
                </c:pt>
                <c:pt idx="13049">
                  <c:v>335330</c:v>
                </c:pt>
                <c:pt idx="13050">
                  <c:v>343510</c:v>
                </c:pt>
                <c:pt idx="13051">
                  <c:v>342450</c:v>
                </c:pt>
                <c:pt idx="13052">
                  <c:v>341840</c:v>
                </c:pt>
                <c:pt idx="13053">
                  <c:v>341410</c:v>
                </c:pt>
                <c:pt idx="13054">
                  <c:v>348030</c:v>
                </c:pt>
                <c:pt idx="13055">
                  <c:v>354940</c:v>
                </c:pt>
                <c:pt idx="13056">
                  <c:v>355480</c:v>
                </c:pt>
                <c:pt idx="13057">
                  <c:v>359260</c:v>
                </c:pt>
                <c:pt idx="13058">
                  <c:v>363480</c:v>
                </c:pt>
                <c:pt idx="13059">
                  <c:v>363050</c:v>
                </c:pt>
                <c:pt idx="13060">
                  <c:v>363210</c:v>
                </c:pt>
                <c:pt idx="13061">
                  <c:v>363540</c:v>
                </c:pt>
                <c:pt idx="13062">
                  <c:v>366090</c:v>
                </c:pt>
                <c:pt idx="13063">
                  <c:v>363790</c:v>
                </c:pt>
                <c:pt idx="13064">
                  <c:v>366340</c:v>
                </c:pt>
                <c:pt idx="13065">
                  <c:v>360940</c:v>
                </c:pt>
                <c:pt idx="13066">
                  <c:v>360790</c:v>
                </c:pt>
                <c:pt idx="13067">
                  <c:v>356330</c:v>
                </c:pt>
                <c:pt idx="13068">
                  <c:v>360730</c:v>
                </c:pt>
                <c:pt idx="13069">
                  <c:v>359680</c:v>
                </c:pt>
                <c:pt idx="13070">
                  <c:v>362530</c:v>
                </c:pt>
                <c:pt idx="13071">
                  <c:v>365640</c:v>
                </c:pt>
                <c:pt idx="13072">
                  <c:v>351530</c:v>
                </c:pt>
                <c:pt idx="13073">
                  <c:v>357490</c:v>
                </c:pt>
                <c:pt idx="13074">
                  <c:v>360350</c:v>
                </c:pt>
                <c:pt idx="13075">
                  <c:v>357960</c:v>
                </c:pt>
                <c:pt idx="13076">
                  <c:v>358010</c:v>
                </c:pt>
                <c:pt idx="13077">
                  <c:v>365020</c:v>
                </c:pt>
                <c:pt idx="13078">
                  <c:v>363820</c:v>
                </c:pt>
                <c:pt idx="13079">
                  <c:v>354910</c:v>
                </c:pt>
                <c:pt idx="13080">
                  <c:v>348740</c:v>
                </c:pt>
                <c:pt idx="13081">
                  <c:v>338500</c:v>
                </c:pt>
                <c:pt idx="13082">
                  <c:v>358220</c:v>
                </c:pt>
                <c:pt idx="13083">
                  <c:v>363700</c:v>
                </c:pt>
                <c:pt idx="13084">
                  <c:v>359570</c:v>
                </c:pt>
                <c:pt idx="13085">
                  <c:v>367340</c:v>
                </c:pt>
                <c:pt idx="13086">
                  <c:v>365700</c:v>
                </c:pt>
                <c:pt idx="13087">
                  <c:v>355640</c:v>
                </c:pt>
                <c:pt idx="13088">
                  <c:v>365360</c:v>
                </c:pt>
                <c:pt idx="13089">
                  <c:v>367700</c:v>
                </c:pt>
                <c:pt idx="13090">
                  <c:v>370170</c:v>
                </c:pt>
                <c:pt idx="13091">
                  <c:v>376800</c:v>
                </c:pt>
                <c:pt idx="13092">
                  <c:v>372760</c:v>
                </c:pt>
                <c:pt idx="13093">
                  <c:v>364200</c:v>
                </c:pt>
                <c:pt idx="13094">
                  <c:v>363340</c:v>
                </c:pt>
                <c:pt idx="13095">
                  <c:v>351750</c:v>
                </c:pt>
                <c:pt idx="13096">
                  <c:v>343840</c:v>
                </c:pt>
                <c:pt idx="13097">
                  <c:v>344630</c:v>
                </c:pt>
                <c:pt idx="13098">
                  <c:v>364130</c:v>
                </c:pt>
                <c:pt idx="13099">
                  <c:v>340450</c:v>
                </c:pt>
                <c:pt idx="13100">
                  <c:v>387480</c:v>
                </c:pt>
                <c:pt idx="13101">
                  <c:v>244970</c:v>
                </c:pt>
                <c:pt idx="13102">
                  <c:v>231670</c:v>
                </c:pt>
                <c:pt idx="13103">
                  <c:v>228930</c:v>
                </c:pt>
                <c:pt idx="13104">
                  <c:v>231390</c:v>
                </c:pt>
                <c:pt idx="13105">
                  <c:v>233070</c:v>
                </c:pt>
                <c:pt idx="13106">
                  <c:v>218840</c:v>
                </c:pt>
                <c:pt idx="13107">
                  <c:v>228410</c:v>
                </c:pt>
                <c:pt idx="13108">
                  <c:v>228580</c:v>
                </c:pt>
                <c:pt idx="13109">
                  <c:v>209140</c:v>
                </c:pt>
                <c:pt idx="13110">
                  <c:v>212090</c:v>
                </c:pt>
                <c:pt idx="13111">
                  <c:v>208530</c:v>
                </c:pt>
                <c:pt idx="13112">
                  <c:v>217800</c:v>
                </c:pt>
                <c:pt idx="13113">
                  <c:v>222740</c:v>
                </c:pt>
                <c:pt idx="13114">
                  <c:v>237270</c:v>
                </c:pt>
                <c:pt idx="13115">
                  <c:v>240380</c:v>
                </c:pt>
                <c:pt idx="13116">
                  <c:v>230980</c:v>
                </c:pt>
                <c:pt idx="13117">
                  <c:v>234930</c:v>
                </c:pt>
                <c:pt idx="13118">
                  <c:v>215500</c:v>
                </c:pt>
                <c:pt idx="13119">
                  <c:v>231160</c:v>
                </c:pt>
                <c:pt idx="13120">
                  <c:v>241860</c:v>
                </c:pt>
                <c:pt idx="13121">
                  <c:v>249830</c:v>
                </c:pt>
                <c:pt idx="13122">
                  <c:v>215290</c:v>
                </c:pt>
                <c:pt idx="13123">
                  <c:v>243190</c:v>
                </c:pt>
                <c:pt idx="13124">
                  <c:v>253300</c:v>
                </c:pt>
                <c:pt idx="13125">
                  <c:v>259370</c:v>
                </c:pt>
                <c:pt idx="13126">
                  <c:v>214260</c:v>
                </c:pt>
                <c:pt idx="13127">
                  <c:v>251670</c:v>
                </c:pt>
                <c:pt idx="13128">
                  <c:v>243750</c:v>
                </c:pt>
                <c:pt idx="13129">
                  <c:v>257290</c:v>
                </c:pt>
                <c:pt idx="13130">
                  <c:v>263040</c:v>
                </c:pt>
                <c:pt idx="13131">
                  <c:v>254920</c:v>
                </c:pt>
                <c:pt idx="13132">
                  <c:v>264360</c:v>
                </c:pt>
                <c:pt idx="13133">
                  <c:v>259860</c:v>
                </c:pt>
                <c:pt idx="13134">
                  <c:v>261350</c:v>
                </c:pt>
                <c:pt idx="13135">
                  <c:v>269140</c:v>
                </c:pt>
                <c:pt idx="13136">
                  <c:v>275810</c:v>
                </c:pt>
                <c:pt idx="13137">
                  <c:v>275970</c:v>
                </c:pt>
                <c:pt idx="13138">
                  <c:v>279920</c:v>
                </c:pt>
                <c:pt idx="13139">
                  <c:v>276500</c:v>
                </c:pt>
                <c:pt idx="13140">
                  <c:v>277940</c:v>
                </c:pt>
                <c:pt idx="13141">
                  <c:v>290740</c:v>
                </c:pt>
                <c:pt idx="13142">
                  <c:v>290260</c:v>
                </c:pt>
                <c:pt idx="13143">
                  <c:v>281070</c:v>
                </c:pt>
                <c:pt idx="13144">
                  <c:v>298770</c:v>
                </c:pt>
                <c:pt idx="13145">
                  <c:v>293890</c:v>
                </c:pt>
                <c:pt idx="13146">
                  <c:v>308710</c:v>
                </c:pt>
                <c:pt idx="13147">
                  <c:v>302370</c:v>
                </c:pt>
                <c:pt idx="13148">
                  <c:v>307850</c:v>
                </c:pt>
                <c:pt idx="13149">
                  <c:v>320610</c:v>
                </c:pt>
                <c:pt idx="13150">
                  <c:v>319360</c:v>
                </c:pt>
                <c:pt idx="13151">
                  <c:v>313770</c:v>
                </c:pt>
                <c:pt idx="13152">
                  <c:v>314280</c:v>
                </c:pt>
                <c:pt idx="13153">
                  <c:v>324980</c:v>
                </c:pt>
                <c:pt idx="13154">
                  <c:v>310040</c:v>
                </c:pt>
                <c:pt idx="13155">
                  <c:v>312690</c:v>
                </c:pt>
                <c:pt idx="13156">
                  <c:v>303690</c:v>
                </c:pt>
                <c:pt idx="13157">
                  <c:v>301150</c:v>
                </c:pt>
                <c:pt idx="13158">
                  <c:v>309540</c:v>
                </c:pt>
                <c:pt idx="13159">
                  <c:v>335900</c:v>
                </c:pt>
                <c:pt idx="13160">
                  <c:v>312450</c:v>
                </c:pt>
                <c:pt idx="13161">
                  <c:v>351220</c:v>
                </c:pt>
                <c:pt idx="13162">
                  <c:v>322280</c:v>
                </c:pt>
                <c:pt idx="13163">
                  <c:v>338800</c:v>
                </c:pt>
                <c:pt idx="13164">
                  <c:v>300390</c:v>
                </c:pt>
                <c:pt idx="13165">
                  <c:v>331670</c:v>
                </c:pt>
                <c:pt idx="13166">
                  <c:v>331010</c:v>
                </c:pt>
                <c:pt idx="13167">
                  <c:v>351200</c:v>
                </c:pt>
                <c:pt idx="13168">
                  <c:v>345660</c:v>
                </c:pt>
                <c:pt idx="13169">
                  <c:v>365270</c:v>
                </c:pt>
                <c:pt idx="13170">
                  <c:v>346540</c:v>
                </c:pt>
                <c:pt idx="13171">
                  <c:v>350840</c:v>
                </c:pt>
                <c:pt idx="13172">
                  <c:v>347880</c:v>
                </c:pt>
                <c:pt idx="13173">
                  <c:v>354610</c:v>
                </c:pt>
                <c:pt idx="13174">
                  <c:v>379670</c:v>
                </c:pt>
                <c:pt idx="13175">
                  <c:v>367250</c:v>
                </c:pt>
                <c:pt idx="13176">
                  <c:v>383900</c:v>
                </c:pt>
                <c:pt idx="13177">
                  <c:v>403270</c:v>
                </c:pt>
                <c:pt idx="13178">
                  <c:v>410410</c:v>
                </c:pt>
                <c:pt idx="13179">
                  <c:v>416740</c:v>
                </c:pt>
                <c:pt idx="13180">
                  <c:v>431520</c:v>
                </c:pt>
                <c:pt idx="13181">
                  <c:v>448000</c:v>
                </c:pt>
                <c:pt idx="13182">
                  <c:v>454390</c:v>
                </c:pt>
                <c:pt idx="13183">
                  <c:v>452980</c:v>
                </c:pt>
                <c:pt idx="13184">
                  <c:v>450380</c:v>
                </c:pt>
                <c:pt idx="13185">
                  <c:v>461760</c:v>
                </c:pt>
                <c:pt idx="13186">
                  <c:v>469310</c:v>
                </c:pt>
                <c:pt idx="13187">
                  <c:v>461890</c:v>
                </c:pt>
                <c:pt idx="13188">
                  <c:v>474480</c:v>
                </c:pt>
                <c:pt idx="13189">
                  <c:v>469440</c:v>
                </c:pt>
                <c:pt idx="13190">
                  <c:v>416700</c:v>
                </c:pt>
                <c:pt idx="13191">
                  <c:v>440420</c:v>
                </c:pt>
                <c:pt idx="13192">
                  <c:v>453040</c:v>
                </c:pt>
                <c:pt idx="13193">
                  <c:v>470910</c:v>
                </c:pt>
                <c:pt idx="13194">
                  <c:v>454450</c:v>
                </c:pt>
                <c:pt idx="13195">
                  <c:v>468560</c:v>
                </c:pt>
                <c:pt idx="13196">
                  <c:v>451670</c:v>
                </c:pt>
                <c:pt idx="13197">
                  <c:v>448560</c:v>
                </c:pt>
                <c:pt idx="13198">
                  <c:v>455370</c:v>
                </c:pt>
                <c:pt idx="13199">
                  <c:v>454380</c:v>
                </c:pt>
                <c:pt idx="13200">
                  <c:v>448030</c:v>
                </c:pt>
                <c:pt idx="13201">
                  <c:v>447240</c:v>
                </c:pt>
                <c:pt idx="13202">
                  <c:v>443280</c:v>
                </c:pt>
                <c:pt idx="13203">
                  <c:v>440570</c:v>
                </c:pt>
                <c:pt idx="13204">
                  <c:v>440360</c:v>
                </c:pt>
                <c:pt idx="13205">
                  <c:v>443200</c:v>
                </c:pt>
                <c:pt idx="13206">
                  <c:v>381400</c:v>
                </c:pt>
                <c:pt idx="13207">
                  <c:v>385930</c:v>
                </c:pt>
                <c:pt idx="13208">
                  <c:v>395220</c:v>
                </c:pt>
                <c:pt idx="13209">
                  <c:v>400100</c:v>
                </c:pt>
                <c:pt idx="13210">
                  <c:v>379330</c:v>
                </c:pt>
                <c:pt idx="13211">
                  <c:v>367840</c:v>
                </c:pt>
                <c:pt idx="13212">
                  <c:v>341240</c:v>
                </c:pt>
                <c:pt idx="13213">
                  <c:v>383890</c:v>
                </c:pt>
                <c:pt idx="13214">
                  <c:v>340520</c:v>
                </c:pt>
                <c:pt idx="13215">
                  <c:v>361800</c:v>
                </c:pt>
                <c:pt idx="13216">
                  <c:v>342610</c:v>
                </c:pt>
                <c:pt idx="13217">
                  <c:v>322710</c:v>
                </c:pt>
                <c:pt idx="13218">
                  <c:v>313460</c:v>
                </c:pt>
                <c:pt idx="13219">
                  <c:v>335110</c:v>
                </c:pt>
                <c:pt idx="13220">
                  <c:v>340740</c:v>
                </c:pt>
                <c:pt idx="13221">
                  <c:v>316460</c:v>
                </c:pt>
                <c:pt idx="13222">
                  <c:v>315180</c:v>
                </c:pt>
                <c:pt idx="13223">
                  <c:v>317650</c:v>
                </c:pt>
                <c:pt idx="13224">
                  <c:v>315850</c:v>
                </c:pt>
                <c:pt idx="13225">
                  <c:v>300200</c:v>
                </c:pt>
                <c:pt idx="13226">
                  <c:v>297740</c:v>
                </c:pt>
                <c:pt idx="13227">
                  <c:v>276200</c:v>
                </c:pt>
                <c:pt idx="13228">
                  <c:v>291310</c:v>
                </c:pt>
                <c:pt idx="13229">
                  <c:v>262840</c:v>
                </c:pt>
                <c:pt idx="13230">
                  <c:v>259800</c:v>
                </c:pt>
                <c:pt idx="13231">
                  <c:v>257340</c:v>
                </c:pt>
                <c:pt idx="13232">
                  <c:v>265920</c:v>
                </c:pt>
                <c:pt idx="13233">
                  <c:v>258970</c:v>
                </c:pt>
                <c:pt idx="13234">
                  <c:v>245870</c:v>
                </c:pt>
                <c:pt idx="13235">
                  <c:v>242640</c:v>
                </c:pt>
                <c:pt idx="13236">
                  <c:v>224490</c:v>
                </c:pt>
                <c:pt idx="13237">
                  <c:v>234310</c:v>
                </c:pt>
                <c:pt idx="13238">
                  <c:v>248680</c:v>
                </c:pt>
                <c:pt idx="13239">
                  <c:v>246970</c:v>
                </c:pt>
                <c:pt idx="13240">
                  <c:v>233220</c:v>
                </c:pt>
                <c:pt idx="13241">
                  <c:v>227830</c:v>
                </c:pt>
                <c:pt idx="13242">
                  <c:v>213110</c:v>
                </c:pt>
                <c:pt idx="13243">
                  <c:v>220930</c:v>
                </c:pt>
                <c:pt idx="13244">
                  <c:v>223180</c:v>
                </c:pt>
                <c:pt idx="13245">
                  <c:v>211240</c:v>
                </c:pt>
                <c:pt idx="13246">
                  <c:v>212180</c:v>
                </c:pt>
                <c:pt idx="13247">
                  <c:v>213420</c:v>
                </c:pt>
                <c:pt idx="13248">
                  <c:v>221250</c:v>
                </c:pt>
                <c:pt idx="13249">
                  <c:v>221700</c:v>
                </c:pt>
                <c:pt idx="13250">
                  <c:v>228260</c:v>
                </c:pt>
                <c:pt idx="13251">
                  <c:v>237180</c:v>
                </c:pt>
                <c:pt idx="13252">
                  <c:v>239760</c:v>
                </c:pt>
                <c:pt idx="13253">
                  <c:v>253250</c:v>
                </c:pt>
                <c:pt idx="13254">
                  <c:v>250540</c:v>
                </c:pt>
                <c:pt idx="13255">
                  <c:v>262470</c:v>
                </c:pt>
                <c:pt idx="13256">
                  <c:v>262100</c:v>
                </c:pt>
                <c:pt idx="13257">
                  <c:v>262940</c:v>
                </c:pt>
                <c:pt idx="13258">
                  <c:v>270370</c:v>
                </c:pt>
                <c:pt idx="13259">
                  <c:v>263760</c:v>
                </c:pt>
                <c:pt idx="13260">
                  <c:v>260270</c:v>
                </c:pt>
                <c:pt idx="13261">
                  <c:v>254170</c:v>
                </c:pt>
                <c:pt idx="13262">
                  <c:v>256530</c:v>
                </c:pt>
                <c:pt idx="13263">
                  <c:v>258010</c:v>
                </c:pt>
                <c:pt idx="13264">
                  <c:v>265440</c:v>
                </c:pt>
                <c:pt idx="13265">
                  <c:v>277290</c:v>
                </c:pt>
                <c:pt idx="13266">
                  <c:v>278190</c:v>
                </c:pt>
                <c:pt idx="13267">
                  <c:v>259170</c:v>
                </c:pt>
                <c:pt idx="13268">
                  <c:v>269640</c:v>
                </c:pt>
                <c:pt idx="13269">
                  <c:v>279620</c:v>
                </c:pt>
                <c:pt idx="13270">
                  <c:v>283860</c:v>
                </c:pt>
                <c:pt idx="13271">
                  <c:v>289650</c:v>
                </c:pt>
                <c:pt idx="13272">
                  <c:v>299130</c:v>
                </c:pt>
                <c:pt idx="13273">
                  <c:v>303180</c:v>
                </c:pt>
                <c:pt idx="13274">
                  <c:v>300470</c:v>
                </c:pt>
                <c:pt idx="13275">
                  <c:v>300880</c:v>
                </c:pt>
                <c:pt idx="13276">
                  <c:v>298140</c:v>
                </c:pt>
                <c:pt idx="13277">
                  <c:v>292150</c:v>
                </c:pt>
                <c:pt idx="13278">
                  <c:v>297820</c:v>
                </c:pt>
                <c:pt idx="13279">
                  <c:v>282290</c:v>
                </c:pt>
                <c:pt idx="13280">
                  <c:v>296040</c:v>
                </c:pt>
                <c:pt idx="13281">
                  <c:v>271100</c:v>
                </c:pt>
                <c:pt idx="13282">
                  <c:v>280100</c:v>
                </c:pt>
                <c:pt idx="13283">
                  <c:v>277720</c:v>
                </c:pt>
                <c:pt idx="13284">
                  <c:v>275840</c:v>
                </c:pt>
                <c:pt idx="13285">
                  <c:v>287000</c:v>
                </c:pt>
                <c:pt idx="13286">
                  <c:v>285770</c:v>
                </c:pt>
                <c:pt idx="13287">
                  <c:v>375790</c:v>
                </c:pt>
                <c:pt idx="13288">
                  <c:v>388080</c:v>
                </c:pt>
                <c:pt idx="13289">
                  <c:v>365780</c:v>
                </c:pt>
                <c:pt idx="13290">
                  <c:v>389310</c:v>
                </c:pt>
                <c:pt idx="13291">
                  <c:v>352280</c:v>
                </c:pt>
                <c:pt idx="13292">
                  <c:v>383060</c:v>
                </c:pt>
                <c:pt idx="13293">
                  <c:v>308640</c:v>
                </c:pt>
                <c:pt idx="13294">
                  <c:v>371850</c:v>
                </c:pt>
                <c:pt idx="13295">
                  <c:v>330080</c:v>
                </c:pt>
                <c:pt idx="13296">
                  <c:v>346780</c:v>
                </c:pt>
                <c:pt idx="13297">
                  <c:v>337070</c:v>
                </c:pt>
                <c:pt idx="13298">
                  <c:v>297690</c:v>
                </c:pt>
                <c:pt idx="13299">
                  <c:v>295920</c:v>
                </c:pt>
                <c:pt idx="13300">
                  <c:v>295760</c:v>
                </c:pt>
                <c:pt idx="13301">
                  <c:v>262510</c:v>
                </c:pt>
                <c:pt idx="13302">
                  <c:v>257860</c:v>
                </c:pt>
                <c:pt idx="13303">
                  <c:v>247690</c:v>
                </c:pt>
                <c:pt idx="13304">
                  <c:v>190440</c:v>
                </c:pt>
                <c:pt idx="13305">
                  <c:v>202860</c:v>
                </c:pt>
                <c:pt idx="13306">
                  <c:v>194870</c:v>
                </c:pt>
                <c:pt idx="13307">
                  <c:v>188870</c:v>
                </c:pt>
                <c:pt idx="13308">
                  <c:v>188270</c:v>
                </c:pt>
                <c:pt idx="13309">
                  <c:v>183870</c:v>
                </c:pt>
                <c:pt idx="13310">
                  <c:v>192310</c:v>
                </c:pt>
                <c:pt idx="13311">
                  <c:v>201480</c:v>
                </c:pt>
                <c:pt idx="13312">
                  <c:v>195240</c:v>
                </c:pt>
                <c:pt idx="13313">
                  <c:v>233610</c:v>
                </c:pt>
                <c:pt idx="13314">
                  <c:v>340650</c:v>
                </c:pt>
                <c:pt idx="13315">
                  <c:v>247470</c:v>
                </c:pt>
                <c:pt idx="13316">
                  <c:v>214810</c:v>
                </c:pt>
                <c:pt idx="13317">
                  <c:v>219370</c:v>
                </c:pt>
                <c:pt idx="13318">
                  <c:v>235990</c:v>
                </c:pt>
                <c:pt idx="13319">
                  <c:v>262960</c:v>
                </c:pt>
                <c:pt idx="13320">
                  <c:v>264340</c:v>
                </c:pt>
                <c:pt idx="13321">
                  <c:v>268420</c:v>
                </c:pt>
                <c:pt idx="13322">
                  <c:v>278180</c:v>
                </c:pt>
                <c:pt idx="13323">
                  <c:v>286690</c:v>
                </c:pt>
                <c:pt idx="13324">
                  <c:v>276580</c:v>
                </c:pt>
                <c:pt idx="13325">
                  <c:v>292640</c:v>
                </c:pt>
                <c:pt idx="13326">
                  <c:v>295720</c:v>
                </c:pt>
                <c:pt idx="13327">
                  <c:v>299370</c:v>
                </c:pt>
                <c:pt idx="13328">
                  <c:v>317640</c:v>
                </c:pt>
                <c:pt idx="13329">
                  <c:v>326240</c:v>
                </c:pt>
                <c:pt idx="13330">
                  <c:v>321400</c:v>
                </c:pt>
                <c:pt idx="13331">
                  <c:v>328830</c:v>
                </c:pt>
                <c:pt idx="13332">
                  <c:v>334200</c:v>
                </c:pt>
                <c:pt idx="13333">
                  <c:v>310460</c:v>
                </c:pt>
                <c:pt idx="13334">
                  <c:v>333710</c:v>
                </c:pt>
                <c:pt idx="13335">
                  <c:v>339330</c:v>
                </c:pt>
                <c:pt idx="13336">
                  <c:v>319790</c:v>
                </c:pt>
                <c:pt idx="13337">
                  <c:v>298340</c:v>
                </c:pt>
                <c:pt idx="13338">
                  <c:v>311150</c:v>
                </c:pt>
                <c:pt idx="13339">
                  <c:v>299160</c:v>
                </c:pt>
                <c:pt idx="13340">
                  <c:v>279020</c:v>
                </c:pt>
                <c:pt idx="13341">
                  <c:v>265910</c:v>
                </c:pt>
                <c:pt idx="13342">
                  <c:v>260460</c:v>
                </c:pt>
                <c:pt idx="13343">
                  <c:v>236430</c:v>
                </c:pt>
                <c:pt idx="13344">
                  <c:v>253630</c:v>
                </c:pt>
                <c:pt idx="13345">
                  <c:v>241870</c:v>
                </c:pt>
                <c:pt idx="13346">
                  <c:v>223370</c:v>
                </c:pt>
                <c:pt idx="13347">
                  <c:v>229360</c:v>
                </c:pt>
                <c:pt idx="13348">
                  <c:v>221710</c:v>
                </c:pt>
                <c:pt idx="13349">
                  <c:v>235940</c:v>
                </c:pt>
                <c:pt idx="13350">
                  <c:v>239880</c:v>
                </c:pt>
                <c:pt idx="13351">
                  <c:v>238550</c:v>
                </c:pt>
                <c:pt idx="13352">
                  <c:v>237710</c:v>
                </c:pt>
                <c:pt idx="13353">
                  <c:v>245820</c:v>
                </c:pt>
                <c:pt idx="13354">
                  <c:v>237410</c:v>
                </c:pt>
                <c:pt idx="13355">
                  <c:v>239130</c:v>
                </c:pt>
                <c:pt idx="13356">
                  <c:v>245580</c:v>
                </c:pt>
                <c:pt idx="13357">
                  <c:v>243130</c:v>
                </c:pt>
                <c:pt idx="13358">
                  <c:v>256150</c:v>
                </c:pt>
                <c:pt idx="13359">
                  <c:v>260440</c:v>
                </c:pt>
                <c:pt idx="13360">
                  <c:v>253880</c:v>
                </c:pt>
                <c:pt idx="13361">
                  <c:v>267390</c:v>
                </c:pt>
                <c:pt idx="13362">
                  <c:v>264480</c:v>
                </c:pt>
                <c:pt idx="13363">
                  <c:v>284510</c:v>
                </c:pt>
                <c:pt idx="13364">
                  <c:v>277620</c:v>
                </c:pt>
                <c:pt idx="13365">
                  <c:v>202660</c:v>
                </c:pt>
                <c:pt idx="13366">
                  <c:v>179530</c:v>
                </c:pt>
                <c:pt idx="13367">
                  <c:v>232090</c:v>
                </c:pt>
                <c:pt idx="13368">
                  <c:v>240450</c:v>
                </c:pt>
                <c:pt idx="13369">
                  <c:v>263010</c:v>
                </c:pt>
                <c:pt idx="13370">
                  <c:v>303270</c:v>
                </c:pt>
                <c:pt idx="13371">
                  <c:v>299340</c:v>
                </c:pt>
                <c:pt idx="13372">
                  <c:v>344910</c:v>
                </c:pt>
                <c:pt idx="13373">
                  <c:v>310480</c:v>
                </c:pt>
                <c:pt idx="13374">
                  <c:v>306290</c:v>
                </c:pt>
                <c:pt idx="13375">
                  <c:v>237780</c:v>
                </c:pt>
                <c:pt idx="13376">
                  <c:v>233600</c:v>
                </c:pt>
                <c:pt idx="13377">
                  <c:v>230690</c:v>
                </c:pt>
                <c:pt idx="13378">
                  <c:v>226680</c:v>
                </c:pt>
                <c:pt idx="13379">
                  <c:v>220680</c:v>
                </c:pt>
                <c:pt idx="13380">
                  <c:v>221050</c:v>
                </c:pt>
                <c:pt idx="13381">
                  <c:v>215060</c:v>
                </c:pt>
                <c:pt idx="13382">
                  <c:v>214400</c:v>
                </c:pt>
                <c:pt idx="13383">
                  <c:v>214060</c:v>
                </c:pt>
                <c:pt idx="13384">
                  <c:v>209230</c:v>
                </c:pt>
                <c:pt idx="13385">
                  <c:v>208180</c:v>
                </c:pt>
                <c:pt idx="13386">
                  <c:v>209320</c:v>
                </c:pt>
                <c:pt idx="13387">
                  <c:v>206630</c:v>
                </c:pt>
                <c:pt idx="13388">
                  <c:v>206200</c:v>
                </c:pt>
                <c:pt idx="13389">
                  <c:v>204970</c:v>
                </c:pt>
                <c:pt idx="13390">
                  <c:v>193840</c:v>
                </c:pt>
                <c:pt idx="13391">
                  <c:v>196550</c:v>
                </c:pt>
                <c:pt idx="13392">
                  <c:v>197860</c:v>
                </c:pt>
                <c:pt idx="13393">
                  <c:v>198780</c:v>
                </c:pt>
                <c:pt idx="13394">
                  <c:v>199880</c:v>
                </c:pt>
                <c:pt idx="13395">
                  <c:v>202300</c:v>
                </c:pt>
                <c:pt idx="13396">
                  <c:v>202860</c:v>
                </c:pt>
                <c:pt idx="13397">
                  <c:v>204950</c:v>
                </c:pt>
                <c:pt idx="13398">
                  <c:v>208590</c:v>
                </c:pt>
                <c:pt idx="13399">
                  <c:v>204530</c:v>
                </c:pt>
                <c:pt idx="13400">
                  <c:v>209700</c:v>
                </c:pt>
                <c:pt idx="13401">
                  <c:v>210190</c:v>
                </c:pt>
                <c:pt idx="13402">
                  <c:v>210550</c:v>
                </c:pt>
                <c:pt idx="13403">
                  <c:v>211660</c:v>
                </c:pt>
                <c:pt idx="13404">
                  <c:v>211880</c:v>
                </c:pt>
                <c:pt idx="13405">
                  <c:v>217860</c:v>
                </c:pt>
                <c:pt idx="13406">
                  <c:v>215990</c:v>
                </c:pt>
                <c:pt idx="13407">
                  <c:v>217480</c:v>
                </c:pt>
                <c:pt idx="13408">
                  <c:v>219450</c:v>
                </c:pt>
                <c:pt idx="13409">
                  <c:v>222070</c:v>
                </c:pt>
                <c:pt idx="13410">
                  <c:v>225310</c:v>
                </c:pt>
                <c:pt idx="13411">
                  <c:v>226070</c:v>
                </c:pt>
                <c:pt idx="13412">
                  <c:v>228990</c:v>
                </c:pt>
                <c:pt idx="13413">
                  <c:v>227540</c:v>
                </c:pt>
                <c:pt idx="13414">
                  <c:v>233480</c:v>
                </c:pt>
                <c:pt idx="13415">
                  <c:v>228930</c:v>
                </c:pt>
                <c:pt idx="13416">
                  <c:v>233990</c:v>
                </c:pt>
                <c:pt idx="13417">
                  <c:v>241890</c:v>
                </c:pt>
                <c:pt idx="13418">
                  <c:v>244390</c:v>
                </c:pt>
                <c:pt idx="13419">
                  <c:v>241590</c:v>
                </c:pt>
                <c:pt idx="13420">
                  <c:v>251150</c:v>
                </c:pt>
                <c:pt idx="13421">
                  <c:v>252410</c:v>
                </c:pt>
                <c:pt idx="13422">
                  <c:v>256630</c:v>
                </c:pt>
                <c:pt idx="13423">
                  <c:v>261640</c:v>
                </c:pt>
                <c:pt idx="13424">
                  <c:v>266200</c:v>
                </c:pt>
                <c:pt idx="13425">
                  <c:v>272730</c:v>
                </c:pt>
                <c:pt idx="13426">
                  <c:v>279530</c:v>
                </c:pt>
                <c:pt idx="13427">
                  <c:v>284100</c:v>
                </c:pt>
                <c:pt idx="13428">
                  <c:v>289110</c:v>
                </c:pt>
                <c:pt idx="13429">
                  <c:v>296130</c:v>
                </c:pt>
                <c:pt idx="13430">
                  <c:v>302190</c:v>
                </c:pt>
                <c:pt idx="13431">
                  <c:v>312560</c:v>
                </c:pt>
                <c:pt idx="13432">
                  <c:v>317230</c:v>
                </c:pt>
                <c:pt idx="13433">
                  <c:v>321980</c:v>
                </c:pt>
                <c:pt idx="13434">
                  <c:v>332630</c:v>
                </c:pt>
                <c:pt idx="13435">
                  <c:v>328490</c:v>
                </c:pt>
                <c:pt idx="13436">
                  <c:v>337460</c:v>
                </c:pt>
                <c:pt idx="13437">
                  <c:v>352910</c:v>
                </c:pt>
                <c:pt idx="13438">
                  <c:v>349420</c:v>
                </c:pt>
                <c:pt idx="13439">
                  <c:v>335600</c:v>
                </c:pt>
                <c:pt idx="13440">
                  <c:v>371800</c:v>
                </c:pt>
                <c:pt idx="13441">
                  <c:v>347830</c:v>
                </c:pt>
                <c:pt idx="13442">
                  <c:v>380610</c:v>
                </c:pt>
                <c:pt idx="13443">
                  <c:v>345670</c:v>
                </c:pt>
                <c:pt idx="13444">
                  <c:v>323110</c:v>
                </c:pt>
                <c:pt idx="13445">
                  <c:v>310430</c:v>
                </c:pt>
                <c:pt idx="13446">
                  <c:v>306420</c:v>
                </c:pt>
                <c:pt idx="13447">
                  <c:v>302470</c:v>
                </c:pt>
                <c:pt idx="13448">
                  <c:v>287800</c:v>
                </c:pt>
                <c:pt idx="13449">
                  <c:v>283910</c:v>
                </c:pt>
                <c:pt idx="13450">
                  <c:v>282890</c:v>
                </c:pt>
                <c:pt idx="13451">
                  <c:v>277700</c:v>
                </c:pt>
                <c:pt idx="13452">
                  <c:v>273550</c:v>
                </c:pt>
                <c:pt idx="13453">
                  <c:v>268410</c:v>
                </c:pt>
                <c:pt idx="13454">
                  <c:v>259070</c:v>
                </c:pt>
                <c:pt idx="13455">
                  <c:v>258150</c:v>
                </c:pt>
                <c:pt idx="13456">
                  <c:v>257150</c:v>
                </c:pt>
                <c:pt idx="13457">
                  <c:v>251360</c:v>
                </c:pt>
                <c:pt idx="13458">
                  <c:v>246260</c:v>
                </c:pt>
                <c:pt idx="13459">
                  <c:v>240580</c:v>
                </c:pt>
                <c:pt idx="13460">
                  <c:v>234170</c:v>
                </c:pt>
                <c:pt idx="13461">
                  <c:v>233710</c:v>
                </c:pt>
                <c:pt idx="13462">
                  <c:v>226180</c:v>
                </c:pt>
                <c:pt idx="13463">
                  <c:v>178210</c:v>
                </c:pt>
                <c:pt idx="13464">
                  <c:v>173660</c:v>
                </c:pt>
                <c:pt idx="13465">
                  <c:v>171320</c:v>
                </c:pt>
                <c:pt idx="13466">
                  <c:v>168020</c:v>
                </c:pt>
                <c:pt idx="13467">
                  <c:v>164550</c:v>
                </c:pt>
                <c:pt idx="13468">
                  <c:v>161770</c:v>
                </c:pt>
                <c:pt idx="13469">
                  <c:v>156020</c:v>
                </c:pt>
                <c:pt idx="13470">
                  <c:v>155620</c:v>
                </c:pt>
                <c:pt idx="13471">
                  <c:v>192890</c:v>
                </c:pt>
                <c:pt idx="13472">
                  <c:v>188790</c:v>
                </c:pt>
                <c:pt idx="13473">
                  <c:v>186130</c:v>
                </c:pt>
                <c:pt idx="13474">
                  <c:v>188150</c:v>
                </c:pt>
                <c:pt idx="13475">
                  <c:v>185100</c:v>
                </c:pt>
                <c:pt idx="13476">
                  <c:v>184380</c:v>
                </c:pt>
                <c:pt idx="13477">
                  <c:v>187140</c:v>
                </c:pt>
                <c:pt idx="13478">
                  <c:v>188750</c:v>
                </c:pt>
                <c:pt idx="13479">
                  <c:v>190500</c:v>
                </c:pt>
                <c:pt idx="13480">
                  <c:v>193400</c:v>
                </c:pt>
                <c:pt idx="13481">
                  <c:v>195380</c:v>
                </c:pt>
                <c:pt idx="13482">
                  <c:v>196010</c:v>
                </c:pt>
                <c:pt idx="13483">
                  <c:v>194380</c:v>
                </c:pt>
                <c:pt idx="13484">
                  <c:v>167320</c:v>
                </c:pt>
                <c:pt idx="13485">
                  <c:v>171600</c:v>
                </c:pt>
                <c:pt idx="13486">
                  <c:v>176620</c:v>
                </c:pt>
                <c:pt idx="13487">
                  <c:v>180200</c:v>
                </c:pt>
                <c:pt idx="13488">
                  <c:v>184580</c:v>
                </c:pt>
                <c:pt idx="13489">
                  <c:v>190740</c:v>
                </c:pt>
                <c:pt idx="13490">
                  <c:v>194060</c:v>
                </c:pt>
                <c:pt idx="13491">
                  <c:v>199240</c:v>
                </c:pt>
                <c:pt idx="13492">
                  <c:v>198460</c:v>
                </c:pt>
                <c:pt idx="13493">
                  <c:v>203570</c:v>
                </c:pt>
                <c:pt idx="13494">
                  <c:v>207900</c:v>
                </c:pt>
                <c:pt idx="13495">
                  <c:v>215430</c:v>
                </c:pt>
                <c:pt idx="13496">
                  <c:v>219730</c:v>
                </c:pt>
                <c:pt idx="13497">
                  <c:v>226730</c:v>
                </c:pt>
                <c:pt idx="13498">
                  <c:v>231460</c:v>
                </c:pt>
                <c:pt idx="13499">
                  <c:v>237120</c:v>
                </c:pt>
                <c:pt idx="13500">
                  <c:v>238520</c:v>
                </c:pt>
                <c:pt idx="13501">
                  <c:v>241570</c:v>
                </c:pt>
                <c:pt idx="13502">
                  <c:v>246950</c:v>
                </c:pt>
                <c:pt idx="13503">
                  <c:v>249640</c:v>
                </c:pt>
                <c:pt idx="13504">
                  <c:v>251450</c:v>
                </c:pt>
                <c:pt idx="13505">
                  <c:v>253580</c:v>
                </c:pt>
                <c:pt idx="13506">
                  <c:v>260080</c:v>
                </c:pt>
                <c:pt idx="13507">
                  <c:v>262570</c:v>
                </c:pt>
                <c:pt idx="13508">
                  <c:v>268500</c:v>
                </c:pt>
                <c:pt idx="13509">
                  <c:v>265550</c:v>
                </c:pt>
                <c:pt idx="13510">
                  <c:v>269650</c:v>
                </c:pt>
                <c:pt idx="13511">
                  <c:v>268060</c:v>
                </c:pt>
                <c:pt idx="13512">
                  <c:v>270430</c:v>
                </c:pt>
                <c:pt idx="13513">
                  <c:v>277100</c:v>
                </c:pt>
                <c:pt idx="13514">
                  <c:v>279250</c:v>
                </c:pt>
                <c:pt idx="13515">
                  <c:v>280560</c:v>
                </c:pt>
                <c:pt idx="13516">
                  <c:v>278420</c:v>
                </c:pt>
                <c:pt idx="13517">
                  <c:v>281350</c:v>
                </c:pt>
                <c:pt idx="13518">
                  <c:v>278170</c:v>
                </c:pt>
                <c:pt idx="13519">
                  <c:v>284590</c:v>
                </c:pt>
                <c:pt idx="13520">
                  <c:v>281450</c:v>
                </c:pt>
                <c:pt idx="13521">
                  <c:v>281530</c:v>
                </c:pt>
                <c:pt idx="13522">
                  <c:v>285260</c:v>
                </c:pt>
                <c:pt idx="13523">
                  <c:v>284900</c:v>
                </c:pt>
                <c:pt idx="13524">
                  <c:v>285510</c:v>
                </c:pt>
                <c:pt idx="13525">
                  <c:v>282330</c:v>
                </c:pt>
                <c:pt idx="13526">
                  <c:v>285160</c:v>
                </c:pt>
                <c:pt idx="13527">
                  <c:v>286470</c:v>
                </c:pt>
                <c:pt idx="13528">
                  <c:v>281830</c:v>
                </c:pt>
                <c:pt idx="13529">
                  <c:v>283170</c:v>
                </c:pt>
                <c:pt idx="13530">
                  <c:v>288950</c:v>
                </c:pt>
                <c:pt idx="13531">
                  <c:v>289740</c:v>
                </c:pt>
                <c:pt idx="13532">
                  <c:v>292460</c:v>
                </c:pt>
                <c:pt idx="13533">
                  <c:v>294740</c:v>
                </c:pt>
                <c:pt idx="13534">
                  <c:v>294450</c:v>
                </c:pt>
                <c:pt idx="13535">
                  <c:v>297440</c:v>
                </c:pt>
                <c:pt idx="13536">
                  <c:v>296180</c:v>
                </c:pt>
                <c:pt idx="13537">
                  <c:v>298950</c:v>
                </c:pt>
                <c:pt idx="13538">
                  <c:v>300420</c:v>
                </c:pt>
                <c:pt idx="13539">
                  <c:v>305280</c:v>
                </c:pt>
                <c:pt idx="13540">
                  <c:v>296740</c:v>
                </c:pt>
                <c:pt idx="13541">
                  <c:v>303130</c:v>
                </c:pt>
                <c:pt idx="13542">
                  <c:v>309750</c:v>
                </c:pt>
                <c:pt idx="13543">
                  <c:v>313190</c:v>
                </c:pt>
                <c:pt idx="13544">
                  <c:v>310440</c:v>
                </c:pt>
                <c:pt idx="13545">
                  <c:v>310940</c:v>
                </c:pt>
                <c:pt idx="13546">
                  <c:v>301770</c:v>
                </c:pt>
                <c:pt idx="13547">
                  <c:v>303720</c:v>
                </c:pt>
                <c:pt idx="13548">
                  <c:v>303570</c:v>
                </c:pt>
                <c:pt idx="13549">
                  <c:v>305030</c:v>
                </c:pt>
                <c:pt idx="13550">
                  <c:v>303020</c:v>
                </c:pt>
                <c:pt idx="13551">
                  <c:v>300770</c:v>
                </c:pt>
                <c:pt idx="13552">
                  <c:v>302400</c:v>
                </c:pt>
                <c:pt idx="13553">
                  <c:v>303610</c:v>
                </c:pt>
                <c:pt idx="13554">
                  <c:v>309740</c:v>
                </c:pt>
                <c:pt idx="13555">
                  <c:v>306550</c:v>
                </c:pt>
                <c:pt idx="13556">
                  <c:v>309090</c:v>
                </c:pt>
                <c:pt idx="13557">
                  <c:v>312660</c:v>
                </c:pt>
                <c:pt idx="13558">
                  <c:v>316960</c:v>
                </c:pt>
                <c:pt idx="13559">
                  <c:v>317170</c:v>
                </c:pt>
                <c:pt idx="13560">
                  <c:v>321570</c:v>
                </c:pt>
                <c:pt idx="13561">
                  <c:v>320790</c:v>
                </c:pt>
                <c:pt idx="13562">
                  <c:v>323840</c:v>
                </c:pt>
                <c:pt idx="13563">
                  <c:v>325080</c:v>
                </c:pt>
                <c:pt idx="13564">
                  <c:v>328830</c:v>
                </c:pt>
                <c:pt idx="13565">
                  <c:v>335410</c:v>
                </c:pt>
                <c:pt idx="13566">
                  <c:v>332420</c:v>
                </c:pt>
                <c:pt idx="13567">
                  <c:v>328120</c:v>
                </c:pt>
                <c:pt idx="13568">
                  <c:v>335560</c:v>
                </c:pt>
                <c:pt idx="13569">
                  <c:v>338980</c:v>
                </c:pt>
                <c:pt idx="13570">
                  <c:v>338030</c:v>
                </c:pt>
                <c:pt idx="13571">
                  <c:v>338470</c:v>
                </c:pt>
                <c:pt idx="13572">
                  <c:v>340180</c:v>
                </c:pt>
                <c:pt idx="13573">
                  <c:v>345870</c:v>
                </c:pt>
                <c:pt idx="13574">
                  <c:v>348250</c:v>
                </c:pt>
                <c:pt idx="13575">
                  <c:v>349110</c:v>
                </c:pt>
                <c:pt idx="13576">
                  <c:v>347660</c:v>
                </c:pt>
                <c:pt idx="13577">
                  <c:v>348820</c:v>
                </c:pt>
                <c:pt idx="13578">
                  <c:v>344880</c:v>
                </c:pt>
                <c:pt idx="13579">
                  <c:v>340310</c:v>
                </c:pt>
                <c:pt idx="13580">
                  <c:v>345230</c:v>
                </c:pt>
                <c:pt idx="13581">
                  <c:v>349290</c:v>
                </c:pt>
                <c:pt idx="13582">
                  <c:v>351490</c:v>
                </c:pt>
                <c:pt idx="13583">
                  <c:v>351260</c:v>
                </c:pt>
                <c:pt idx="13584">
                  <c:v>350070</c:v>
                </c:pt>
                <c:pt idx="13585">
                  <c:v>350180</c:v>
                </c:pt>
                <c:pt idx="13586">
                  <c:v>343900</c:v>
                </c:pt>
                <c:pt idx="13587">
                  <c:v>346190</c:v>
                </c:pt>
                <c:pt idx="13588">
                  <c:v>340710</c:v>
                </c:pt>
                <c:pt idx="13589">
                  <c:v>336440</c:v>
                </c:pt>
                <c:pt idx="13590">
                  <c:v>325860</c:v>
                </c:pt>
                <c:pt idx="13591">
                  <c:v>320740</c:v>
                </c:pt>
                <c:pt idx="13592">
                  <c:v>321050</c:v>
                </c:pt>
                <c:pt idx="13593">
                  <c:v>318120</c:v>
                </c:pt>
                <c:pt idx="13594">
                  <c:v>312870</c:v>
                </c:pt>
                <c:pt idx="13595">
                  <c:v>308930</c:v>
                </c:pt>
                <c:pt idx="13596">
                  <c:v>298630</c:v>
                </c:pt>
                <c:pt idx="13597">
                  <c:v>293850</c:v>
                </c:pt>
                <c:pt idx="13598">
                  <c:v>290430</c:v>
                </c:pt>
                <c:pt idx="13599">
                  <c:v>284090</c:v>
                </c:pt>
                <c:pt idx="13600">
                  <c:v>280200</c:v>
                </c:pt>
                <c:pt idx="13601">
                  <c:v>273180</c:v>
                </c:pt>
                <c:pt idx="13602">
                  <c:v>266570</c:v>
                </c:pt>
                <c:pt idx="13603">
                  <c:v>259220</c:v>
                </c:pt>
                <c:pt idx="13604">
                  <c:v>251070</c:v>
                </c:pt>
                <c:pt idx="13605">
                  <c:v>247360</c:v>
                </c:pt>
                <c:pt idx="13606">
                  <c:v>241280</c:v>
                </c:pt>
                <c:pt idx="13607">
                  <c:v>229970</c:v>
                </c:pt>
                <c:pt idx="13608">
                  <c:v>227530</c:v>
                </c:pt>
                <c:pt idx="13609">
                  <c:v>218400</c:v>
                </c:pt>
                <c:pt idx="13610">
                  <c:v>213810</c:v>
                </c:pt>
                <c:pt idx="13611">
                  <c:v>208320</c:v>
                </c:pt>
                <c:pt idx="13612">
                  <c:v>205370</c:v>
                </c:pt>
                <c:pt idx="13613">
                  <c:v>198270</c:v>
                </c:pt>
                <c:pt idx="13614">
                  <c:v>197230</c:v>
                </c:pt>
                <c:pt idx="13615">
                  <c:v>193910</c:v>
                </c:pt>
                <c:pt idx="13616">
                  <c:v>192180</c:v>
                </c:pt>
                <c:pt idx="13617">
                  <c:v>187420</c:v>
                </c:pt>
                <c:pt idx="13618">
                  <c:v>179840</c:v>
                </c:pt>
                <c:pt idx="13619">
                  <c:v>175740</c:v>
                </c:pt>
                <c:pt idx="13620">
                  <c:v>173750</c:v>
                </c:pt>
                <c:pt idx="13621">
                  <c:v>171400</c:v>
                </c:pt>
                <c:pt idx="13622">
                  <c:v>172810</c:v>
                </c:pt>
                <c:pt idx="13623">
                  <c:v>208240</c:v>
                </c:pt>
                <c:pt idx="13624">
                  <c:v>206200</c:v>
                </c:pt>
                <c:pt idx="13625">
                  <c:v>205040</c:v>
                </c:pt>
                <c:pt idx="13626">
                  <c:v>201160</c:v>
                </c:pt>
                <c:pt idx="13627">
                  <c:v>202700</c:v>
                </c:pt>
                <c:pt idx="13628">
                  <c:v>201170</c:v>
                </c:pt>
                <c:pt idx="13629">
                  <c:v>201950</c:v>
                </c:pt>
                <c:pt idx="13630">
                  <c:v>544070</c:v>
                </c:pt>
                <c:pt idx="13631">
                  <c:v>285650</c:v>
                </c:pt>
                <c:pt idx="13632">
                  <c:v>258520</c:v>
                </c:pt>
                <c:pt idx="13633">
                  <c:v>257250</c:v>
                </c:pt>
                <c:pt idx="13634">
                  <c:v>252170</c:v>
                </c:pt>
                <c:pt idx="13635">
                  <c:v>251100</c:v>
                </c:pt>
                <c:pt idx="13636">
                  <c:v>247310</c:v>
                </c:pt>
                <c:pt idx="13637">
                  <c:v>249500</c:v>
                </c:pt>
                <c:pt idx="13638">
                  <c:v>249920</c:v>
                </c:pt>
                <c:pt idx="13639">
                  <c:v>253710</c:v>
                </c:pt>
                <c:pt idx="13640">
                  <c:v>256770</c:v>
                </c:pt>
                <c:pt idx="13641">
                  <c:v>258470</c:v>
                </c:pt>
                <c:pt idx="13642">
                  <c:v>263560</c:v>
                </c:pt>
                <c:pt idx="13643">
                  <c:v>267030</c:v>
                </c:pt>
                <c:pt idx="13644">
                  <c:v>272310</c:v>
                </c:pt>
                <c:pt idx="13645">
                  <c:v>276610</c:v>
                </c:pt>
                <c:pt idx="13646">
                  <c:v>282970</c:v>
                </c:pt>
                <c:pt idx="13647">
                  <c:v>287750</c:v>
                </c:pt>
                <c:pt idx="13648">
                  <c:v>292260</c:v>
                </c:pt>
                <c:pt idx="13649">
                  <c:v>291000</c:v>
                </c:pt>
                <c:pt idx="13650">
                  <c:v>297010</c:v>
                </c:pt>
                <c:pt idx="13651">
                  <c:v>297620</c:v>
                </c:pt>
                <c:pt idx="13652">
                  <c:v>304500</c:v>
                </c:pt>
                <c:pt idx="13653">
                  <c:v>310290</c:v>
                </c:pt>
                <c:pt idx="13654">
                  <c:v>315760</c:v>
                </c:pt>
                <c:pt idx="13655">
                  <c:v>321110</c:v>
                </c:pt>
                <c:pt idx="13656">
                  <c:v>324300</c:v>
                </c:pt>
                <c:pt idx="13657">
                  <c:v>330520</c:v>
                </c:pt>
                <c:pt idx="13658">
                  <c:v>336330</c:v>
                </c:pt>
                <c:pt idx="13659">
                  <c:v>336710</c:v>
                </c:pt>
                <c:pt idx="13660">
                  <c:v>340150</c:v>
                </c:pt>
                <c:pt idx="13661">
                  <c:v>342740</c:v>
                </c:pt>
                <c:pt idx="13662">
                  <c:v>349400</c:v>
                </c:pt>
                <c:pt idx="13663">
                  <c:v>351040</c:v>
                </c:pt>
                <c:pt idx="13664">
                  <c:v>350580</c:v>
                </c:pt>
                <c:pt idx="13665">
                  <c:v>355460</c:v>
                </c:pt>
                <c:pt idx="13666">
                  <c:v>330890</c:v>
                </c:pt>
                <c:pt idx="13667">
                  <c:v>354840</c:v>
                </c:pt>
                <c:pt idx="13668">
                  <c:v>344640</c:v>
                </c:pt>
                <c:pt idx="13669">
                  <c:v>343920</c:v>
                </c:pt>
                <c:pt idx="13670">
                  <c:v>327360</c:v>
                </c:pt>
                <c:pt idx="13671">
                  <c:v>354130</c:v>
                </c:pt>
                <c:pt idx="13672">
                  <c:v>351060</c:v>
                </c:pt>
                <c:pt idx="13673">
                  <c:v>351030</c:v>
                </c:pt>
                <c:pt idx="13674">
                  <c:v>344940</c:v>
                </c:pt>
                <c:pt idx="13675">
                  <c:v>340450</c:v>
                </c:pt>
                <c:pt idx="13676">
                  <c:v>339870</c:v>
                </c:pt>
                <c:pt idx="13677">
                  <c:v>337940</c:v>
                </c:pt>
                <c:pt idx="13678">
                  <c:v>337750</c:v>
                </c:pt>
                <c:pt idx="13679">
                  <c:v>327710</c:v>
                </c:pt>
                <c:pt idx="13680">
                  <c:v>325500</c:v>
                </c:pt>
                <c:pt idx="13681">
                  <c:v>324880</c:v>
                </c:pt>
                <c:pt idx="13682">
                  <c:v>321250</c:v>
                </c:pt>
                <c:pt idx="13683">
                  <c:v>318000</c:v>
                </c:pt>
                <c:pt idx="13684">
                  <c:v>304330</c:v>
                </c:pt>
                <c:pt idx="13685">
                  <c:v>304800</c:v>
                </c:pt>
                <c:pt idx="13686">
                  <c:v>293570</c:v>
                </c:pt>
                <c:pt idx="13687">
                  <c:v>299530</c:v>
                </c:pt>
                <c:pt idx="13688">
                  <c:v>296730</c:v>
                </c:pt>
                <c:pt idx="13689">
                  <c:v>297680</c:v>
                </c:pt>
                <c:pt idx="13690">
                  <c:v>294590</c:v>
                </c:pt>
                <c:pt idx="13691">
                  <c:v>289080</c:v>
                </c:pt>
                <c:pt idx="13692">
                  <c:v>280180</c:v>
                </c:pt>
                <c:pt idx="13693">
                  <c:v>275170</c:v>
                </c:pt>
                <c:pt idx="13694">
                  <c:v>273490</c:v>
                </c:pt>
                <c:pt idx="13695">
                  <c:v>265990</c:v>
                </c:pt>
                <c:pt idx="13696">
                  <c:v>259950</c:v>
                </c:pt>
                <c:pt idx="13697">
                  <c:v>252150</c:v>
                </c:pt>
                <c:pt idx="13698">
                  <c:v>246710</c:v>
                </c:pt>
                <c:pt idx="13699">
                  <c:v>240200</c:v>
                </c:pt>
                <c:pt idx="13700">
                  <c:v>231340</c:v>
                </c:pt>
                <c:pt idx="13701">
                  <c:v>223960</c:v>
                </c:pt>
                <c:pt idx="13702">
                  <c:v>212620</c:v>
                </c:pt>
                <c:pt idx="13703">
                  <c:v>203900</c:v>
                </c:pt>
                <c:pt idx="13704">
                  <c:v>196710</c:v>
                </c:pt>
                <c:pt idx="13705">
                  <c:v>192350</c:v>
                </c:pt>
                <c:pt idx="13706">
                  <c:v>188390</c:v>
                </c:pt>
                <c:pt idx="13707">
                  <c:v>183630</c:v>
                </c:pt>
                <c:pt idx="13708">
                  <c:v>181260</c:v>
                </c:pt>
                <c:pt idx="13709">
                  <c:v>175280</c:v>
                </c:pt>
                <c:pt idx="13710">
                  <c:v>170690</c:v>
                </c:pt>
                <c:pt idx="13711">
                  <c:v>205370</c:v>
                </c:pt>
                <c:pt idx="13712">
                  <c:v>199920</c:v>
                </c:pt>
                <c:pt idx="13713">
                  <c:v>195310</c:v>
                </c:pt>
                <c:pt idx="13714">
                  <c:v>146700</c:v>
                </c:pt>
                <c:pt idx="13715">
                  <c:v>134680</c:v>
                </c:pt>
                <c:pt idx="13716">
                  <c:v>130660</c:v>
                </c:pt>
                <c:pt idx="13717">
                  <c:v>127000</c:v>
                </c:pt>
                <c:pt idx="13718">
                  <c:v>135990</c:v>
                </c:pt>
                <c:pt idx="13719">
                  <c:v>141990</c:v>
                </c:pt>
                <c:pt idx="13720">
                  <c:v>151420</c:v>
                </c:pt>
                <c:pt idx="13721">
                  <c:v>155370</c:v>
                </c:pt>
                <c:pt idx="13722">
                  <c:v>158490</c:v>
                </c:pt>
                <c:pt idx="13723">
                  <c:v>166150</c:v>
                </c:pt>
                <c:pt idx="13724">
                  <c:v>177850</c:v>
                </c:pt>
                <c:pt idx="13725">
                  <c:v>188350</c:v>
                </c:pt>
                <c:pt idx="13726">
                  <c:v>196090</c:v>
                </c:pt>
                <c:pt idx="13727">
                  <c:v>202850</c:v>
                </c:pt>
                <c:pt idx="13728">
                  <c:v>208160</c:v>
                </c:pt>
                <c:pt idx="13729">
                  <c:v>214460</c:v>
                </c:pt>
                <c:pt idx="13730">
                  <c:v>179790</c:v>
                </c:pt>
                <c:pt idx="13731">
                  <c:v>183940</c:v>
                </c:pt>
                <c:pt idx="13732">
                  <c:v>190600</c:v>
                </c:pt>
                <c:pt idx="13733">
                  <c:v>194860</c:v>
                </c:pt>
                <c:pt idx="13734">
                  <c:v>200050</c:v>
                </c:pt>
                <c:pt idx="13735">
                  <c:v>207270</c:v>
                </c:pt>
                <c:pt idx="13736">
                  <c:v>213010</c:v>
                </c:pt>
                <c:pt idx="13737">
                  <c:v>220780</c:v>
                </c:pt>
                <c:pt idx="13738">
                  <c:v>223560</c:v>
                </c:pt>
                <c:pt idx="13739">
                  <c:v>228370</c:v>
                </c:pt>
                <c:pt idx="13740">
                  <c:v>237130</c:v>
                </c:pt>
                <c:pt idx="13741">
                  <c:v>240700</c:v>
                </c:pt>
                <c:pt idx="13742">
                  <c:v>244660</c:v>
                </c:pt>
                <c:pt idx="13743">
                  <c:v>251330</c:v>
                </c:pt>
                <c:pt idx="13744">
                  <c:v>256790</c:v>
                </c:pt>
                <c:pt idx="13745">
                  <c:v>260950</c:v>
                </c:pt>
                <c:pt idx="13746">
                  <c:v>262630</c:v>
                </c:pt>
                <c:pt idx="13747">
                  <c:v>271730</c:v>
                </c:pt>
                <c:pt idx="13748">
                  <c:v>275990</c:v>
                </c:pt>
                <c:pt idx="13749">
                  <c:v>277600</c:v>
                </c:pt>
                <c:pt idx="13750">
                  <c:v>281430</c:v>
                </c:pt>
                <c:pt idx="13751">
                  <c:v>283960</c:v>
                </c:pt>
                <c:pt idx="13752">
                  <c:v>287000</c:v>
                </c:pt>
                <c:pt idx="13753">
                  <c:v>287200</c:v>
                </c:pt>
                <c:pt idx="13754">
                  <c:v>289410</c:v>
                </c:pt>
                <c:pt idx="13755">
                  <c:v>288240</c:v>
                </c:pt>
                <c:pt idx="13756">
                  <c:v>288310</c:v>
                </c:pt>
                <c:pt idx="13757">
                  <c:v>289900</c:v>
                </c:pt>
                <c:pt idx="13758">
                  <c:v>289010</c:v>
                </c:pt>
                <c:pt idx="13759">
                  <c:v>291260</c:v>
                </c:pt>
                <c:pt idx="13760">
                  <c:v>289380</c:v>
                </c:pt>
                <c:pt idx="13761">
                  <c:v>287660</c:v>
                </c:pt>
                <c:pt idx="13762">
                  <c:v>286380</c:v>
                </c:pt>
                <c:pt idx="13763">
                  <c:v>285870</c:v>
                </c:pt>
                <c:pt idx="13764">
                  <c:v>284950</c:v>
                </c:pt>
                <c:pt idx="13765">
                  <c:v>283820</c:v>
                </c:pt>
                <c:pt idx="13766">
                  <c:v>281390</c:v>
                </c:pt>
                <c:pt idx="13767">
                  <c:v>280320</c:v>
                </c:pt>
                <c:pt idx="13768">
                  <c:v>278610</c:v>
                </c:pt>
                <c:pt idx="13769">
                  <c:v>277420</c:v>
                </c:pt>
                <c:pt idx="13770">
                  <c:v>274710</c:v>
                </c:pt>
                <c:pt idx="13771">
                  <c:v>275080</c:v>
                </c:pt>
                <c:pt idx="13772">
                  <c:v>274260</c:v>
                </c:pt>
                <c:pt idx="13773">
                  <c:v>272520</c:v>
                </c:pt>
                <c:pt idx="13774">
                  <c:v>272630</c:v>
                </c:pt>
                <c:pt idx="13775">
                  <c:v>269540</c:v>
                </c:pt>
                <c:pt idx="13776">
                  <c:v>270900</c:v>
                </c:pt>
                <c:pt idx="13777">
                  <c:v>268480</c:v>
                </c:pt>
                <c:pt idx="13778">
                  <c:v>269600</c:v>
                </c:pt>
                <c:pt idx="13779">
                  <c:v>267700</c:v>
                </c:pt>
                <c:pt idx="13780">
                  <c:v>269620</c:v>
                </c:pt>
                <c:pt idx="13781">
                  <c:v>268710</c:v>
                </c:pt>
                <c:pt idx="13782">
                  <c:v>265680</c:v>
                </c:pt>
                <c:pt idx="13783">
                  <c:v>267470</c:v>
                </c:pt>
                <c:pt idx="13784">
                  <c:v>264300</c:v>
                </c:pt>
                <c:pt idx="13785">
                  <c:v>265660</c:v>
                </c:pt>
                <c:pt idx="13786">
                  <c:v>261440</c:v>
                </c:pt>
                <c:pt idx="13787">
                  <c:v>262870</c:v>
                </c:pt>
                <c:pt idx="13788">
                  <c:v>265540</c:v>
                </c:pt>
                <c:pt idx="13789">
                  <c:v>268050</c:v>
                </c:pt>
                <c:pt idx="13790">
                  <c:v>265120</c:v>
                </c:pt>
                <c:pt idx="13791">
                  <c:v>266920</c:v>
                </c:pt>
                <c:pt idx="13792">
                  <c:v>265090</c:v>
                </c:pt>
                <c:pt idx="13793">
                  <c:v>264680</c:v>
                </c:pt>
                <c:pt idx="13794">
                  <c:v>264810</c:v>
                </c:pt>
                <c:pt idx="13795">
                  <c:v>262820</c:v>
                </c:pt>
                <c:pt idx="13796">
                  <c:v>260270</c:v>
                </c:pt>
                <c:pt idx="13797">
                  <c:v>261070</c:v>
                </c:pt>
                <c:pt idx="13798">
                  <c:v>270250</c:v>
                </c:pt>
                <c:pt idx="13799">
                  <c:v>273670</c:v>
                </c:pt>
                <c:pt idx="13800">
                  <c:v>274620</c:v>
                </c:pt>
                <c:pt idx="13801">
                  <c:v>276240</c:v>
                </c:pt>
                <c:pt idx="13802">
                  <c:v>277290</c:v>
                </c:pt>
                <c:pt idx="13803">
                  <c:v>281380</c:v>
                </c:pt>
                <c:pt idx="13804">
                  <c:v>277980</c:v>
                </c:pt>
                <c:pt idx="13805">
                  <c:v>282470</c:v>
                </c:pt>
                <c:pt idx="13806">
                  <c:v>281850</c:v>
                </c:pt>
                <c:pt idx="13807">
                  <c:v>282700</c:v>
                </c:pt>
                <c:pt idx="13808">
                  <c:v>284980</c:v>
                </c:pt>
                <c:pt idx="13809">
                  <c:v>285370</c:v>
                </c:pt>
                <c:pt idx="13810">
                  <c:v>287070</c:v>
                </c:pt>
                <c:pt idx="13811">
                  <c:v>286590</c:v>
                </c:pt>
                <c:pt idx="13812">
                  <c:v>290160</c:v>
                </c:pt>
                <c:pt idx="13813">
                  <c:v>287820</c:v>
                </c:pt>
                <c:pt idx="13814">
                  <c:v>283820</c:v>
                </c:pt>
                <c:pt idx="13815">
                  <c:v>287960</c:v>
                </c:pt>
                <c:pt idx="13816">
                  <c:v>292530</c:v>
                </c:pt>
                <c:pt idx="13817">
                  <c:v>294060</c:v>
                </c:pt>
                <c:pt idx="13818">
                  <c:v>295900</c:v>
                </c:pt>
                <c:pt idx="13819">
                  <c:v>295350</c:v>
                </c:pt>
                <c:pt idx="13820">
                  <c:v>293420</c:v>
                </c:pt>
                <c:pt idx="13821">
                  <c:v>293770</c:v>
                </c:pt>
                <c:pt idx="13822">
                  <c:v>120200</c:v>
                </c:pt>
                <c:pt idx="13823">
                  <c:v>118550</c:v>
                </c:pt>
                <c:pt idx="13824">
                  <c:v>157230</c:v>
                </c:pt>
                <c:pt idx="13825">
                  <c:v>161960</c:v>
                </c:pt>
                <c:pt idx="13826">
                  <c:v>163720</c:v>
                </c:pt>
                <c:pt idx="13827">
                  <c:v>190960</c:v>
                </c:pt>
                <c:pt idx="13828">
                  <c:v>211430</c:v>
                </c:pt>
                <c:pt idx="13829">
                  <c:v>219080</c:v>
                </c:pt>
                <c:pt idx="13830">
                  <c:v>328960</c:v>
                </c:pt>
                <c:pt idx="13831">
                  <c:v>349810</c:v>
                </c:pt>
                <c:pt idx="13832">
                  <c:v>348450</c:v>
                </c:pt>
                <c:pt idx="13833">
                  <c:v>342330</c:v>
                </c:pt>
                <c:pt idx="13834">
                  <c:v>331110</c:v>
                </c:pt>
                <c:pt idx="13835">
                  <c:v>226910</c:v>
                </c:pt>
                <c:pt idx="13836">
                  <c:v>148880</c:v>
                </c:pt>
                <c:pt idx="13837">
                  <c:v>209070</c:v>
                </c:pt>
                <c:pt idx="13838">
                  <c:v>217970</c:v>
                </c:pt>
                <c:pt idx="13839">
                  <c:v>286770</c:v>
                </c:pt>
                <c:pt idx="13840">
                  <c:v>297220</c:v>
                </c:pt>
                <c:pt idx="13841">
                  <c:v>296110</c:v>
                </c:pt>
                <c:pt idx="13842">
                  <c:v>305920</c:v>
                </c:pt>
                <c:pt idx="13843">
                  <c:v>302250</c:v>
                </c:pt>
                <c:pt idx="13844">
                  <c:v>296690</c:v>
                </c:pt>
                <c:pt idx="13845">
                  <c:v>286100</c:v>
                </c:pt>
                <c:pt idx="13846">
                  <c:v>290600</c:v>
                </c:pt>
                <c:pt idx="13847">
                  <c:v>289360</c:v>
                </c:pt>
                <c:pt idx="13848">
                  <c:v>327160</c:v>
                </c:pt>
                <c:pt idx="13849">
                  <c:v>329300</c:v>
                </c:pt>
                <c:pt idx="13850">
                  <c:v>355770</c:v>
                </c:pt>
                <c:pt idx="13851">
                  <c:v>287500</c:v>
                </c:pt>
                <c:pt idx="13852">
                  <c:v>281090</c:v>
                </c:pt>
                <c:pt idx="13853">
                  <c:v>266760</c:v>
                </c:pt>
                <c:pt idx="13854">
                  <c:v>174800</c:v>
                </c:pt>
                <c:pt idx="13855">
                  <c:v>160630</c:v>
                </c:pt>
                <c:pt idx="13856">
                  <c:v>153010</c:v>
                </c:pt>
                <c:pt idx="13857">
                  <c:v>147060</c:v>
                </c:pt>
                <c:pt idx="13858">
                  <c:v>151740</c:v>
                </c:pt>
                <c:pt idx="13859">
                  <c:v>151230</c:v>
                </c:pt>
                <c:pt idx="13860">
                  <c:v>198960</c:v>
                </c:pt>
                <c:pt idx="13861">
                  <c:v>526850</c:v>
                </c:pt>
                <c:pt idx="13862">
                  <c:v>199290</c:v>
                </c:pt>
                <c:pt idx="13863">
                  <c:v>164090</c:v>
                </c:pt>
                <c:pt idx="13864">
                  <c:v>163060</c:v>
                </c:pt>
                <c:pt idx="13865">
                  <c:v>145450</c:v>
                </c:pt>
                <c:pt idx="13866">
                  <c:v>149380</c:v>
                </c:pt>
                <c:pt idx="13867">
                  <c:v>149140</c:v>
                </c:pt>
                <c:pt idx="13868">
                  <c:v>181630</c:v>
                </c:pt>
                <c:pt idx="13869">
                  <c:v>193820</c:v>
                </c:pt>
                <c:pt idx="13870">
                  <c:v>205250</c:v>
                </c:pt>
                <c:pt idx="13871">
                  <c:v>274950</c:v>
                </c:pt>
                <c:pt idx="13872">
                  <c:v>294140</c:v>
                </c:pt>
                <c:pt idx="13873">
                  <c:v>301390</c:v>
                </c:pt>
                <c:pt idx="13874">
                  <c:v>319790</c:v>
                </c:pt>
                <c:pt idx="13875">
                  <c:v>320010</c:v>
                </c:pt>
                <c:pt idx="13876">
                  <c:v>298830</c:v>
                </c:pt>
                <c:pt idx="13877">
                  <c:v>309730</c:v>
                </c:pt>
                <c:pt idx="13878">
                  <c:v>318430</c:v>
                </c:pt>
                <c:pt idx="13879">
                  <c:v>321950</c:v>
                </c:pt>
                <c:pt idx="13880">
                  <c:v>311550</c:v>
                </c:pt>
                <c:pt idx="13881">
                  <c:v>339180</c:v>
                </c:pt>
                <c:pt idx="13882">
                  <c:v>349020</c:v>
                </c:pt>
                <c:pt idx="13883">
                  <c:v>311060</c:v>
                </c:pt>
                <c:pt idx="13884">
                  <c:v>312280</c:v>
                </c:pt>
                <c:pt idx="13885">
                  <c:v>284540</c:v>
                </c:pt>
                <c:pt idx="13886">
                  <c:v>198810</c:v>
                </c:pt>
                <c:pt idx="13887">
                  <c:v>393360</c:v>
                </c:pt>
                <c:pt idx="13888">
                  <c:v>295800</c:v>
                </c:pt>
                <c:pt idx="13889">
                  <c:v>358620</c:v>
                </c:pt>
                <c:pt idx="13890">
                  <c:v>381140</c:v>
                </c:pt>
                <c:pt idx="13891">
                  <c:v>417440</c:v>
                </c:pt>
                <c:pt idx="13892">
                  <c:v>355350</c:v>
                </c:pt>
                <c:pt idx="13893">
                  <c:v>392010</c:v>
                </c:pt>
                <c:pt idx="13894">
                  <c:v>365620</c:v>
                </c:pt>
                <c:pt idx="13895">
                  <c:v>265820</c:v>
                </c:pt>
                <c:pt idx="13896">
                  <c:v>252740</c:v>
                </c:pt>
                <c:pt idx="13897">
                  <c:v>239100</c:v>
                </c:pt>
                <c:pt idx="13898">
                  <c:v>152770</c:v>
                </c:pt>
                <c:pt idx="13899">
                  <c:v>187850</c:v>
                </c:pt>
                <c:pt idx="13900">
                  <c:v>158420</c:v>
                </c:pt>
                <c:pt idx="13901">
                  <c:v>230910</c:v>
                </c:pt>
                <c:pt idx="13902">
                  <c:v>246990</c:v>
                </c:pt>
                <c:pt idx="13903">
                  <c:v>251550</c:v>
                </c:pt>
                <c:pt idx="13904">
                  <c:v>307270</c:v>
                </c:pt>
                <c:pt idx="13905">
                  <c:v>306930</c:v>
                </c:pt>
                <c:pt idx="13906">
                  <c:v>312370</c:v>
                </c:pt>
                <c:pt idx="13907">
                  <c:v>341150</c:v>
                </c:pt>
                <c:pt idx="13908">
                  <c:v>354500</c:v>
                </c:pt>
                <c:pt idx="13909">
                  <c:v>351240</c:v>
                </c:pt>
                <c:pt idx="13910">
                  <c:v>339620</c:v>
                </c:pt>
                <c:pt idx="13911">
                  <c:v>372050</c:v>
                </c:pt>
                <c:pt idx="13912">
                  <c:v>368230</c:v>
                </c:pt>
                <c:pt idx="13913">
                  <c:v>355990</c:v>
                </c:pt>
                <c:pt idx="13914">
                  <c:v>377450</c:v>
                </c:pt>
                <c:pt idx="13915">
                  <c:v>407760</c:v>
                </c:pt>
                <c:pt idx="13916">
                  <c:v>292450</c:v>
                </c:pt>
                <c:pt idx="13917">
                  <c:v>305540</c:v>
                </c:pt>
                <c:pt idx="13918">
                  <c:v>294730</c:v>
                </c:pt>
                <c:pt idx="13919">
                  <c:v>192200</c:v>
                </c:pt>
                <c:pt idx="13920">
                  <c:v>170450</c:v>
                </c:pt>
                <c:pt idx="13921">
                  <c:v>163580</c:v>
                </c:pt>
                <c:pt idx="13922">
                  <c:v>167200</c:v>
                </c:pt>
                <c:pt idx="13923">
                  <c:v>175530</c:v>
                </c:pt>
                <c:pt idx="13924">
                  <c:v>166190</c:v>
                </c:pt>
                <c:pt idx="13925">
                  <c:v>219580</c:v>
                </c:pt>
                <c:pt idx="13926">
                  <c:v>235840</c:v>
                </c:pt>
                <c:pt idx="13927">
                  <c:v>260150</c:v>
                </c:pt>
                <c:pt idx="13928">
                  <c:v>341790</c:v>
                </c:pt>
                <c:pt idx="13929">
                  <c:v>434200</c:v>
                </c:pt>
                <c:pt idx="13930">
                  <c:v>425130</c:v>
                </c:pt>
                <c:pt idx="13931">
                  <c:v>405510</c:v>
                </c:pt>
                <c:pt idx="13932">
                  <c:v>248680</c:v>
                </c:pt>
                <c:pt idx="13933">
                  <c:v>205720</c:v>
                </c:pt>
                <c:pt idx="13934">
                  <c:v>142050</c:v>
                </c:pt>
                <c:pt idx="13935">
                  <c:v>176470</c:v>
                </c:pt>
                <c:pt idx="13936">
                  <c:v>185290</c:v>
                </c:pt>
                <c:pt idx="13937">
                  <c:v>217960</c:v>
                </c:pt>
                <c:pt idx="13938">
                  <c:v>240240</c:v>
                </c:pt>
                <c:pt idx="13939">
                  <c:v>244340</c:v>
                </c:pt>
                <c:pt idx="13940">
                  <c:v>294360</c:v>
                </c:pt>
                <c:pt idx="13941">
                  <c:v>296860</c:v>
                </c:pt>
                <c:pt idx="13942">
                  <c:v>303790</c:v>
                </c:pt>
                <c:pt idx="13943">
                  <c:v>317250</c:v>
                </c:pt>
                <c:pt idx="13944">
                  <c:v>329520</c:v>
                </c:pt>
                <c:pt idx="13945">
                  <c:v>320180</c:v>
                </c:pt>
                <c:pt idx="13946">
                  <c:v>346970</c:v>
                </c:pt>
              </c:numCache>
            </c:numRef>
          </c:xVal>
          <c:yVal>
            <c:numRef>
              <c:f>'h2o-hrb'!$C$2:$C$13948</c:f>
              <c:numCache>
                <c:formatCode>General</c:formatCode>
                <c:ptCount val="13947"/>
                <c:pt idx="0">
                  <c:v>58.076999999999998</c:v>
                </c:pt>
                <c:pt idx="1">
                  <c:v>58.039000000000001</c:v>
                </c:pt>
                <c:pt idx="2">
                  <c:v>57.865000000000002</c:v>
                </c:pt>
                <c:pt idx="3">
                  <c:v>57.744999999999997</c:v>
                </c:pt>
                <c:pt idx="4">
                  <c:v>57.706000000000003</c:v>
                </c:pt>
                <c:pt idx="5">
                  <c:v>57.537999999999997</c:v>
                </c:pt>
                <c:pt idx="6">
                  <c:v>57.420999999999999</c:v>
                </c:pt>
                <c:pt idx="7">
                  <c:v>57.384</c:v>
                </c:pt>
                <c:pt idx="8">
                  <c:v>57.218000000000004</c:v>
                </c:pt>
                <c:pt idx="9">
                  <c:v>57.103000000000002</c:v>
                </c:pt>
                <c:pt idx="10">
                  <c:v>57.067999999999998</c:v>
                </c:pt>
                <c:pt idx="11">
                  <c:v>56.908000000000001</c:v>
                </c:pt>
                <c:pt idx="12">
                  <c:v>56.795000000000002</c:v>
                </c:pt>
                <c:pt idx="13">
                  <c:v>56.76</c:v>
                </c:pt>
                <c:pt idx="14">
                  <c:v>56.604999999999997</c:v>
                </c:pt>
                <c:pt idx="15">
                  <c:v>56.494999999999997</c:v>
                </c:pt>
                <c:pt idx="16">
                  <c:v>56.46</c:v>
                </c:pt>
                <c:pt idx="17">
                  <c:v>56.305999999999997</c:v>
                </c:pt>
                <c:pt idx="18">
                  <c:v>56.198999999999998</c:v>
                </c:pt>
                <c:pt idx="19">
                  <c:v>56.164999999999999</c:v>
                </c:pt>
                <c:pt idx="20">
                  <c:v>56.017000000000003</c:v>
                </c:pt>
                <c:pt idx="21">
                  <c:v>55.914999999999999</c:v>
                </c:pt>
                <c:pt idx="22">
                  <c:v>55.881999999999998</c:v>
                </c:pt>
                <c:pt idx="23">
                  <c:v>55.738999999999997</c:v>
                </c:pt>
                <c:pt idx="24">
                  <c:v>55.64</c:v>
                </c:pt>
                <c:pt idx="25">
                  <c:v>55.607999999999997</c:v>
                </c:pt>
                <c:pt idx="26">
                  <c:v>55.469000000000001</c:v>
                </c:pt>
                <c:pt idx="27">
                  <c:v>55.372999999999998</c:v>
                </c:pt>
                <c:pt idx="28">
                  <c:v>55.341000000000001</c:v>
                </c:pt>
                <c:pt idx="29">
                  <c:v>55.204999999999998</c:v>
                </c:pt>
                <c:pt idx="30">
                  <c:v>55.110999999999997</c:v>
                </c:pt>
                <c:pt idx="31">
                  <c:v>55.081000000000003</c:v>
                </c:pt>
                <c:pt idx="32">
                  <c:v>54.951000000000001</c:v>
                </c:pt>
                <c:pt idx="33">
                  <c:v>54.863</c:v>
                </c:pt>
                <c:pt idx="34">
                  <c:v>54.835000000000001</c:v>
                </c:pt>
                <c:pt idx="35">
                  <c:v>54.709000000000003</c:v>
                </c:pt>
                <c:pt idx="36">
                  <c:v>54.622</c:v>
                </c:pt>
                <c:pt idx="37">
                  <c:v>54.594000000000001</c:v>
                </c:pt>
                <c:pt idx="38">
                  <c:v>54.472000000000001</c:v>
                </c:pt>
                <c:pt idx="39">
                  <c:v>54.39</c:v>
                </c:pt>
                <c:pt idx="40">
                  <c:v>54.363</c:v>
                </c:pt>
                <c:pt idx="41">
                  <c:v>54.244999999999997</c:v>
                </c:pt>
                <c:pt idx="42">
                  <c:v>54.164000000000001</c:v>
                </c:pt>
                <c:pt idx="43">
                  <c:v>54.139000000000003</c:v>
                </c:pt>
                <c:pt idx="44">
                  <c:v>53.512999999999998</c:v>
                </c:pt>
                <c:pt idx="45">
                  <c:v>53.445999999999998</c:v>
                </c:pt>
                <c:pt idx="46">
                  <c:v>53.369</c:v>
                </c:pt>
                <c:pt idx="47">
                  <c:v>53.356000000000002</c:v>
                </c:pt>
                <c:pt idx="48">
                  <c:v>53.28</c:v>
                </c:pt>
                <c:pt idx="49">
                  <c:v>53.268000000000001</c:v>
                </c:pt>
                <c:pt idx="50">
                  <c:v>53.192999999999998</c:v>
                </c:pt>
                <c:pt idx="51">
                  <c:v>53.182000000000002</c:v>
                </c:pt>
                <c:pt idx="52">
                  <c:v>53.11</c:v>
                </c:pt>
                <c:pt idx="53">
                  <c:v>53.097999999999999</c:v>
                </c:pt>
                <c:pt idx="54">
                  <c:v>53.027999999999999</c:v>
                </c:pt>
                <c:pt idx="55">
                  <c:v>53.018000000000001</c:v>
                </c:pt>
                <c:pt idx="56">
                  <c:v>52.948999999999998</c:v>
                </c:pt>
                <c:pt idx="57">
                  <c:v>52.938000000000002</c:v>
                </c:pt>
                <c:pt idx="58">
                  <c:v>52.872</c:v>
                </c:pt>
                <c:pt idx="59">
                  <c:v>52.862000000000002</c:v>
                </c:pt>
                <c:pt idx="60">
                  <c:v>52.798000000000002</c:v>
                </c:pt>
                <c:pt idx="61">
                  <c:v>52.787999999999997</c:v>
                </c:pt>
                <c:pt idx="62">
                  <c:v>52.725999999999999</c:v>
                </c:pt>
                <c:pt idx="63">
                  <c:v>52.716999999999999</c:v>
                </c:pt>
                <c:pt idx="64">
                  <c:v>52.655999999999999</c:v>
                </c:pt>
                <c:pt idx="65">
                  <c:v>52.646999999999998</c:v>
                </c:pt>
                <c:pt idx="66">
                  <c:v>52.588000000000001</c:v>
                </c:pt>
                <c:pt idx="67">
                  <c:v>52.58</c:v>
                </c:pt>
                <c:pt idx="68">
                  <c:v>52.524000000000001</c:v>
                </c:pt>
                <c:pt idx="69">
                  <c:v>52.515999999999998</c:v>
                </c:pt>
                <c:pt idx="70">
                  <c:v>52.460999999999999</c:v>
                </c:pt>
                <c:pt idx="71">
                  <c:v>52.454000000000001</c:v>
                </c:pt>
                <c:pt idx="72">
                  <c:v>52.402999999999999</c:v>
                </c:pt>
                <c:pt idx="73">
                  <c:v>52.393999999999998</c:v>
                </c:pt>
                <c:pt idx="74">
                  <c:v>52.344999999999999</c:v>
                </c:pt>
                <c:pt idx="75">
                  <c:v>52.337000000000003</c:v>
                </c:pt>
                <c:pt idx="76">
                  <c:v>52.29</c:v>
                </c:pt>
                <c:pt idx="77">
                  <c:v>52.281999999999996</c:v>
                </c:pt>
                <c:pt idx="78">
                  <c:v>52.237000000000002</c:v>
                </c:pt>
                <c:pt idx="79">
                  <c:v>52.23</c:v>
                </c:pt>
                <c:pt idx="80">
                  <c:v>52.186</c:v>
                </c:pt>
                <c:pt idx="81">
                  <c:v>52.18</c:v>
                </c:pt>
                <c:pt idx="82">
                  <c:v>52.139000000000003</c:v>
                </c:pt>
                <c:pt idx="83">
                  <c:v>52.133000000000003</c:v>
                </c:pt>
                <c:pt idx="84">
                  <c:v>52.094000000000001</c:v>
                </c:pt>
                <c:pt idx="85">
                  <c:v>52.088000000000001</c:v>
                </c:pt>
                <c:pt idx="86">
                  <c:v>52.051000000000002</c:v>
                </c:pt>
                <c:pt idx="87">
                  <c:v>52.045000000000002</c:v>
                </c:pt>
                <c:pt idx="88">
                  <c:v>52.011000000000003</c:v>
                </c:pt>
                <c:pt idx="89">
                  <c:v>52.005000000000003</c:v>
                </c:pt>
                <c:pt idx="90">
                  <c:v>51.972999999999999</c:v>
                </c:pt>
                <c:pt idx="91">
                  <c:v>51.968000000000004</c:v>
                </c:pt>
                <c:pt idx="92">
                  <c:v>51.936999999999998</c:v>
                </c:pt>
                <c:pt idx="93">
                  <c:v>51.933</c:v>
                </c:pt>
                <c:pt idx="94">
                  <c:v>51.905000000000001</c:v>
                </c:pt>
                <c:pt idx="95">
                  <c:v>51.9</c:v>
                </c:pt>
                <c:pt idx="96">
                  <c:v>51.875</c:v>
                </c:pt>
                <c:pt idx="97">
                  <c:v>51.87</c:v>
                </c:pt>
                <c:pt idx="98">
                  <c:v>51.847000000000001</c:v>
                </c:pt>
                <c:pt idx="99">
                  <c:v>51.843000000000004</c:v>
                </c:pt>
                <c:pt idx="100">
                  <c:v>51.820999999999998</c:v>
                </c:pt>
                <c:pt idx="101">
                  <c:v>51.817999999999998</c:v>
                </c:pt>
                <c:pt idx="102">
                  <c:v>51.798999999999999</c:v>
                </c:pt>
                <c:pt idx="103">
                  <c:v>51.795999999999999</c:v>
                </c:pt>
                <c:pt idx="104">
                  <c:v>51.777999999999999</c:v>
                </c:pt>
                <c:pt idx="105">
                  <c:v>51.776000000000003</c:v>
                </c:pt>
                <c:pt idx="106">
                  <c:v>51.76</c:v>
                </c:pt>
                <c:pt idx="107">
                  <c:v>51.758000000000003</c:v>
                </c:pt>
                <c:pt idx="108">
                  <c:v>51.744999999999997</c:v>
                </c:pt>
                <c:pt idx="109">
                  <c:v>51.743000000000002</c:v>
                </c:pt>
                <c:pt idx="110">
                  <c:v>51.732999999999997</c:v>
                </c:pt>
                <c:pt idx="111">
                  <c:v>51.731000000000002</c:v>
                </c:pt>
                <c:pt idx="112">
                  <c:v>51.722000000000001</c:v>
                </c:pt>
                <c:pt idx="113">
                  <c:v>51.720999999999997</c:v>
                </c:pt>
                <c:pt idx="114">
                  <c:v>51.715000000000003</c:v>
                </c:pt>
                <c:pt idx="115">
                  <c:v>51.713999999999999</c:v>
                </c:pt>
                <c:pt idx="116">
                  <c:v>51.709000000000003</c:v>
                </c:pt>
                <c:pt idx="117">
                  <c:v>51.707000000000001</c:v>
                </c:pt>
                <c:pt idx="118">
                  <c:v>51.707000000000001</c:v>
                </c:pt>
                <c:pt idx="119">
                  <c:v>51.707000000000001</c:v>
                </c:pt>
                <c:pt idx="120">
                  <c:v>51.707000000000001</c:v>
                </c:pt>
                <c:pt idx="121">
                  <c:v>51.709000000000003</c:v>
                </c:pt>
                <c:pt idx="122">
                  <c:v>51.793999999999997</c:v>
                </c:pt>
                <c:pt idx="123">
                  <c:v>51.817999999999998</c:v>
                </c:pt>
                <c:pt idx="124">
                  <c:v>51.837000000000003</c:v>
                </c:pt>
                <c:pt idx="125">
                  <c:v>51.843000000000004</c:v>
                </c:pt>
                <c:pt idx="126">
                  <c:v>51.872</c:v>
                </c:pt>
                <c:pt idx="127">
                  <c:v>51.893999999999998</c:v>
                </c:pt>
                <c:pt idx="128">
                  <c:v>51.901000000000003</c:v>
                </c:pt>
                <c:pt idx="129">
                  <c:v>51.965000000000003</c:v>
                </c:pt>
                <c:pt idx="130">
                  <c:v>51.972999999999999</c:v>
                </c:pt>
                <c:pt idx="131">
                  <c:v>52.014000000000003</c:v>
                </c:pt>
                <c:pt idx="132">
                  <c:v>52.043999999999997</c:v>
                </c:pt>
                <c:pt idx="133">
                  <c:v>52.052999999999997</c:v>
                </c:pt>
                <c:pt idx="134">
                  <c:v>52.097999999999999</c:v>
                </c:pt>
                <c:pt idx="135">
                  <c:v>52.131999999999998</c:v>
                </c:pt>
                <c:pt idx="136">
                  <c:v>52.143999999999998</c:v>
                </c:pt>
                <c:pt idx="137">
                  <c:v>52.195</c:v>
                </c:pt>
                <c:pt idx="138">
                  <c:v>52.232999999999997</c:v>
                </c:pt>
                <c:pt idx="139">
                  <c:v>52.244999999999997</c:v>
                </c:pt>
                <c:pt idx="140">
                  <c:v>52.302</c:v>
                </c:pt>
                <c:pt idx="141">
                  <c:v>52.341999999999999</c:v>
                </c:pt>
                <c:pt idx="142">
                  <c:v>52.356000000000002</c:v>
                </c:pt>
                <c:pt idx="143">
                  <c:v>52.417999999999999</c:v>
                </c:pt>
                <c:pt idx="144">
                  <c:v>52.463999999999999</c:v>
                </c:pt>
                <c:pt idx="145">
                  <c:v>52.478000000000002</c:v>
                </c:pt>
                <c:pt idx="146">
                  <c:v>52.543999999999997</c:v>
                </c:pt>
                <c:pt idx="147">
                  <c:v>52.593000000000004</c:v>
                </c:pt>
                <c:pt idx="148">
                  <c:v>52.609000000000002</c:v>
                </c:pt>
                <c:pt idx="149">
                  <c:v>52.682000000000002</c:v>
                </c:pt>
                <c:pt idx="150">
                  <c:v>52.734000000000002</c:v>
                </c:pt>
                <c:pt idx="151">
                  <c:v>52.750999999999998</c:v>
                </c:pt>
                <c:pt idx="152">
                  <c:v>52.828000000000003</c:v>
                </c:pt>
                <c:pt idx="153">
                  <c:v>52.884</c:v>
                </c:pt>
                <c:pt idx="154">
                  <c:v>52.902000000000001</c:v>
                </c:pt>
                <c:pt idx="155">
                  <c:v>52.984000000000002</c:v>
                </c:pt>
                <c:pt idx="156">
                  <c:v>53.043999999999997</c:v>
                </c:pt>
                <c:pt idx="157">
                  <c:v>53.063000000000002</c:v>
                </c:pt>
                <c:pt idx="158">
                  <c:v>53.15</c:v>
                </c:pt>
                <c:pt idx="159">
                  <c:v>53.213999999999999</c:v>
                </c:pt>
                <c:pt idx="160">
                  <c:v>53.234000000000002</c:v>
                </c:pt>
                <c:pt idx="161">
                  <c:v>53.326999999999998</c:v>
                </c:pt>
                <c:pt idx="162">
                  <c:v>53.393999999999998</c:v>
                </c:pt>
                <c:pt idx="163">
                  <c:v>53.415999999999997</c:v>
                </c:pt>
                <c:pt idx="164">
                  <c:v>53.515000000000001</c:v>
                </c:pt>
                <c:pt idx="165">
                  <c:v>53.584000000000003</c:v>
                </c:pt>
                <c:pt idx="166">
                  <c:v>53.606000000000002</c:v>
                </c:pt>
                <c:pt idx="167">
                  <c:v>53.709000000000003</c:v>
                </c:pt>
                <c:pt idx="168">
                  <c:v>53.783000000000001</c:v>
                </c:pt>
                <c:pt idx="169">
                  <c:v>53.805</c:v>
                </c:pt>
                <c:pt idx="170">
                  <c:v>53.911999999999999</c:v>
                </c:pt>
                <c:pt idx="171">
                  <c:v>53.99</c:v>
                </c:pt>
                <c:pt idx="172">
                  <c:v>54.014000000000003</c:v>
                </c:pt>
                <c:pt idx="173">
                  <c:v>54.127000000000002</c:v>
                </c:pt>
                <c:pt idx="174">
                  <c:v>54.209000000000003</c:v>
                </c:pt>
                <c:pt idx="175">
                  <c:v>54.234000000000002</c:v>
                </c:pt>
                <c:pt idx="176">
                  <c:v>54.350999999999999</c:v>
                </c:pt>
                <c:pt idx="177">
                  <c:v>54.435000000000002</c:v>
                </c:pt>
                <c:pt idx="178">
                  <c:v>54.460999999999999</c:v>
                </c:pt>
                <c:pt idx="179">
                  <c:v>54.582999999999998</c:v>
                </c:pt>
                <c:pt idx="180">
                  <c:v>54.67</c:v>
                </c:pt>
                <c:pt idx="181">
                  <c:v>54.697000000000003</c:v>
                </c:pt>
                <c:pt idx="182">
                  <c:v>55.725999999999999</c:v>
                </c:pt>
                <c:pt idx="183">
                  <c:v>55.76</c:v>
                </c:pt>
                <c:pt idx="184">
                  <c:v>55.911999999999999</c:v>
                </c:pt>
                <c:pt idx="185">
                  <c:v>55.917999999999999</c:v>
                </c:pt>
                <c:pt idx="186">
                  <c:v>55.948999999999998</c:v>
                </c:pt>
                <c:pt idx="187">
                  <c:v>56.094000000000001</c:v>
                </c:pt>
                <c:pt idx="188">
                  <c:v>56.100999999999999</c:v>
                </c:pt>
                <c:pt idx="189">
                  <c:v>56.131999999999998</c:v>
                </c:pt>
                <c:pt idx="190">
                  <c:v>56.279000000000003</c:v>
                </c:pt>
                <c:pt idx="191">
                  <c:v>56.284999999999997</c:v>
                </c:pt>
                <c:pt idx="192">
                  <c:v>56.317</c:v>
                </c:pt>
                <c:pt idx="193">
                  <c:v>56.466999999999999</c:v>
                </c:pt>
                <c:pt idx="194">
                  <c:v>56.481000000000002</c:v>
                </c:pt>
                <c:pt idx="195">
                  <c:v>56.515000000000001</c:v>
                </c:pt>
                <c:pt idx="196">
                  <c:v>56.668999999999997</c:v>
                </c:pt>
                <c:pt idx="197">
                  <c:v>56.683999999999997</c:v>
                </c:pt>
                <c:pt idx="198">
                  <c:v>56.716999999999999</c:v>
                </c:pt>
                <c:pt idx="199">
                  <c:v>56.872</c:v>
                </c:pt>
                <c:pt idx="200">
                  <c:v>56.889000000000003</c:v>
                </c:pt>
                <c:pt idx="201">
                  <c:v>56.923000000000002</c:v>
                </c:pt>
                <c:pt idx="202">
                  <c:v>57.082999999999998</c:v>
                </c:pt>
                <c:pt idx="203">
                  <c:v>57.097999999999999</c:v>
                </c:pt>
                <c:pt idx="204">
                  <c:v>57.131999999999998</c:v>
                </c:pt>
                <c:pt idx="205">
                  <c:v>57.292999999999999</c:v>
                </c:pt>
                <c:pt idx="206">
                  <c:v>57.311</c:v>
                </c:pt>
                <c:pt idx="207">
                  <c:v>57.345999999999997</c:v>
                </c:pt>
                <c:pt idx="208">
                  <c:v>57.511000000000003</c:v>
                </c:pt>
                <c:pt idx="209">
                  <c:v>57.527999999999999</c:v>
                </c:pt>
                <c:pt idx="210">
                  <c:v>57.563000000000002</c:v>
                </c:pt>
                <c:pt idx="211">
                  <c:v>57.73</c:v>
                </c:pt>
                <c:pt idx="212">
                  <c:v>57.747999999999998</c:v>
                </c:pt>
                <c:pt idx="213">
                  <c:v>57.783000000000001</c:v>
                </c:pt>
                <c:pt idx="214">
                  <c:v>57.951000000000001</c:v>
                </c:pt>
                <c:pt idx="215">
                  <c:v>57.970999999999997</c:v>
                </c:pt>
                <c:pt idx="216">
                  <c:v>58.006999999999998</c:v>
                </c:pt>
                <c:pt idx="217">
                  <c:v>58.182000000000002</c:v>
                </c:pt>
                <c:pt idx="218">
                  <c:v>58.198</c:v>
                </c:pt>
                <c:pt idx="219">
                  <c:v>58.234999999999999</c:v>
                </c:pt>
                <c:pt idx="220">
                  <c:v>58.408000000000001</c:v>
                </c:pt>
                <c:pt idx="221">
                  <c:v>58.427999999999997</c:v>
                </c:pt>
                <c:pt idx="222">
                  <c:v>58.466000000000001</c:v>
                </c:pt>
                <c:pt idx="223">
                  <c:v>58.642000000000003</c:v>
                </c:pt>
                <c:pt idx="224">
                  <c:v>58.661999999999999</c:v>
                </c:pt>
                <c:pt idx="225">
                  <c:v>58.698999999999998</c:v>
                </c:pt>
                <c:pt idx="226">
                  <c:v>58.878</c:v>
                </c:pt>
                <c:pt idx="227">
                  <c:v>58.898000000000003</c:v>
                </c:pt>
                <c:pt idx="228">
                  <c:v>58.936</c:v>
                </c:pt>
                <c:pt idx="229">
                  <c:v>59.12</c:v>
                </c:pt>
                <c:pt idx="230">
                  <c:v>59.137999999999998</c:v>
                </c:pt>
                <c:pt idx="231">
                  <c:v>59.176000000000002</c:v>
                </c:pt>
                <c:pt idx="232">
                  <c:v>59.359000000000002</c:v>
                </c:pt>
                <c:pt idx="233">
                  <c:v>59.381</c:v>
                </c:pt>
                <c:pt idx="234">
                  <c:v>59.420999999999999</c:v>
                </c:pt>
                <c:pt idx="235">
                  <c:v>59.606999999999999</c:v>
                </c:pt>
                <c:pt idx="236">
                  <c:v>59.627000000000002</c:v>
                </c:pt>
                <c:pt idx="237">
                  <c:v>59.667999999999999</c:v>
                </c:pt>
                <c:pt idx="238">
                  <c:v>59.859000000000002</c:v>
                </c:pt>
                <c:pt idx="239">
                  <c:v>59.875999999999998</c:v>
                </c:pt>
                <c:pt idx="240">
                  <c:v>59.917000000000002</c:v>
                </c:pt>
                <c:pt idx="241">
                  <c:v>60.107999999999997</c:v>
                </c:pt>
                <c:pt idx="242">
                  <c:v>60.128</c:v>
                </c:pt>
                <c:pt idx="243">
                  <c:v>60.168999999999997</c:v>
                </c:pt>
                <c:pt idx="244">
                  <c:v>60.363</c:v>
                </c:pt>
                <c:pt idx="245">
                  <c:v>60.384</c:v>
                </c:pt>
                <c:pt idx="246">
                  <c:v>60.424999999999997</c:v>
                </c:pt>
                <c:pt idx="247">
                  <c:v>60.618000000000002</c:v>
                </c:pt>
                <c:pt idx="248">
                  <c:v>60.642000000000003</c:v>
                </c:pt>
                <c:pt idx="249">
                  <c:v>60.685000000000002</c:v>
                </c:pt>
                <c:pt idx="250">
                  <c:v>60.883000000000003</c:v>
                </c:pt>
                <c:pt idx="251">
                  <c:v>60.902999999999999</c:v>
                </c:pt>
                <c:pt idx="252">
                  <c:v>60.945999999999998</c:v>
                </c:pt>
                <c:pt idx="253">
                  <c:v>61.145000000000003</c:v>
                </c:pt>
                <c:pt idx="254">
                  <c:v>61.167999999999999</c:v>
                </c:pt>
                <c:pt idx="255">
                  <c:v>61.21</c:v>
                </c:pt>
                <c:pt idx="256">
                  <c:v>61.411000000000001</c:v>
                </c:pt>
                <c:pt idx="257">
                  <c:v>61.433999999999997</c:v>
                </c:pt>
                <c:pt idx="258">
                  <c:v>61.478000000000002</c:v>
                </c:pt>
                <c:pt idx="259">
                  <c:v>61.682000000000002</c:v>
                </c:pt>
                <c:pt idx="260">
                  <c:v>61.704999999999998</c:v>
                </c:pt>
                <c:pt idx="261">
                  <c:v>61.749000000000002</c:v>
                </c:pt>
                <c:pt idx="262">
                  <c:v>61.954000000000001</c:v>
                </c:pt>
                <c:pt idx="263">
                  <c:v>61.976999999999997</c:v>
                </c:pt>
                <c:pt idx="264">
                  <c:v>62.021000000000001</c:v>
                </c:pt>
                <c:pt idx="265">
                  <c:v>62.228999999999999</c:v>
                </c:pt>
                <c:pt idx="266">
                  <c:v>62.253</c:v>
                </c:pt>
                <c:pt idx="267">
                  <c:v>62.298999999999999</c:v>
                </c:pt>
                <c:pt idx="268">
                  <c:v>62.508000000000003</c:v>
                </c:pt>
                <c:pt idx="269">
                  <c:v>62.530999999999999</c:v>
                </c:pt>
                <c:pt idx="270">
                  <c:v>62.575000000000003</c:v>
                </c:pt>
                <c:pt idx="271">
                  <c:v>62.786999999999999</c:v>
                </c:pt>
                <c:pt idx="272">
                  <c:v>62.811999999999998</c:v>
                </c:pt>
                <c:pt idx="273">
                  <c:v>62.856999999999999</c:v>
                </c:pt>
                <c:pt idx="274">
                  <c:v>63.072000000000003</c:v>
                </c:pt>
                <c:pt idx="275">
                  <c:v>63.094999999999999</c:v>
                </c:pt>
                <c:pt idx="276">
                  <c:v>63.140999999999998</c:v>
                </c:pt>
                <c:pt idx="277">
                  <c:v>63.354999999999997</c:v>
                </c:pt>
                <c:pt idx="278">
                  <c:v>63.381</c:v>
                </c:pt>
                <c:pt idx="279">
                  <c:v>63.427</c:v>
                </c:pt>
                <c:pt idx="280">
                  <c:v>63.645000000000003</c:v>
                </c:pt>
                <c:pt idx="281">
                  <c:v>63.67</c:v>
                </c:pt>
                <c:pt idx="282">
                  <c:v>63.716000000000001</c:v>
                </c:pt>
                <c:pt idx="283">
                  <c:v>63.938000000000002</c:v>
                </c:pt>
                <c:pt idx="284">
                  <c:v>63.960999999999999</c:v>
                </c:pt>
                <c:pt idx="285">
                  <c:v>64.007999999999996</c:v>
                </c:pt>
                <c:pt idx="286">
                  <c:v>64.23</c:v>
                </c:pt>
                <c:pt idx="287">
                  <c:v>64.254999999999995</c:v>
                </c:pt>
                <c:pt idx="288">
                  <c:v>64.302999999999997</c:v>
                </c:pt>
                <c:pt idx="289">
                  <c:v>64.525000000000006</c:v>
                </c:pt>
                <c:pt idx="290">
                  <c:v>64.551000000000002</c:v>
                </c:pt>
                <c:pt idx="291">
                  <c:v>64.599000000000004</c:v>
                </c:pt>
                <c:pt idx="292">
                  <c:v>64.823999999999998</c:v>
                </c:pt>
                <c:pt idx="293">
                  <c:v>64.849000000000004</c:v>
                </c:pt>
                <c:pt idx="294">
                  <c:v>64.900000000000006</c:v>
                </c:pt>
                <c:pt idx="295">
                  <c:v>65.125</c:v>
                </c:pt>
                <c:pt idx="296">
                  <c:v>65.150999999999996</c:v>
                </c:pt>
                <c:pt idx="297">
                  <c:v>65.197999999999993</c:v>
                </c:pt>
                <c:pt idx="298">
                  <c:v>65.424000000000007</c:v>
                </c:pt>
                <c:pt idx="299">
                  <c:v>65.501000000000005</c:v>
                </c:pt>
                <c:pt idx="300">
                  <c:v>65.730999999999995</c:v>
                </c:pt>
                <c:pt idx="301">
                  <c:v>65.759</c:v>
                </c:pt>
                <c:pt idx="302">
                  <c:v>65.808999999999997</c:v>
                </c:pt>
                <c:pt idx="303">
                  <c:v>66.040000000000006</c:v>
                </c:pt>
                <c:pt idx="304">
                  <c:v>66.066000000000003</c:v>
                </c:pt>
                <c:pt idx="305">
                  <c:v>66.114999999999995</c:v>
                </c:pt>
                <c:pt idx="306">
                  <c:v>66.347999999999999</c:v>
                </c:pt>
                <c:pt idx="307">
                  <c:v>66.376999999999995</c:v>
                </c:pt>
                <c:pt idx="308">
                  <c:v>66.426000000000002</c:v>
                </c:pt>
                <c:pt idx="309">
                  <c:v>66.66</c:v>
                </c:pt>
                <c:pt idx="310">
                  <c:v>70.481999999999999</c:v>
                </c:pt>
                <c:pt idx="311">
                  <c:v>70.430999999999997</c:v>
                </c:pt>
                <c:pt idx="312">
                  <c:v>69.884</c:v>
                </c:pt>
                <c:pt idx="313">
                  <c:v>69.260000000000005</c:v>
                </c:pt>
                <c:pt idx="314">
                  <c:v>69.209000000000003</c:v>
                </c:pt>
                <c:pt idx="315">
                  <c:v>68.984999999999999</c:v>
                </c:pt>
                <c:pt idx="316">
                  <c:v>68.978999999999999</c:v>
                </c:pt>
                <c:pt idx="317">
                  <c:v>68.930000000000007</c:v>
                </c:pt>
                <c:pt idx="318">
                  <c:v>68.706000000000003</c:v>
                </c:pt>
                <c:pt idx="319">
                  <c:v>68.7</c:v>
                </c:pt>
                <c:pt idx="320">
                  <c:v>68.647999999999996</c:v>
                </c:pt>
                <c:pt idx="321">
                  <c:v>68.423000000000002</c:v>
                </c:pt>
                <c:pt idx="322">
                  <c:v>68.369</c:v>
                </c:pt>
                <c:pt idx="323">
                  <c:v>68.319000000000003</c:v>
                </c:pt>
                <c:pt idx="324">
                  <c:v>67.781000000000006</c:v>
                </c:pt>
                <c:pt idx="325">
                  <c:v>67.775000000000006</c:v>
                </c:pt>
                <c:pt idx="326">
                  <c:v>67.727999999999994</c:v>
                </c:pt>
                <c:pt idx="327">
                  <c:v>67.195999999999998</c:v>
                </c:pt>
                <c:pt idx="328">
                  <c:v>67.19</c:v>
                </c:pt>
                <c:pt idx="329">
                  <c:v>67.143000000000001</c:v>
                </c:pt>
                <c:pt idx="330">
                  <c:v>66.614000000000004</c:v>
                </c:pt>
                <c:pt idx="331">
                  <c:v>66.387</c:v>
                </c:pt>
                <c:pt idx="332">
                  <c:v>66.340999999999994</c:v>
                </c:pt>
                <c:pt idx="333">
                  <c:v>66.123000000000005</c:v>
                </c:pt>
                <c:pt idx="334">
                  <c:v>66.096999999999994</c:v>
                </c:pt>
                <c:pt idx="335">
                  <c:v>66.05</c:v>
                </c:pt>
                <c:pt idx="336">
                  <c:v>65.831000000000003</c:v>
                </c:pt>
                <c:pt idx="337">
                  <c:v>65.807000000000002</c:v>
                </c:pt>
                <c:pt idx="338">
                  <c:v>65.760000000000005</c:v>
                </c:pt>
                <c:pt idx="339">
                  <c:v>65.543000000000006</c:v>
                </c:pt>
                <c:pt idx="340">
                  <c:v>65.518000000000001</c:v>
                </c:pt>
                <c:pt idx="341">
                  <c:v>65.471000000000004</c:v>
                </c:pt>
                <c:pt idx="342">
                  <c:v>65.256</c:v>
                </c:pt>
                <c:pt idx="343">
                  <c:v>65.228999999999999</c:v>
                </c:pt>
                <c:pt idx="344">
                  <c:v>65.182000000000002</c:v>
                </c:pt>
                <c:pt idx="345">
                  <c:v>64.966999999999999</c:v>
                </c:pt>
                <c:pt idx="346">
                  <c:v>64.941999999999993</c:v>
                </c:pt>
                <c:pt idx="347">
                  <c:v>64.894999999999996</c:v>
                </c:pt>
                <c:pt idx="348">
                  <c:v>64.677999999999997</c:v>
                </c:pt>
                <c:pt idx="349">
                  <c:v>64.655000000000001</c:v>
                </c:pt>
                <c:pt idx="350">
                  <c:v>64.608000000000004</c:v>
                </c:pt>
                <c:pt idx="351">
                  <c:v>64.394000000000005</c:v>
                </c:pt>
                <c:pt idx="352">
                  <c:v>64.369</c:v>
                </c:pt>
                <c:pt idx="353">
                  <c:v>64.322000000000003</c:v>
                </c:pt>
                <c:pt idx="354">
                  <c:v>64.103999999999999</c:v>
                </c:pt>
                <c:pt idx="355">
                  <c:v>64.084000000000003</c:v>
                </c:pt>
                <c:pt idx="356">
                  <c:v>64.034999999999997</c:v>
                </c:pt>
                <c:pt idx="357">
                  <c:v>63.82</c:v>
                </c:pt>
                <c:pt idx="358">
                  <c:v>63.8</c:v>
                </c:pt>
                <c:pt idx="359">
                  <c:v>63.753</c:v>
                </c:pt>
                <c:pt idx="360">
                  <c:v>63.539000000000001</c:v>
                </c:pt>
                <c:pt idx="361">
                  <c:v>63.517000000000003</c:v>
                </c:pt>
                <c:pt idx="362">
                  <c:v>63.470999999999997</c:v>
                </c:pt>
                <c:pt idx="363">
                  <c:v>63.256</c:v>
                </c:pt>
                <c:pt idx="364">
                  <c:v>63.234999999999999</c:v>
                </c:pt>
                <c:pt idx="365">
                  <c:v>63.186999999999998</c:v>
                </c:pt>
                <c:pt idx="366">
                  <c:v>62.975000000000001</c:v>
                </c:pt>
                <c:pt idx="367">
                  <c:v>62.953000000000003</c:v>
                </c:pt>
                <c:pt idx="368">
                  <c:v>62.906999999999996</c:v>
                </c:pt>
                <c:pt idx="369">
                  <c:v>62.692</c:v>
                </c:pt>
                <c:pt idx="370">
                  <c:v>62.671999999999997</c:v>
                </c:pt>
                <c:pt idx="371">
                  <c:v>62.625999999999998</c:v>
                </c:pt>
                <c:pt idx="372">
                  <c:v>62.417999999999999</c:v>
                </c:pt>
                <c:pt idx="373">
                  <c:v>62.393999999999998</c:v>
                </c:pt>
                <c:pt idx="374">
                  <c:v>62.348999999999997</c:v>
                </c:pt>
                <c:pt idx="375">
                  <c:v>62.142000000000003</c:v>
                </c:pt>
                <c:pt idx="376">
                  <c:v>59.295000000000002</c:v>
                </c:pt>
                <c:pt idx="377">
                  <c:v>59.244</c:v>
                </c:pt>
                <c:pt idx="378">
                  <c:v>59.026000000000003</c:v>
                </c:pt>
                <c:pt idx="379">
                  <c:v>59.017000000000003</c:v>
                </c:pt>
                <c:pt idx="380">
                  <c:v>58.972999999999999</c:v>
                </c:pt>
                <c:pt idx="381">
                  <c:v>58.771000000000001</c:v>
                </c:pt>
                <c:pt idx="382">
                  <c:v>58.762</c:v>
                </c:pt>
                <c:pt idx="383">
                  <c:v>58.716000000000001</c:v>
                </c:pt>
                <c:pt idx="384">
                  <c:v>58.515999999999998</c:v>
                </c:pt>
                <c:pt idx="385">
                  <c:v>58.506999999999998</c:v>
                </c:pt>
                <c:pt idx="386">
                  <c:v>58.460999999999999</c:v>
                </c:pt>
                <c:pt idx="387">
                  <c:v>58.264000000000003</c:v>
                </c:pt>
                <c:pt idx="388">
                  <c:v>58.255000000000003</c:v>
                </c:pt>
                <c:pt idx="389">
                  <c:v>58.210999999999999</c:v>
                </c:pt>
                <c:pt idx="390">
                  <c:v>58.017000000000003</c:v>
                </c:pt>
                <c:pt idx="391">
                  <c:v>58.006999999999998</c:v>
                </c:pt>
                <c:pt idx="392">
                  <c:v>57.965000000000003</c:v>
                </c:pt>
                <c:pt idx="393">
                  <c:v>57.77</c:v>
                </c:pt>
                <c:pt idx="394">
                  <c:v>57.761000000000003</c:v>
                </c:pt>
                <c:pt idx="395">
                  <c:v>57.718000000000004</c:v>
                </c:pt>
                <c:pt idx="396">
                  <c:v>57.521999999999998</c:v>
                </c:pt>
                <c:pt idx="397">
                  <c:v>57.512999999999998</c:v>
                </c:pt>
                <c:pt idx="398">
                  <c:v>57.470999999999997</c:v>
                </c:pt>
                <c:pt idx="399">
                  <c:v>57.277999999999999</c:v>
                </c:pt>
                <c:pt idx="400">
                  <c:v>57.258000000000003</c:v>
                </c:pt>
                <c:pt idx="401">
                  <c:v>57.216000000000001</c:v>
                </c:pt>
                <c:pt idx="402">
                  <c:v>57.018999999999998</c:v>
                </c:pt>
                <c:pt idx="403">
                  <c:v>57.000999999999998</c:v>
                </c:pt>
                <c:pt idx="404">
                  <c:v>56.959000000000003</c:v>
                </c:pt>
                <c:pt idx="405">
                  <c:v>56.768999999999998</c:v>
                </c:pt>
                <c:pt idx="406">
                  <c:v>56.744999999999997</c:v>
                </c:pt>
                <c:pt idx="407">
                  <c:v>56.703000000000003</c:v>
                </c:pt>
                <c:pt idx="408">
                  <c:v>56.512</c:v>
                </c:pt>
                <c:pt idx="409">
                  <c:v>56.491</c:v>
                </c:pt>
                <c:pt idx="410">
                  <c:v>56.45</c:v>
                </c:pt>
                <c:pt idx="411">
                  <c:v>56.261000000000003</c:v>
                </c:pt>
                <c:pt idx="412">
                  <c:v>56.238</c:v>
                </c:pt>
                <c:pt idx="413">
                  <c:v>56.195999999999998</c:v>
                </c:pt>
                <c:pt idx="414">
                  <c:v>56.008000000000003</c:v>
                </c:pt>
                <c:pt idx="415">
                  <c:v>55.985999999999997</c:v>
                </c:pt>
                <c:pt idx="416">
                  <c:v>55.945</c:v>
                </c:pt>
                <c:pt idx="417">
                  <c:v>55.756999999999998</c:v>
                </c:pt>
                <c:pt idx="418">
                  <c:v>55.734999999999999</c:v>
                </c:pt>
                <c:pt idx="419">
                  <c:v>55.694000000000003</c:v>
                </c:pt>
                <c:pt idx="420">
                  <c:v>55.506</c:v>
                </c:pt>
                <c:pt idx="421">
                  <c:v>55.485999999999997</c:v>
                </c:pt>
                <c:pt idx="422">
                  <c:v>55.444000000000003</c:v>
                </c:pt>
                <c:pt idx="423">
                  <c:v>55.252000000000002</c:v>
                </c:pt>
                <c:pt idx="424">
                  <c:v>55.238999999999997</c:v>
                </c:pt>
                <c:pt idx="425">
                  <c:v>55.198</c:v>
                </c:pt>
                <c:pt idx="426">
                  <c:v>55.012999999999998</c:v>
                </c:pt>
                <c:pt idx="427">
                  <c:v>54.991999999999997</c:v>
                </c:pt>
                <c:pt idx="428">
                  <c:v>54.948999999999998</c:v>
                </c:pt>
                <c:pt idx="429">
                  <c:v>54.765000000000001</c:v>
                </c:pt>
                <c:pt idx="430">
                  <c:v>54.747999999999998</c:v>
                </c:pt>
                <c:pt idx="431">
                  <c:v>54.707000000000001</c:v>
                </c:pt>
                <c:pt idx="432">
                  <c:v>54.52</c:v>
                </c:pt>
                <c:pt idx="433">
                  <c:v>54.503999999999998</c:v>
                </c:pt>
                <c:pt idx="434">
                  <c:v>54.465000000000003</c:v>
                </c:pt>
                <c:pt idx="435">
                  <c:v>54.281999999999996</c:v>
                </c:pt>
                <c:pt idx="436">
                  <c:v>54.262999999999998</c:v>
                </c:pt>
                <c:pt idx="437">
                  <c:v>54.222999999999999</c:v>
                </c:pt>
                <c:pt idx="438">
                  <c:v>54.042999999999999</c:v>
                </c:pt>
                <c:pt idx="439">
                  <c:v>54.023000000000003</c:v>
                </c:pt>
                <c:pt idx="440">
                  <c:v>53.982999999999997</c:v>
                </c:pt>
                <c:pt idx="441">
                  <c:v>53.802999999999997</c:v>
                </c:pt>
                <c:pt idx="442">
                  <c:v>53.783999999999999</c:v>
                </c:pt>
                <c:pt idx="443">
                  <c:v>53.744</c:v>
                </c:pt>
                <c:pt idx="444">
                  <c:v>53.564999999999998</c:v>
                </c:pt>
                <c:pt idx="445">
                  <c:v>53.546999999999997</c:v>
                </c:pt>
                <c:pt idx="446">
                  <c:v>53.506999999999998</c:v>
                </c:pt>
                <c:pt idx="447">
                  <c:v>53.33</c:v>
                </c:pt>
                <c:pt idx="448">
                  <c:v>53.311999999999998</c:v>
                </c:pt>
                <c:pt idx="449">
                  <c:v>53.271000000000001</c:v>
                </c:pt>
                <c:pt idx="450">
                  <c:v>53.093000000000004</c:v>
                </c:pt>
                <c:pt idx="451">
                  <c:v>51.869</c:v>
                </c:pt>
                <c:pt idx="452">
                  <c:v>51.83</c:v>
                </c:pt>
                <c:pt idx="453">
                  <c:v>51.420999999999999</c:v>
                </c:pt>
                <c:pt idx="454">
                  <c:v>51.094999999999999</c:v>
                </c:pt>
                <c:pt idx="455">
                  <c:v>51.058</c:v>
                </c:pt>
                <c:pt idx="456">
                  <c:v>50.893000000000001</c:v>
                </c:pt>
                <c:pt idx="457">
                  <c:v>50.878999999999998</c:v>
                </c:pt>
                <c:pt idx="458">
                  <c:v>50.843000000000004</c:v>
                </c:pt>
                <c:pt idx="459">
                  <c:v>50.680999999999997</c:v>
                </c:pt>
                <c:pt idx="460">
                  <c:v>50.662999999999997</c:v>
                </c:pt>
                <c:pt idx="461">
                  <c:v>50.627000000000002</c:v>
                </c:pt>
                <c:pt idx="462">
                  <c:v>50.466000000000001</c:v>
                </c:pt>
                <c:pt idx="463">
                  <c:v>50.45</c:v>
                </c:pt>
                <c:pt idx="464">
                  <c:v>50.414999999999999</c:v>
                </c:pt>
                <c:pt idx="465">
                  <c:v>50.256</c:v>
                </c:pt>
                <c:pt idx="466">
                  <c:v>50.238999999999997</c:v>
                </c:pt>
                <c:pt idx="467">
                  <c:v>50.204999999999998</c:v>
                </c:pt>
                <c:pt idx="468">
                  <c:v>50.045999999999999</c:v>
                </c:pt>
                <c:pt idx="469">
                  <c:v>50.03</c:v>
                </c:pt>
                <c:pt idx="470">
                  <c:v>49.996000000000002</c:v>
                </c:pt>
                <c:pt idx="471">
                  <c:v>49.838999999999999</c:v>
                </c:pt>
                <c:pt idx="472">
                  <c:v>49.823</c:v>
                </c:pt>
                <c:pt idx="473">
                  <c:v>49.789000000000001</c:v>
                </c:pt>
                <c:pt idx="474">
                  <c:v>49.634</c:v>
                </c:pt>
                <c:pt idx="475">
                  <c:v>49.616999999999997</c:v>
                </c:pt>
                <c:pt idx="476">
                  <c:v>49.581000000000003</c:v>
                </c:pt>
                <c:pt idx="477">
                  <c:v>49.429000000000002</c:v>
                </c:pt>
                <c:pt idx="478">
                  <c:v>49.414999999999999</c:v>
                </c:pt>
                <c:pt idx="479">
                  <c:v>49.381</c:v>
                </c:pt>
                <c:pt idx="480">
                  <c:v>49.228000000000002</c:v>
                </c:pt>
                <c:pt idx="481">
                  <c:v>49.213999999999999</c:v>
                </c:pt>
                <c:pt idx="482">
                  <c:v>49.180999999999997</c:v>
                </c:pt>
                <c:pt idx="483">
                  <c:v>49.031999999999996</c:v>
                </c:pt>
                <c:pt idx="484">
                  <c:v>49.015000000000001</c:v>
                </c:pt>
                <c:pt idx="485">
                  <c:v>48.982999999999997</c:v>
                </c:pt>
                <c:pt idx="486">
                  <c:v>48.835000000000001</c:v>
                </c:pt>
                <c:pt idx="487">
                  <c:v>48.817999999999998</c:v>
                </c:pt>
                <c:pt idx="488">
                  <c:v>48.786999999999999</c:v>
                </c:pt>
                <c:pt idx="489">
                  <c:v>48.64</c:v>
                </c:pt>
                <c:pt idx="490">
                  <c:v>48.622999999999998</c:v>
                </c:pt>
                <c:pt idx="491">
                  <c:v>48.591000000000001</c:v>
                </c:pt>
                <c:pt idx="492">
                  <c:v>48.447000000000003</c:v>
                </c:pt>
                <c:pt idx="493">
                  <c:v>48.430999999999997</c:v>
                </c:pt>
                <c:pt idx="494">
                  <c:v>48.399000000000001</c:v>
                </c:pt>
                <c:pt idx="495">
                  <c:v>48.258000000000003</c:v>
                </c:pt>
                <c:pt idx="496">
                  <c:v>48.241</c:v>
                </c:pt>
                <c:pt idx="497">
                  <c:v>48.209000000000003</c:v>
                </c:pt>
                <c:pt idx="498">
                  <c:v>48.067</c:v>
                </c:pt>
                <c:pt idx="499">
                  <c:v>48.052</c:v>
                </c:pt>
                <c:pt idx="500">
                  <c:v>48.02</c:v>
                </c:pt>
                <c:pt idx="501">
                  <c:v>47.88</c:v>
                </c:pt>
                <c:pt idx="502">
                  <c:v>47.866999999999997</c:v>
                </c:pt>
                <c:pt idx="503">
                  <c:v>47.835999999999999</c:v>
                </c:pt>
                <c:pt idx="504">
                  <c:v>47.697000000000003</c:v>
                </c:pt>
                <c:pt idx="505">
                  <c:v>47.683</c:v>
                </c:pt>
                <c:pt idx="506">
                  <c:v>47.652999999999999</c:v>
                </c:pt>
                <c:pt idx="507">
                  <c:v>47.514000000000003</c:v>
                </c:pt>
                <c:pt idx="508">
                  <c:v>47.502000000000002</c:v>
                </c:pt>
                <c:pt idx="509">
                  <c:v>47.472000000000001</c:v>
                </c:pt>
                <c:pt idx="510">
                  <c:v>47.337000000000003</c:v>
                </c:pt>
                <c:pt idx="511">
                  <c:v>47.323</c:v>
                </c:pt>
                <c:pt idx="512">
                  <c:v>47.292999999999999</c:v>
                </c:pt>
                <c:pt idx="513">
                  <c:v>47.16</c:v>
                </c:pt>
                <c:pt idx="514">
                  <c:v>47.146999999999998</c:v>
                </c:pt>
                <c:pt idx="515">
                  <c:v>47.119</c:v>
                </c:pt>
                <c:pt idx="516">
                  <c:v>46.985999999999997</c:v>
                </c:pt>
                <c:pt idx="517">
                  <c:v>46.972999999999999</c:v>
                </c:pt>
                <c:pt idx="518">
                  <c:v>46.944000000000003</c:v>
                </c:pt>
                <c:pt idx="519">
                  <c:v>46.814999999999998</c:v>
                </c:pt>
                <c:pt idx="520">
                  <c:v>46.802</c:v>
                </c:pt>
                <c:pt idx="521">
                  <c:v>46.774000000000001</c:v>
                </c:pt>
                <c:pt idx="522">
                  <c:v>46.646999999999998</c:v>
                </c:pt>
                <c:pt idx="523">
                  <c:v>46.631999999999998</c:v>
                </c:pt>
                <c:pt idx="524">
                  <c:v>46.603999999999999</c:v>
                </c:pt>
                <c:pt idx="525">
                  <c:v>46.478000000000002</c:v>
                </c:pt>
                <c:pt idx="526">
                  <c:v>46.466000000000001</c:v>
                </c:pt>
                <c:pt idx="527">
                  <c:v>46.439</c:v>
                </c:pt>
                <c:pt idx="528">
                  <c:v>46.317</c:v>
                </c:pt>
                <c:pt idx="529">
                  <c:v>45.604999999999997</c:v>
                </c:pt>
                <c:pt idx="530">
                  <c:v>45.579000000000001</c:v>
                </c:pt>
                <c:pt idx="531">
                  <c:v>45.466000000000001</c:v>
                </c:pt>
                <c:pt idx="532">
                  <c:v>45.393000000000001</c:v>
                </c:pt>
                <c:pt idx="533">
                  <c:v>45.369</c:v>
                </c:pt>
                <c:pt idx="534">
                  <c:v>45.259</c:v>
                </c:pt>
                <c:pt idx="535">
                  <c:v>45.246000000000002</c:v>
                </c:pt>
                <c:pt idx="536">
                  <c:v>45.222999999999999</c:v>
                </c:pt>
                <c:pt idx="537">
                  <c:v>45.113999999999997</c:v>
                </c:pt>
                <c:pt idx="538">
                  <c:v>45.103000000000002</c:v>
                </c:pt>
                <c:pt idx="539">
                  <c:v>45.08</c:v>
                </c:pt>
                <c:pt idx="540">
                  <c:v>44.973999999999997</c:v>
                </c:pt>
                <c:pt idx="541">
                  <c:v>44.963000000000001</c:v>
                </c:pt>
                <c:pt idx="542">
                  <c:v>44.941000000000003</c:v>
                </c:pt>
                <c:pt idx="543">
                  <c:v>44.837000000000003</c:v>
                </c:pt>
                <c:pt idx="544">
                  <c:v>44.825000000000003</c:v>
                </c:pt>
                <c:pt idx="545">
                  <c:v>44.802999999999997</c:v>
                </c:pt>
                <c:pt idx="546">
                  <c:v>44.701000000000001</c:v>
                </c:pt>
                <c:pt idx="547">
                  <c:v>44.691000000000003</c:v>
                </c:pt>
                <c:pt idx="548">
                  <c:v>44.668999999999997</c:v>
                </c:pt>
                <c:pt idx="549">
                  <c:v>44.569000000000003</c:v>
                </c:pt>
                <c:pt idx="550">
                  <c:v>44.558999999999997</c:v>
                </c:pt>
                <c:pt idx="551">
                  <c:v>44.537999999999997</c:v>
                </c:pt>
                <c:pt idx="552">
                  <c:v>44.436999999999998</c:v>
                </c:pt>
                <c:pt idx="553">
                  <c:v>44.43</c:v>
                </c:pt>
                <c:pt idx="554">
                  <c:v>44.41</c:v>
                </c:pt>
                <c:pt idx="555">
                  <c:v>44.314</c:v>
                </c:pt>
                <c:pt idx="556">
                  <c:v>44.304000000000002</c:v>
                </c:pt>
                <c:pt idx="557">
                  <c:v>44.283999999999999</c:v>
                </c:pt>
                <c:pt idx="558">
                  <c:v>44.191000000000003</c:v>
                </c:pt>
                <c:pt idx="559">
                  <c:v>44.18</c:v>
                </c:pt>
                <c:pt idx="560">
                  <c:v>44.161000000000001</c:v>
                </c:pt>
                <c:pt idx="561">
                  <c:v>44.070999999999998</c:v>
                </c:pt>
                <c:pt idx="562">
                  <c:v>44.06</c:v>
                </c:pt>
                <c:pt idx="563">
                  <c:v>44.040999999999997</c:v>
                </c:pt>
                <c:pt idx="564">
                  <c:v>43.953000000000003</c:v>
                </c:pt>
                <c:pt idx="565">
                  <c:v>43.942999999999998</c:v>
                </c:pt>
                <c:pt idx="566">
                  <c:v>43.923999999999999</c:v>
                </c:pt>
                <c:pt idx="567">
                  <c:v>43.838000000000001</c:v>
                </c:pt>
                <c:pt idx="568">
                  <c:v>43.829000000000001</c:v>
                </c:pt>
                <c:pt idx="569">
                  <c:v>43.811</c:v>
                </c:pt>
                <c:pt idx="570">
                  <c:v>43.726999999999997</c:v>
                </c:pt>
                <c:pt idx="571">
                  <c:v>43.718000000000004</c:v>
                </c:pt>
                <c:pt idx="572">
                  <c:v>43.7</c:v>
                </c:pt>
                <c:pt idx="573">
                  <c:v>43.618000000000002</c:v>
                </c:pt>
                <c:pt idx="574">
                  <c:v>43.61</c:v>
                </c:pt>
                <c:pt idx="575">
                  <c:v>43.591999999999999</c:v>
                </c:pt>
                <c:pt idx="576">
                  <c:v>43.514000000000003</c:v>
                </c:pt>
                <c:pt idx="577">
                  <c:v>43.505000000000003</c:v>
                </c:pt>
                <c:pt idx="578">
                  <c:v>43.488</c:v>
                </c:pt>
                <c:pt idx="579">
                  <c:v>43.411999999999999</c:v>
                </c:pt>
                <c:pt idx="580">
                  <c:v>43.402999999999999</c:v>
                </c:pt>
                <c:pt idx="581">
                  <c:v>43.387</c:v>
                </c:pt>
                <c:pt idx="582">
                  <c:v>43.313000000000002</c:v>
                </c:pt>
                <c:pt idx="583">
                  <c:v>43.304000000000002</c:v>
                </c:pt>
                <c:pt idx="584">
                  <c:v>43.289000000000001</c:v>
                </c:pt>
                <c:pt idx="585">
                  <c:v>43.216999999999999</c:v>
                </c:pt>
                <c:pt idx="586">
                  <c:v>43.209000000000003</c:v>
                </c:pt>
                <c:pt idx="587">
                  <c:v>43.194000000000003</c:v>
                </c:pt>
                <c:pt idx="588">
                  <c:v>43.125</c:v>
                </c:pt>
                <c:pt idx="589">
                  <c:v>43.116999999999997</c:v>
                </c:pt>
                <c:pt idx="590">
                  <c:v>43.101999999999997</c:v>
                </c:pt>
                <c:pt idx="591">
                  <c:v>43.034999999999997</c:v>
                </c:pt>
                <c:pt idx="592">
                  <c:v>43.027999999999999</c:v>
                </c:pt>
                <c:pt idx="593">
                  <c:v>43.014000000000003</c:v>
                </c:pt>
                <c:pt idx="594">
                  <c:v>42.948999999999998</c:v>
                </c:pt>
                <c:pt idx="595">
                  <c:v>42.942</c:v>
                </c:pt>
                <c:pt idx="596">
                  <c:v>42.927999999999997</c:v>
                </c:pt>
                <c:pt idx="597">
                  <c:v>42.866</c:v>
                </c:pt>
                <c:pt idx="598">
                  <c:v>42.859000000000002</c:v>
                </c:pt>
                <c:pt idx="599">
                  <c:v>42.845999999999997</c:v>
                </c:pt>
                <c:pt idx="600">
                  <c:v>42.786000000000001</c:v>
                </c:pt>
                <c:pt idx="601">
                  <c:v>42.78</c:v>
                </c:pt>
                <c:pt idx="602">
                  <c:v>42.767000000000003</c:v>
                </c:pt>
                <c:pt idx="603">
                  <c:v>42.71</c:v>
                </c:pt>
                <c:pt idx="604">
                  <c:v>42.704000000000001</c:v>
                </c:pt>
                <c:pt idx="605">
                  <c:v>42.692</c:v>
                </c:pt>
                <c:pt idx="606">
                  <c:v>42.637</c:v>
                </c:pt>
                <c:pt idx="607">
                  <c:v>42.631</c:v>
                </c:pt>
                <c:pt idx="608">
                  <c:v>42.62</c:v>
                </c:pt>
                <c:pt idx="609">
                  <c:v>42.567</c:v>
                </c:pt>
                <c:pt idx="610">
                  <c:v>42.561999999999998</c:v>
                </c:pt>
                <c:pt idx="611">
                  <c:v>42.551000000000002</c:v>
                </c:pt>
                <c:pt idx="612">
                  <c:v>42.5</c:v>
                </c:pt>
                <c:pt idx="613">
                  <c:v>42.496000000000002</c:v>
                </c:pt>
                <c:pt idx="614">
                  <c:v>42.484999999999999</c:v>
                </c:pt>
                <c:pt idx="615">
                  <c:v>42.438000000000002</c:v>
                </c:pt>
                <c:pt idx="616">
                  <c:v>42.137</c:v>
                </c:pt>
                <c:pt idx="617">
                  <c:v>42.13</c:v>
                </c:pt>
                <c:pt idx="618">
                  <c:v>42.064</c:v>
                </c:pt>
                <c:pt idx="619">
                  <c:v>42.061</c:v>
                </c:pt>
                <c:pt idx="620">
                  <c:v>42.055</c:v>
                </c:pt>
                <c:pt idx="621">
                  <c:v>42.030999999999999</c:v>
                </c:pt>
                <c:pt idx="622">
                  <c:v>42.029000000000003</c:v>
                </c:pt>
                <c:pt idx="623">
                  <c:v>42.024999999999999</c:v>
                </c:pt>
                <c:pt idx="624">
                  <c:v>42.003</c:v>
                </c:pt>
                <c:pt idx="625">
                  <c:v>42.000999999999998</c:v>
                </c:pt>
                <c:pt idx="626">
                  <c:v>41.997</c:v>
                </c:pt>
                <c:pt idx="627">
                  <c:v>41.978000000000002</c:v>
                </c:pt>
                <c:pt idx="628">
                  <c:v>41.976999999999997</c:v>
                </c:pt>
                <c:pt idx="629">
                  <c:v>41.972999999999999</c:v>
                </c:pt>
                <c:pt idx="630">
                  <c:v>41.957000000000001</c:v>
                </c:pt>
                <c:pt idx="631">
                  <c:v>41.956000000000003</c:v>
                </c:pt>
                <c:pt idx="632">
                  <c:v>41.953000000000003</c:v>
                </c:pt>
                <c:pt idx="633">
                  <c:v>41.939</c:v>
                </c:pt>
                <c:pt idx="634">
                  <c:v>41.938000000000002</c:v>
                </c:pt>
                <c:pt idx="635">
                  <c:v>41.936</c:v>
                </c:pt>
                <c:pt idx="636">
                  <c:v>41.924999999999997</c:v>
                </c:pt>
                <c:pt idx="637">
                  <c:v>41.923999999999999</c:v>
                </c:pt>
                <c:pt idx="638">
                  <c:v>41.921999999999997</c:v>
                </c:pt>
                <c:pt idx="639">
                  <c:v>41.914000000000001</c:v>
                </c:pt>
                <c:pt idx="640">
                  <c:v>41.914000000000001</c:v>
                </c:pt>
                <c:pt idx="641">
                  <c:v>41.911999999999999</c:v>
                </c:pt>
                <c:pt idx="642">
                  <c:v>41.906999999999996</c:v>
                </c:pt>
                <c:pt idx="643">
                  <c:v>41.906999999999996</c:v>
                </c:pt>
                <c:pt idx="644">
                  <c:v>41.905999999999999</c:v>
                </c:pt>
                <c:pt idx="645">
                  <c:v>41.902999999999999</c:v>
                </c:pt>
                <c:pt idx="646">
                  <c:v>41.902999999999999</c:v>
                </c:pt>
                <c:pt idx="647">
                  <c:v>41.902999999999999</c:v>
                </c:pt>
                <c:pt idx="648">
                  <c:v>41.902999999999999</c:v>
                </c:pt>
                <c:pt idx="649">
                  <c:v>41.902999999999999</c:v>
                </c:pt>
                <c:pt idx="650">
                  <c:v>41.904000000000003</c:v>
                </c:pt>
                <c:pt idx="651">
                  <c:v>41.905999999999999</c:v>
                </c:pt>
                <c:pt idx="652">
                  <c:v>41.906999999999996</c:v>
                </c:pt>
                <c:pt idx="653">
                  <c:v>41.908000000000001</c:v>
                </c:pt>
                <c:pt idx="654">
                  <c:v>41.912999999999997</c:v>
                </c:pt>
                <c:pt idx="655">
                  <c:v>41.914000000000001</c:v>
                </c:pt>
                <c:pt idx="656">
                  <c:v>41.914999999999999</c:v>
                </c:pt>
                <c:pt idx="657">
                  <c:v>41.923999999999999</c:v>
                </c:pt>
                <c:pt idx="658">
                  <c:v>41.924999999999997</c:v>
                </c:pt>
                <c:pt idx="659">
                  <c:v>41.927</c:v>
                </c:pt>
                <c:pt idx="660">
                  <c:v>41.938000000000002</c:v>
                </c:pt>
                <c:pt idx="661">
                  <c:v>41.939</c:v>
                </c:pt>
                <c:pt idx="662">
                  <c:v>41.942</c:v>
                </c:pt>
                <c:pt idx="663">
                  <c:v>41.954999999999998</c:v>
                </c:pt>
                <c:pt idx="664">
                  <c:v>41.957000000000001</c:v>
                </c:pt>
                <c:pt idx="665">
                  <c:v>41.96</c:v>
                </c:pt>
                <c:pt idx="666">
                  <c:v>41.975999999999999</c:v>
                </c:pt>
                <c:pt idx="667">
                  <c:v>41.978000000000002</c:v>
                </c:pt>
                <c:pt idx="668">
                  <c:v>41.981999999999999</c:v>
                </c:pt>
                <c:pt idx="669">
                  <c:v>42</c:v>
                </c:pt>
                <c:pt idx="670">
                  <c:v>42.003</c:v>
                </c:pt>
                <c:pt idx="671">
                  <c:v>42.006999999999998</c:v>
                </c:pt>
                <c:pt idx="672">
                  <c:v>42.027999999999999</c:v>
                </c:pt>
                <c:pt idx="673">
                  <c:v>42.030999999999999</c:v>
                </c:pt>
                <c:pt idx="674">
                  <c:v>42.036000000000001</c:v>
                </c:pt>
                <c:pt idx="675">
                  <c:v>42.06</c:v>
                </c:pt>
                <c:pt idx="676">
                  <c:v>42.063000000000002</c:v>
                </c:pt>
                <c:pt idx="677">
                  <c:v>42.067999999999998</c:v>
                </c:pt>
                <c:pt idx="678">
                  <c:v>42.094999999999999</c:v>
                </c:pt>
                <c:pt idx="679">
                  <c:v>42.097999999999999</c:v>
                </c:pt>
                <c:pt idx="680">
                  <c:v>42.103999999999999</c:v>
                </c:pt>
                <c:pt idx="681">
                  <c:v>42.133000000000003</c:v>
                </c:pt>
                <c:pt idx="682">
                  <c:v>42.137</c:v>
                </c:pt>
                <c:pt idx="683">
                  <c:v>42.143999999999998</c:v>
                </c:pt>
                <c:pt idx="684">
                  <c:v>42.176000000000002</c:v>
                </c:pt>
                <c:pt idx="685">
                  <c:v>42.179000000000002</c:v>
                </c:pt>
                <c:pt idx="686">
                  <c:v>42.186999999999998</c:v>
                </c:pt>
                <c:pt idx="687">
                  <c:v>42.220999999999997</c:v>
                </c:pt>
                <c:pt idx="688">
                  <c:v>42.225000000000001</c:v>
                </c:pt>
                <c:pt idx="689">
                  <c:v>42.274999999999999</c:v>
                </c:pt>
                <c:pt idx="690">
                  <c:v>42.283999999999999</c:v>
                </c:pt>
                <c:pt idx="691">
                  <c:v>42.323999999999998</c:v>
                </c:pt>
                <c:pt idx="692">
                  <c:v>42.326000000000001</c:v>
                </c:pt>
                <c:pt idx="693">
                  <c:v>42.335000000000001</c:v>
                </c:pt>
                <c:pt idx="694">
                  <c:v>42.378</c:v>
                </c:pt>
                <c:pt idx="695">
                  <c:v>42.725999999999999</c:v>
                </c:pt>
                <c:pt idx="696">
                  <c:v>42.74</c:v>
                </c:pt>
                <c:pt idx="697">
                  <c:v>42.801000000000002</c:v>
                </c:pt>
                <c:pt idx="698">
                  <c:v>42.804000000000002</c:v>
                </c:pt>
                <c:pt idx="699">
                  <c:v>42.817</c:v>
                </c:pt>
                <c:pt idx="700">
                  <c:v>42.878</c:v>
                </c:pt>
                <c:pt idx="701">
                  <c:v>42.881</c:v>
                </c:pt>
                <c:pt idx="702">
                  <c:v>42.895000000000003</c:v>
                </c:pt>
                <c:pt idx="703">
                  <c:v>42.957999999999998</c:v>
                </c:pt>
                <c:pt idx="704">
                  <c:v>42.960999999999999</c:v>
                </c:pt>
                <c:pt idx="705">
                  <c:v>42.975000000000001</c:v>
                </c:pt>
                <c:pt idx="706">
                  <c:v>43.04</c:v>
                </c:pt>
                <c:pt idx="707">
                  <c:v>43.043999999999997</c:v>
                </c:pt>
                <c:pt idx="708">
                  <c:v>43.058</c:v>
                </c:pt>
                <c:pt idx="709">
                  <c:v>43.125999999999998</c:v>
                </c:pt>
                <c:pt idx="710">
                  <c:v>43.133000000000003</c:v>
                </c:pt>
                <c:pt idx="711">
                  <c:v>43.148000000000003</c:v>
                </c:pt>
                <c:pt idx="712">
                  <c:v>43.216999999999999</c:v>
                </c:pt>
                <c:pt idx="713">
                  <c:v>43.225999999999999</c:v>
                </c:pt>
                <c:pt idx="714">
                  <c:v>43.241</c:v>
                </c:pt>
                <c:pt idx="715">
                  <c:v>43.313000000000002</c:v>
                </c:pt>
                <c:pt idx="716">
                  <c:v>43.322000000000003</c:v>
                </c:pt>
                <c:pt idx="717">
                  <c:v>43.337000000000003</c:v>
                </c:pt>
                <c:pt idx="718">
                  <c:v>43.411000000000001</c:v>
                </c:pt>
                <c:pt idx="719">
                  <c:v>43.420999999999999</c:v>
                </c:pt>
                <c:pt idx="720">
                  <c:v>43.436999999999998</c:v>
                </c:pt>
                <c:pt idx="721">
                  <c:v>43.515000000000001</c:v>
                </c:pt>
                <c:pt idx="722">
                  <c:v>43.523000000000003</c:v>
                </c:pt>
                <c:pt idx="723">
                  <c:v>43.54</c:v>
                </c:pt>
                <c:pt idx="724">
                  <c:v>43.621000000000002</c:v>
                </c:pt>
                <c:pt idx="725">
                  <c:v>43.628</c:v>
                </c:pt>
                <c:pt idx="726">
                  <c:v>43.646000000000001</c:v>
                </c:pt>
                <c:pt idx="727">
                  <c:v>43.728000000000002</c:v>
                </c:pt>
                <c:pt idx="728">
                  <c:v>43.737000000000002</c:v>
                </c:pt>
                <c:pt idx="729">
                  <c:v>43.756</c:v>
                </c:pt>
                <c:pt idx="730">
                  <c:v>43.84</c:v>
                </c:pt>
                <c:pt idx="731">
                  <c:v>43.847999999999999</c:v>
                </c:pt>
                <c:pt idx="732">
                  <c:v>43.866999999999997</c:v>
                </c:pt>
                <c:pt idx="733">
                  <c:v>43.954999999999998</c:v>
                </c:pt>
                <c:pt idx="734">
                  <c:v>43.963000000000001</c:v>
                </c:pt>
                <c:pt idx="735">
                  <c:v>43.981999999999999</c:v>
                </c:pt>
                <c:pt idx="736">
                  <c:v>44.072000000000003</c:v>
                </c:pt>
                <c:pt idx="737">
                  <c:v>44.081000000000003</c:v>
                </c:pt>
                <c:pt idx="738">
                  <c:v>44.100999999999999</c:v>
                </c:pt>
                <c:pt idx="739">
                  <c:v>44.192</c:v>
                </c:pt>
                <c:pt idx="740">
                  <c:v>44.201000000000001</c:v>
                </c:pt>
                <c:pt idx="741">
                  <c:v>44.222000000000001</c:v>
                </c:pt>
                <c:pt idx="742">
                  <c:v>44.314</c:v>
                </c:pt>
                <c:pt idx="743">
                  <c:v>44.325000000000003</c:v>
                </c:pt>
                <c:pt idx="744">
                  <c:v>44.344999999999999</c:v>
                </c:pt>
                <c:pt idx="745">
                  <c:v>44.442</c:v>
                </c:pt>
                <c:pt idx="746">
                  <c:v>44.451999999999998</c:v>
                </c:pt>
                <c:pt idx="747">
                  <c:v>44.472999999999999</c:v>
                </c:pt>
                <c:pt idx="748">
                  <c:v>44.573</c:v>
                </c:pt>
                <c:pt idx="749">
                  <c:v>44.581000000000003</c:v>
                </c:pt>
                <c:pt idx="750">
                  <c:v>44.603000000000002</c:v>
                </c:pt>
                <c:pt idx="751">
                  <c:v>44.704000000000001</c:v>
                </c:pt>
                <c:pt idx="752">
                  <c:v>44.713999999999999</c:v>
                </c:pt>
                <c:pt idx="753">
                  <c:v>44.737000000000002</c:v>
                </c:pt>
                <c:pt idx="754">
                  <c:v>44.84</c:v>
                </c:pt>
                <c:pt idx="755">
                  <c:v>44.848999999999997</c:v>
                </c:pt>
                <c:pt idx="756">
                  <c:v>44.872</c:v>
                </c:pt>
                <c:pt idx="757">
                  <c:v>44.975999999999999</c:v>
                </c:pt>
                <c:pt idx="758">
                  <c:v>44.987000000000002</c:v>
                </c:pt>
                <c:pt idx="759">
                  <c:v>45.01</c:v>
                </c:pt>
                <c:pt idx="760">
                  <c:v>45.116999999999997</c:v>
                </c:pt>
                <c:pt idx="761">
                  <c:v>45.128</c:v>
                </c:pt>
                <c:pt idx="762">
                  <c:v>45.152000000000001</c:v>
                </c:pt>
                <c:pt idx="763">
                  <c:v>45.261000000000003</c:v>
                </c:pt>
                <c:pt idx="764">
                  <c:v>45.271999999999998</c:v>
                </c:pt>
                <c:pt idx="765">
                  <c:v>45.295999999999999</c:v>
                </c:pt>
                <c:pt idx="766">
                  <c:v>45.405999999999999</c:v>
                </c:pt>
                <c:pt idx="767">
                  <c:v>45.418999999999997</c:v>
                </c:pt>
                <c:pt idx="768">
                  <c:v>45.444000000000003</c:v>
                </c:pt>
                <c:pt idx="769">
                  <c:v>45.557000000000002</c:v>
                </c:pt>
                <c:pt idx="770">
                  <c:v>45.567999999999998</c:v>
                </c:pt>
                <c:pt idx="771">
                  <c:v>45.593000000000004</c:v>
                </c:pt>
                <c:pt idx="772">
                  <c:v>45.709000000000003</c:v>
                </c:pt>
                <c:pt idx="773">
                  <c:v>45.72</c:v>
                </c:pt>
                <c:pt idx="774">
                  <c:v>45.744999999999997</c:v>
                </c:pt>
                <c:pt idx="775">
                  <c:v>45.860999999999997</c:v>
                </c:pt>
                <c:pt idx="776">
                  <c:v>45.875</c:v>
                </c:pt>
                <c:pt idx="777">
                  <c:v>45.901000000000003</c:v>
                </c:pt>
                <c:pt idx="778">
                  <c:v>46.018000000000001</c:v>
                </c:pt>
                <c:pt idx="779">
                  <c:v>46.97</c:v>
                </c:pt>
                <c:pt idx="780">
                  <c:v>46.999000000000002</c:v>
                </c:pt>
                <c:pt idx="781">
                  <c:v>47.320999999999998</c:v>
                </c:pt>
                <c:pt idx="782">
                  <c:v>47.735999999999997</c:v>
                </c:pt>
                <c:pt idx="783">
                  <c:v>47.767000000000003</c:v>
                </c:pt>
                <c:pt idx="784">
                  <c:v>48.103999999999999</c:v>
                </c:pt>
                <c:pt idx="785">
                  <c:v>48.469000000000001</c:v>
                </c:pt>
                <c:pt idx="786">
                  <c:v>48.500999999999998</c:v>
                </c:pt>
                <c:pt idx="787">
                  <c:v>48.853000000000002</c:v>
                </c:pt>
                <c:pt idx="788">
                  <c:v>49.235999999999997</c:v>
                </c:pt>
                <c:pt idx="789">
                  <c:v>49.27</c:v>
                </c:pt>
                <c:pt idx="790">
                  <c:v>50.012999999999998</c:v>
                </c:pt>
                <c:pt idx="791">
                  <c:v>50.048000000000002</c:v>
                </c:pt>
                <c:pt idx="792">
                  <c:v>50.432000000000002</c:v>
                </c:pt>
                <c:pt idx="793">
                  <c:v>50.862000000000002</c:v>
                </c:pt>
                <c:pt idx="794">
                  <c:v>50.898000000000003</c:v>
                </c:pt>
                <c:pt idx="795">
                  <c:v>51.298000000000002</c:v>
                </c:pt>
                <c:pt idx="796">
                  <c:v>51.719000000000001</c:v>
                </c:pt>
                <c:pt idx="797">
                  <c:v>51.756999999999998</c:v>
                </c:pt>
                <c:pt idx="798">
                  <c:v>52.165999999999997</c:v>
                </c:pt>
                <c:pt idx="799">
                  <c:v>52.42</c:v>
                </c:pt>
                <c:pt idx="800">
                  <c:v>52.63</c:v>
                </c:pt>
                <c:pt idx="801">
                  <c:v>53.871000000000002</c:v>
                </c:pt>
                <c:pt idx="802">
                  <c:v>53.911000000000001</c:v>
                </c:pt>
                <c:pt idx="803">
                  <c:v>54.093000000000004</c:v>
                </c:pt>
                <c:pt idx="804">
                  <c:v>54.100999999999999</c:v>
                </c:pt>
                <c:pt idx="805">
                  <c:v>54.140999999999998</c:v>
                </c:pt>
                <c:pt idx="806">
                  <c:v>54.323</c:v>
                </c:pt>
                <c:pt idx="807">
                  <c:v>54.332000000000001</c:v>
                </c:pt>
                <c:pt idx="808">
                  <c:v>54.372</c:v>
                </c:pt>
                <c:pt idx="809">
                  <c:v>54.576000000000001</c:v>
                </c:pt>
                <c:pt idx="810">
                  <c:v>54.616</c:v>
                </c:pt>
                <c:pt idx="811">
                  <c:v>54.802</c:v>
                </c:pt>
                <c:pt idx="812">
                  <c:v>54.822000000000003</c:v>
                </c:pt>
                <c:pt idx="813">
                  <c:v>54.860999999999997</c:v>
                </c:pt>
                <c:pt idx="814">
                  <c:v>55.046999999999997</c:v>
                </c:pt>
                <c:pt idx="815">
                  <c:v>55.07</c:v>
                </c:pt>
                <c:pt idx="816">
                  <c:v>55.109000000000002</c:v>
                </c:pt>
                <c:pt idx="817">
                  <c:v>55.298000000000002</c:v>
                </c:pt>
                <c:pt idx="818">
                  <c:v>55.319000000000003</c:v>
                </c:pt>
                <c:pt idx="819">
                  <c:v>55.36</c:v>
                </c:pt>
                <c:pt idx="820">
                  <c:v>55.546999999999997</c:v>
                </c:pt>
                <c:pt idx="821">
                  <c:v>55.567999999999998</c:v>
                </c:pt>
                <c:pt idx="822">
                  <c:v>55.607999999999997</c:v>
                </c:pt>
                <c:pt idx="823">
                  <c:v>55.798000000000002</c:v>
                </c:pt>
                <c:pt idx="824">
                  <c:v>55.82</c:v>
                </c:pt>
                <c:pt idx="825">
                  <c:v>55.862000000000002</c:v>
                </c:pt>
                <c:pt idx="826">
                  <c:v>56.051000000000002</c:v>
                </c:pt>
                <c:pt idx="827">
                  <c:v>56.073</c:v>
                </c:pt>
                <c:pt idx="828">
                  <c:v>56.113999999999997</c:v>
                </c:pt>
                <c:pt idx="829">
                  <c:v>56.308999999999997</c:v>
                </c:pt>
                <c:pt idx="830">
                  <c:v>56.326999999999998</c:v>
                </c:pt>
                <c:pt idx="831">
                  <c:v>56.368000000000002</c:v>
                </c:pt>
                <c:pt idx="832">
                  <c:v>56.56</c:v>
                </c:pt>
                <c:pt idx="833">
                  <c:v>59.610999999999997</c:v>
                </c:pt>
                <c:pt idx="834">
                  <c:v>59.567</c:v>
                </c:pt>
                <c:pt idx="835">
                  <c:v>59.076000000000001</c:v>
                </c:pt>
                <c:pt idx="836">
                  <c:v>58.515000000000001</c:v>
                </c:pt>
                <c:pt idx="837">
                  <c:v>58.469000000000001</c:v>
                </c:pt>
                <c:pt idx="838">
                  <c:v>57.984000000000002</c:v>
                </c:pt>
                <c:pt idx="839">
                  <c:v>57.723999999999997</c:v>
                </c:pt>
                <c:pt idx="840">
                  <c:v>57.680999999999997</c:v>
                </c:pt>
                <c:pt idx="841">
                  <c:v>57.198999999999998</c:v>
                </c:pt>
                <c:pt idx="842">
                  <c:v>56.936</c:v>
                </c:pt>
                <c:pt idx="843">
                  <c:v>56.893000000000001</c:v>
                </c:pt>
                <c:pt idx="844">
                  <c:v>56.406999999999996</c:v>
                </c:pt>
                <c:pt idx="845">
                  <c:v>56.149000000000001</c:v>
                </c:pt>
                <c:pt idx="846">
                  <c:v>56.104999999999997</c:v>
                </c:pt>
                <c:pt idx="847">
                  <c:v>55.366</c:v>
                </c:pt>
                <c:pt idx="848">
                  <c:v>55.323</c:v>
                </c:pt>
                <c:pt idx="849">
                  <c:v>54.844999999999999</c:v>
                </c:pt>
                <c:pt idx="850">
                  <c:v>54.584000000000003</c:v>
                </c:pt>
                <c:pt idx="851">
                  <c:v>54.542000000000002</c:v>
                </c:pt>
                <c:pt idx="852">
                  <c:v>53.807000000000002</c:v>
                </c:pt>
                <c:pt idx="853">
                  <c:v>53.762999999999998</c:v>
                </c:pt>
                <c:pt idx="854">
                  <c:v>53.287999999999997</c:v>
                </c:pt>
                <c:pt idx="855">
                  <c:v>53.031999999999996</c:v>
                </c:pt>
                <c:pt idx="856">
                  <c:v>52.988</c:v>
                </c:pt>
                <c:pt idx="857">
                  <c:v>52.509</c:v>
                </c:pt>
                <c:pt idx="858">
                  <c:v>52.259</c:v>
                </c:pt>
                <c:pt idx="859">
                  <c:v>52.213999999999999</c:v>
                </c:pt>
                <c:pt idx="860">
                  <c:v>51.741</c:v>
                </c:pt>
                <c:pt idx="861">
                  <c:v>50.345999999999997</c:v>
                </c:pt>
                <c:pt idx="862">
                  <c:v>50.305</c:v>
                </c:pt>
                <c:pt idx="863">
                  <c:v>50.112000000000002</c:v>
                </c:pt>
                <c:pt idx="864">
                  <c:v>49.978000000000002</c:v>
                </c:pt>
                <c:pt idx="865">
                  <c:v>49.936</c:v>
                </c:pt>
                <c:pt idx="866">
                  <c:v>49.743000000000002</c:v>
                </c:pt>
                <c:pt idx="867">
                  <c:v>49.720999999999997</c:v>
                </c:pt>
                <c:pt idx="868">
                  <c:v>49.68</c:v>
                </c:pt>
                <c:pt idx="869">
                  <c:v>49.49</c:v>
                </c:pt>
                <c:pt idx="870">
                  <c:v>49.463999999999999</c:v>
                </c:pt>
                <c:pt idx="871">
                  <c:v>49.423000000000002</c:v>
                </c:pt>
                <c:pt idx="872">
                  <c:v>49.231000000000002</c:v>
                </c:pt>
                <c:pt idx="873">
                  <c:v>49.207999999999998</c:v>
                </c:pt>
                <c:pt idx="874">
                  <c:v>49.167999999999999</c:v>
                </c:pt>
                <c:pt idx="875">
                  <c:v>48.978000000000002</c:v>
                </c:pt>
                <c:pt idx="876">
                  <c:v>48.951999999999998</c:v>
                </c:pt>
                <c:pt idx="877">
                  <c:v>48.911000000000001</c:v>
                </c:pt>
                <c:pt idx="878">
                  <c:v>48.719000000000001</c:v>
                </c:pt>
                <c:pt idx="879">
                  <c:v>48.695999999999998</c:v>
                </c:pt>
                <c:pt idx="880">
                  <c:v>48.656999999999996</c:v>
                </c:pt>
                <c:pt idx="881">
                  <c:v>48.463999999999999</c:v>
                </c:pt>
                <c:pt idx="882">
                  <c:v>48.442</c:v>
                </c:pt>
                <c:pt idx="883">
                  <c:v>48.4</c:v>
                </c:pt>
                <c:pt idx="884">
                  <c:v>48.21</c:v>
                </c:pt>
                <c:pt idx="885">
                  <c:v>48.186999999999998</c:v>
                </c:pt>
                <c:pt idx="886">
                  <c:v>48.145000000000003</c:v>
                </c:pt>
                <c:pt idx="887">
                  <c:v>47.954999999999998</c:v>
                </c:pt>
                <c:pt idx="888">
                  <c:v>47.933999999999997</c:v>
                </c:pt>
                <c:pt idx="889">
                  <c:v>47.893000000000001</c:v>
                </c:pt>
                <c:pt idx="890">
                  <c:v>47.701999999999998</c:v>
                </c:pt>
                <c:pt idx="891">
                  <c:v>47.68</c:v>
                </c:pt>
                <c:pt idx="892">
                  <c:v>47.639000000000003</c:v>
                </c:pt>
                <c:pt idx="893">
                  <c:v>47.448999999999998</c:v>
                </c:pt>
                <c:pt idx="894">
                  <c:v>47.427</c:v>
                </c:pt>
                <c:pt idx="895">
                  <c:v>47.386000000000003</c:v>
                </c:pt>
                <c:pt idx="896">
                  <c:v>47.195999999999998</c:v>
                </c:pt>
                <c:pt idx="897">
                  <c:v>47.174999999999997</c:v>
                </c:pt>
                <c:pt idx="898">
                  <c:v>47.134</c:v>
                </c:pt>
                <c:pt idx="899">
                  <c:v>46.945</c:v>
                </c:pt>
                <c:pt idx="900">
                  <c:v>46.923000000000002</c:v>
                </c:pt>
                <c:pt idx="901">
                  <c:v>46.881</c:v>
                </c:pt>
                <c:pt idx="902">
                  <c:v>46.692999999999998</c:v>
                </c:pt>
                <c:pt idx="903">
                  <c:v>46.671999999999997</c:v>
                </c:pt>
                <c:pt idx="904">
                  <c:v>46.633000000000003</c:v>
                </c:pt>
                <c:pt idx="905">
                  <c:v>46.445</c:v>
                </c:pt>
                <c:pt idx="906">
                  <c:v>46.381999999999998</c:v>
                </c:pt>
                <c:pt idx="907">
                  <c:v>46.195999999999998</c:v>
                </c:pt>
                <c:pt idx="908">
                  <c:v>46.171999999999997</c:v>
                </c:pt>
                <c:pt idx="909">
                  <c:v>46.13</c:v>
                </c:pt>
                <c:pt idx="910">
                  <c:v>45.921999999999997</c:v>
                </c:pt>
                <c:pt idx="911">
                  <c:v>45.883000000000003</c:v>
                </c:pt>
                <c:pt idx="912">
                  <c:v>45.695999999999998</c:v>
                </c:pt>
                <c:pt idx="913">
                  <c:v>45.673999999999999</c:v>
                </c:pt>
                <c:pt idx="914">
                  <c:v>45.634</c:v>
                </c:pt>
                <c:pt idx="915">
                  <c:v>45.4</c:v>
                </c:pt>
                <c:pt idx="916">
                  <c:v>45.36</c:v>
                </c:pt>
                <c:pt idx="917">
                  <c:v>45.173999999999999</c:v>
                </c:pt>
                <c:pt idx="918">
                  <c:v>45.164999999999999</c:v>
                </c:pt>
                <c:pt idx="919">
                  <c:v>45.125999999999998</c:v>
                </c:pt>
                <c:pt idx="920">
                  <c:v>44.94</c:v>
                </c:pt>
                <c:pt idx="921">
                  <c:v>44.932000000000002</c:v>
                </c:pt>
                <c:pt idx="922">
                  <c:v>44.892000000000003</c:v>
                </c:pt>
                <c:pt idx="923">
                  <c:v>44.707000000000001</c:v>
                </c:pt>
                <c:pt idx="924">
                  <c:v>44.686</c:v>
                </c:pt>
                <c:pt idx="925">
                  <c:v>44.646000000000001</c:v>
                </c:pt>
                <c:pt idx="926">
                  <c:v>44.46</c:v>
                </c:pt>
                <c:pt idx="927">
                  <c:v>44.44</c:v>
                </c:pt>
                <c:pt idx="928">
                  <c:v>44.4</c:v>
                </c:pt>
                <c:pt idx="929">
                  <c:v>44.213999999999999</c:v>
                </c:pt>
                <c:pt idx="930">
                  <c:v>44.195999999999998</c:v>
                </c:pt>
                <c:pt idx="931">
                  <c:v>44.155999999999999</c:v>
                </c:pt>
                <c:pt idx="932">
                  <c:v>43.970999999999997</c:v>
                </c:pt>
                <c:pt idx="933">
                  <c:v>43.951999999999998</c:v>
                </c:pt>
                <c:pt idx="934">
                  <c:v>43.912999999999997</c:v>
                </c:pt>
                <c:pt idx="935">
                  <c:v>43.726999999999997</c:v>
                </c:pt>
                <c:pt idx="936">
                  <c:v>43.707999999999998</c:v>
                </c:pt>
                <c:pt idx="937">
                  <c:v>43.668999999999997</c:v>
                </c:pt>
                <c:pt idx="938">
                  <c:v>43.484000000000002</c:v>
                </c:pt>
                <c:pt idx="939">
                  <c:v>43.466000000000001</c:v>
                </c:pt>
                <c:pt idx="940">
                  <c:v>43.427</c:v>
                </c:pt>
                <c:pt idx="941">
                  <c:v>43.243000000000002</c:v>
                </c:pt>
                <c:pt idx="942">
                  <c:v>43.225000000000001</c:v>
                </c:pt>
                <c:pt idx="943">
                  <c:v>43.185000000000002</c:v>
                </c:pt>
                <c:pt idx="944">
                  <c:v>41.951999999999998</c:v>
                </c:pt>
                <c:pt idx="945">
                  <c:v>41.932000000000002</c:v>
                </c:pt>
                <c:pt idx="946">
                  <c:v>41.896999999999998</c:v>
                </c:pt>
                <c:pt idx="947">
                  <c:v>41.792999999999999</c:v>
                </c:pt>
                <c:pt idx="948">
                  <c:v>41.771999999999998</c:v>
                </c:pt>
                <c:pt idx="949">
                  <c:v>41.735999999999997</c:v>
                </c:pt>
                <c:pt idx="950">
                  <c:v>41.726999999999997</c:v>
                </c:pt>
                <c:pt idx="951">
                  <c:v>41.71</c:v>
                </c:pt>
                <c:pt idx="952">
                  <c:v>41.676000000000002</c:v>
                </c:pt>
                <c:pt idx="953">
                  <c:v>41.667999999999999</c:v>
                </c:pt>
                <c:pt idx="954">
                  <c:v>41.65</c:v>
                </c:pt>
                <c:pt idx="955">
                  <c:v>41.615000000000002</c:v>
                </c:pt>
                <c:pt idx="956">
                  <c:v>41.606999999999999</c:v>
                </c:pt>
                <c:pt idx="957">
                  <c:v>41.555</c:v>
                </c:pt>
                <c:pt idx="958">
                  <c:v>41.546999999999997</c:v>
                </c:pt>
                <c:pt idx="959">
                  <c:v>41.509</c:v>
                </c:pt>
                <c:pt idx="960">
                  <c:v>41.332999999999998</c:v>
                </c:pt>
                <c:pt idx="961">
                  <c:v>41.323</c:v>
                </c:pt>
                <c:pt idx="962">
                  <c:v>41.109000000000002</c:v>
                </c:pt>
                <c:pt idx="963">
                  <c:v>41.088999999999999</c:v>
                </c:pt>
                <c:pt idx="964">
                  <c:v>41.051000000000002</c:v>
                </c:pt>
                <c:pt idx="965">
                  <c:v>40.875</c:v>
                </c:pt>
                <c:pt idx="966">
                  <c:v>40.856000000000002</c:v>
                </c:pt>
                <c:pt idx="967">
                  <c:v>40.817999999999998</c:v>
                </c:pt>
                <c:pt idx="968">
                  <c:v>40.645000000000003</c:v>
                </c:pt>
                <c:pt idx="969">
                  <c:v>40.585999999999999</c:v>
                </c:pt>
                <c:pt idx="970">
                  <c:v>40.408999999999999</c:v>
                </c:pt>
                <c:pt idx="971">
                  <c:v>40.393999999999998</c:v>
                </c:pt>
                <c:pt idx="972">
                  <c:v>40.356999999999999</c:v>
                </c:pt>
                <c:pt idx="973">
                  <c:v>40.183999999999997</c:v>
                </c:pt>
                <c:pt idx="974">
                  <c:v>40.164000000000001</c:v>
                </c:pt>
                <c:pt idx="975">
                  <c:v>40.127000000000002</c:v>
                </c:pt>
                <c:pt idx="976">
                  <c:v>39.951999999999998</c:v>
                </c:pt>
                <c:pt idx="977">
                  <c:v>39.935000000000002</c:v>
                </c:pt>
                <c:pt idx="978">
                  <c:v>39.898000000000003</c:v>
                </c:pt>
                <c:pt idx="979">
                  <c:v>39.728000000000002</c:v>
                </c:pt>
                <c:pt idx="980">
                  <c:v>39.707999999999998</c:v>
                </c:pt>
                <c:pt idx="981">
                  <c:v>39.670999999999999</c:v>
                </c:pt>
                <c:pt idx="982">
                  <c:v>39.5</c:v>
                </c:pt>
                <c:pt idx="983">
                  <c:v>39.481000000000002</c:v>
                </c:pt>
                <c:pt idx="984">
                  <c:v>39.445</c:v>
                </c:pt>
                <c:pt idx="985">
                  <c:v>39.273000000000003</c:v>
                </c:pt>
                <c:pt idx="986">
                  <c:v>39.255000000000003</c:v>
                </c:pt>
                <c:pt idx="987">
                  <c:v>39.219000000000001</c:v>
                </c:pt>
                <c:pt idx="988">
                  <c:v>39.046999999999997</c:v>
                </c:pt>
                <c:pt idx="989">
                  <c:v>39.030999999999999</c:v>
                </c:pt>
                <c:pt idx="990">
                  <c:v>38.994999999999997</c:v>
                </c:pt>
                <c:pt idx="991">
                  <c:v>38.826999999999998</c:v>
                </c:pt>
                <c:pt idx="992">
                  <c:v>38.807000000000002</c:v>
                </c:pt>
                <c:pt idx="993">
                  <c:v>38.771999999999998</c:v>
                </c:pt>
                <c:pt idx="994">
                  <c:v>38.601999999999997</c:v>
                </c:pt>
                <c:pt idx="995">
                  <c:v>38.585999999999999</c:v>
                </c:pt>
                <c:pt idx="996">
                  <c:v>38.551000000000002</c:v>
                </c:pt>
                <c:pt idx="997">
                  <c:v>38.381</c:v>
                </c:pt>
                <c:pt idx="998">
                  <c:v>38.365000000000002</c:v>
                </c:pt>
                <c:pt idx="999">
                  <c:v>38.329000000000001</c:v>
                </c:pt>
                <c:pt idx="1000">
                  <c:v>38.162999999999997</c:v>
                </c:pt>
                <c:pt idx="1001">
                  <c:v>38.146000000000001</c:v>
                </c:pt>
                <c:pt idx="1002">
                  <c:v>38.11</c:v>
                </c:pt>
                <c:pt idx="1003">
                  <c:v>37.948</c:v>
                </c:pt>
                <c:pt idx="1004">
                  <c:v>37.927999999999997</c:v>
                </c:pt>
                <c:pt idx="1005">
                  <c:v>37.893000000000001</c:v>
                </c:pt>
                <c:pt idx="1006">
                  <c:v>37.731000000000002</c:v>
                </c:pt>
                <c:pt idx="1007">
                  <c:v>37.71</c:v>
                </c:pt>
                <c:pt idx="1008">
                  <c:v>37.676000000000002</c:v>
                </c:pt>
                <c:pt idx="1009">
                  <c:v>37.511000000000003</c:v>
                </c:pt>
                <c:pt idx="1010">
                  <c:v>37.494</c:v>
                </c:pt>
                <c:pt idx="1011">
                  <c:v>37.46</c:v>
                </c:pt>
                <c:pt idx="1012">
                  <c:v>37.296999999999997</c:v>
                </c:pt>
                <c:pt idx="1013">
                  <c:v>37.28</c:v>
                </c:pt>
                <c:pt idx="1014">
                  <c:v>37.246000000000002</c:v>
                </c:pt>
                <c:pt idx="1015">
                  <c:v>37.085000000000001</c:v>
                </c:pt>
                <c:pt idx="1016">
                  <c:v>37.067</c:v>
                </c:pt>
                <c:pt idx="1017">
                  <c:v>37.033000000000001</c:v>
                </c:pt>
                <c:pt idx="1018">
                  <c:v>36.875</c:v>
                </c:pt>
                <c:pt idx="1019">
                  <c:v>36.856000000000002</c:v>
                </c:pt>
                <c:pt idx="1020">
                  <c:v>36.820999999999998</c:v>
                </c:pt>
                <c:pt idx="1021">
                  <c:v>36.662999999999997</c:v>
                </c:pt>
                <c:pt idx="1022">
                  <c:v>36.645000000000003</c:v>
                </c:pt>
                <c:pt idx="1023">
                  <c:v>36.612000000000002</c:v>
                </c:pt>
                <c:pt idx="1024">
                  <c:v>36.451000000000001</c:v>
                </c:pt>
                <c:pt idx="1025">
                  <c:v>36.436</c:v>
                </c:pt>
                <c:pt idx="1026">
                  <c:v>36.402999999999999</c:v>
                </c:pt>
                <c:pt idx="1027">
                  <c:v>36.244999999999997</c:v>
                </c:pt>
                <c:pt idx="1028">
                  <c:v>36.228999999999999</c:v>
                </c:pt>
                <c:pt idx="1029">
                  <c:v>36.195999999999998</c:v>
                </c:pt>
                <c:pt idx="1030">
                  <c:v>36.039000000000001</c:v>
                </c:pt>
                <c:pt idx="1031">
                  <c:v>36.023000000000003</c:v>
                </c:pt>
                <c:pt idx="1032">
                  <c:v>35.988999999999997</c:v>
                </c:pt>
                <c:pt idx="1033">
                  <c:v>35.834000000000003</c:v>
                </c:pt>
                <c:pt idx="1034">
                  <c:v>35.82</c:v>
                </c:pt>
                <c:pt idx="1035">
                  <c:v>35.786000000000001</c:v>
                </c:pt>
                <c:pt idx="1036">
                  <c:v>35.633000000000003</c:v>
                </c:pt>
                <c:pt idx="1037">
                  <c:v>35.616999999999997</c:v>
                </c:pt>
                <c:pt idx="1038">
                  <c:v>35.584000000000003</c:v>
                </c:pt>
                <c:pt idx="1039">
                  <c:v>35.432000000000002</c:v>
                </c:pt>
                <c:pt idx="1040">
                  <c:v>34.613</c:v>
                </c:pt>
                <c:pt idx="1041">
                  <c:v>34.582000000000001</c:v>
                </c:pt>
                <c:pt idx="1042">
                  <c:v>34.235999999999997</c:v>
                </c:pt>
                <c:pt idx="1043">
                  <c:v>33.972000000000001</c:v>
                </c:pt>
                <c:pt idx="1044">
                  <c:v>33.942</c:v>
                </c:pt>
                <c:pt idx="1045">
                  <c:v>33.606000000000002</c:v>
                </c:pt>
                <c:pt idx="1046">
                  <c:v>33.427999999999997</c:v>
                </c:pt>
                <c:pt idx="1047">
                  <c:v>33.399000000000001</c:v>
                </c:pt>
                <c:pt idx="1048">
                  <c:v>33.075000000000003</c:v>
                </c:pt>
                <c:pt idx="1049">
                  <c:v>32.901000000000003</c:v>
                </c:pt>
                <c:pt idx="1050">
                  <c:v>32.872999999999998</c:v>
                </c:pt>
                <c:pt idx="1051">
                  <c:v>32.363</c:v>
                </c:pt>
                <c:pt idx="1052">
                  <c:v>32.061</c:v>
                </c:pt>
                <c:pt idx="1053">
                  <c:v>31.905999999999999</c:v>
                </c:pt>
                <c:pt idx="1054">
                  <c:v>31.88</c:v>
                </c:pt>
                <c:pt idx="1055">
                  <c:v>31.591000000000001</c:v>
                </c:pt>
                <c:pt idx="1056">
                  <c:v>31.437999999999999</c:v>
                </c:pt>
                <c:pt idx="1057">
                  <c:v>31.411999999999999</c:v>
                </c:pt>
                <c:pt idx="1058">
                  <c:v>31.137</c:v>
                </c:pt>
                <c:pt idx="1059">
                  <c:v>30.992000000000001</c:v>
                </c:pt>
                <c:pt idx="1060">
                  <c:v>30.968</c:v>
                </c:pt>
                <c:pt idx="1061">
                  <c:v>30.707999999999998</c:v>
                </c:pt>
                <c:pt idx="1062">
                  <c:v>30.568000000000001</c:v>
                </c:pt>
                <c:pt idx="1063">
                  <c:v>30.545999999999999</c:v>
                </c:pt>
                <c:pt idx="1064">
                  <c:v>30.3</c:v>
                </c:pt>
                <c:pt idx="1065">
                  <c:v>30.169</c:v>
                </c:pt>
                <c:pt idx="1066">
                  <c:v>30.148</c:v>
                </c:pt>
                <c:pt idx="1067">
                  <c:v>30.05</c:v>
                </c:pt>
                <c:pt idx="1068">
                  <c:v>30.018000000000001</c:v>
                </c:pt>
                <c:pt idx="1069">
                  <c:v>29.922000000000001</c:v>
                </c:pt>
                <c:pt idx="1070">
                  <c:v>29.274000000000001</c:v>
                </c:pt>
                <c:pt idx="1071">
                  <c:v>29.256</c:v>
                </c:pt>
                <c:pt idx="1072">
                  <c:v>29.065999999999999</c:v>
                </c:pt>
                <c:pt idx="1073">
                  <c:v>28.925000000000001</c:v>
                </c:pt>
                <c:pt idx="1074">
                  <c:v>28.908999999999999</c:v>
                </c:pt>
                <c:pt idx="1075">
                  <c:v>28.738</c:v>
                </c:pt>
                <c:pt idx="1076">
                  <c:v>28.65</c:v>
                </c:pt>
                <c:pt idx="1077">
                  <c:v>28.635999999999999</c:v>
                </c:pt>
                <c:pt idx="1078">
                  <c:v>28.483000000000001</c:v>
                </c:pt>
                <c:pt idx="1079">
                  <c:v>28.405999999999999</c:v>
                </c:pt>
                <c:pt idx="1080">
                  <c:v>28.393000000000001</c:v>
                </c:pt>
                <c:pt idx="1081">
                  <c:v>28.259</c:v>
                </c:pt>
                <c:pt idx="1082">
                  <c:v>28.192</c:v>
                </c:pt>
                <c:pt idx="1083">
                  <c:v>28.181000000000001</c:v>
                </c:pt>
                <c:pt idx="1084">
                  <c:v>28.065999999999999</c:v>
                </c:pt>
                <c:pt idx="1085">
                  <c:v>28.009</c:v>
                </c:pt>
                <c:pt idx="1086">
                  <c:v>27.998999999999999</c:v>
                </c:pt>
                <c:pt idx="1087">
                  <c:v>27.904</c:v>
                </c:pt>
                <c:pt idx="1088">
                  <c:v>27.858000000000001</c:v>
                </c:pt>
                <c:pt idx="1089">
                  <c:v>27.85</c:v>
                </c:pt>
                <c:pt idx="1090">
                  <c:v>27.774999999999999</c:v>
                </c:pt>
                <c:pt idx="1091">
                  <c:v>27.74</c:v>
                </c:pt>
                <c:pt idx="1092">
                  <c:v>27.734000000000002</c:v>
                </c:pt>
                <c:pt idx="1093">
                  <c:v>27.678999999999998</c:v>
                </c:pt>
                <c:pt idx="1094">
                  <c:v>27.655000000000001</c:v>
                </c:pt>
                <c:pt idx="1095">
                  <c:v>27.651</c:v>
                </c:pt>
                <c:pt idx="1096">
                  <c:v>27.617000000000001</c:v>
                </c:pt>
                <c:pt idx="1097">
                  <c:v>27.596</c:v>
                </c:pt>
                <c:pt idx="1098">
                  <c:v>27.597000000000001</c:v>
                </c:pt>
                <c:pt idx="1099">
                  <c:v>27.620999999999999</c:v>
                </c:pt>
                <c:pt idx="1100">
                  <c:v>27.648</c:v>
                </c:pt>
                <c:pt idx="1101">
                  <c:v>27.652000000000001</c:v>
                </c:pt>
                <c:pt idx="1102">
                  <c:v>27.7</c:v>
                </c:pt>
                <c:pt idx="1103">
                  <c:v>27.728999999999999</c:v>
                </c:pt>
                <c:pt idx="1104">
                  <c:v>27.734999999999999</c:v>
                </c:pt>
                <c:pt idx="1105">
                  <c:v>27.803999999999998</c:v>
                </c:pt>
                <c:pt idx="1106">
                  <c:v>27.844999999999999</c:v>
                </c:pt>
                <c:pt idx="1107">
                  <c:v>27.853000000000002</c:v>
                </c:pt>
                <c:pt idx="1108">
                  <c:v>28.007000000000001</c:v>
                </c:pt>
                <c:pt idx="1109">
                  <c:v>28.114999999999998</c:v>
                </c:pt>
                <c:pt idx="1110">
                  <c:v>28.170999999999999</c:v>
                </c:pt>
                <c:pt idx="1111">
                  <c:v>28.181999999999999</c:v>
                </c:pt>
                <c:pt idx="1112">
                  <c:v>28.31</c:v>
                </c:pt>
                <c:pt idx="1113">
                  <c:v>28.382000000000001</c:v>
                </c:pt>
                <c:pt idx="1114">
                  <c:v>28.395</c:v>
                </c:pt>
                <c:pt idx="1115">
                  <c:v>28.542000000000002</c:v>
                </c:pt>
                <c:pt idx="1116">
                  <c:v>29.297000000000001</c:v>
                </c:pt>
                <c:pt idx="1117">
                  <c:v>29.297000000000001</c:v>
                </c:pt>
                <c:pt idx="1118">
                  <c:v>29.294</c:v>
                </c:pt>
                <c:pt idx="1119">
                  <c:v>29.292000000000002</c:v>
                </c:pt>
                <c:pt idx="1120">
                  <c:v>29.292000000000002</c:v>
                </c:pt>
                <c:pt idx="1121">
                  <c:v>29.289000000000001</c:v>
                </c:pt>
                <c:pt idx="1122">
                  <c:v>29.288</c:v>
                </c:pt>
                <c:pt idx="1123">
                  <c:v>29.288</c:v>
                </c:pt>
                <c:pt idx="1124">
                  <c:v>29.286000000000001</c:v>
                </c:pt>
                <c:pt idx="1125">
                  <c:v>29.285</c:v>
                </c:pt>
                <c:pt idx="1126">
                  <c:v>29.285</c:v>
                </c:pt>
                <c:pt idx="1127">
                  <c:v>29.283000000000001</c:v>
                </c:pt>
                <c:pt idx="1128">
                  <c:v>29.282</c:v>
                </c:pt>
                <c:pt idx="1129">
                  <c:v>29.282</c:v>
                </c:pt>
                <c:pt idx="1130">
                  <c:v>29.280999999999999</c:v>
                </c:pt>
                <c:pt idx="1131">
                  <c:v>29.280999999999999</c:v>
                </c:pt>
                <c:pt idx="1132">
                  <c:v>29.280999999999999</c:v>
                </c:pt>
                <c:pt idx="1133">
                  <c:v>29.28</c:v>
                </c:pt>
                <c:pt idx="1134">
                  <c:v>29.28</c:v>
                </c:pt>
                <c:pt idx="1135">
                  <c:v>29.28</c:v>
                </c:pt>
                <c:pt idx="1136">
                  <c:v>29.279</c:v>
                </c:pt>
                <c:pt idx="1137">
                  <c:v>29.279</c:v>
                </c:pt>
                <c:pt idx="1138">
                  <c:v>29.279</c:v>
                </c:pt>
                <c:pt idx="1139">
                  <c:v>29.28</c:v>
                </c:pt>
                <c:pt idx="1140">
                  <c:v>29.28</c:v>
                </c:pt>
                <c:pt idx="1141">
                  <c:v>29.28</c:v>
                </c:pt>
                <c:pt idx="1142">
                  <c:v>29.280999999999999</c:v>
                </c:pt>
                <c:pt idx="1143">
                  <c:v>29.280999999999999</c:v>
                </c:pt>
                <c:pt idx="1144">
                  <c:v>29.282</c:v>
                </c:pt>
                <c:pt idx="1145">
                  <c:v>29.298999999999999</c:v>
                </c:pt>
                <c:pt idx="1146">
                  <c:v>29.3</c:v>
                </c:pt>
                <c:pt idx="1147">
                  <c:v>29.303000000000001</c:v>
                </c:pt>
                <c:pt idx="1148">
                  <c:v>29.303000000000001</c:v>
                </c:pt>
                <c:pt idx="1149">
                  <c:v>29.303999999999998</c:v>
                </c:pt>
                <c:pt idx="1150">
                  <c:v>29.306999999999999</c:v>
                </c:pt>
                <c:pt idx="1151">
                  <c:v>29.306999999999999</c:v>
                </c:pt>
                <c:pt idx="1152">
                  <c:v>29.308</c:v>
                </c:pt>
                <c:pt idx="1153">
                  <c:v>29.311</c:v>
                </c:pt>
                <c:pt idx="1154">
                  <c:v>29.312000000000001</c:v>
                </c:pt>
                <c:pt idx="1155">
                  <c:v>29.312000000000001</c:v>
                </c:pt>
                <c:pt idx="1156">
                  <c:v>29.317</c:v>
                </c:pt>
                <c:pt idx="1157">
                  <c:v>29.318999999999999</c:v>
                </c:pt>
                <c:pt idx="1158">
                  <c:v>29.318999999999999</c:v>
                </c:pt>
                <c:pt idx="1159">
                  <c:v>29.324000000000002</c:v>
                </c:pt>
                <c:pt idx="1160">
                  <c:v>29.326000000000001</c:v>
                </c:pt>
                <c:pt idx="1161">
                  <c:v>29.327000000000002</c:v>
                </c:pt>
                <c:pt idx="1162">
                  <c:v>29.332000000000001</c:v>
                </c:pt>
                <c:pt idx="1163">
                  <c:v>29.334</c:v>
                </c:pt>
                <c:pt idx="1164">
                  <c:v>29.335000000000001</c:v>
                </c:pt>
                <c:pt idx="1165">
                  <c:v>29.34</c:v>
                </c:pt>
                <c:pt idx="1166">
                  <c:v>29.343</c:v>
                </c:pt>
                <c:pt idx="1167">
                  <c:v>29.344000000000001</c:v>
                </c:pt>
                <c:pt idx="1168">
                  <c:v>29.349</c:v>
                </c:pt>
                <c:pt idx="1169">
                  <c:v>29.366</c:v>
                </c:pt>
                <c:pt idx="1170">
                  <c:v>29.367000000000001</c:v>
                </c:pt>
                <c:pt idx="1171">
                  <c:v>29.373000000000001</c:v>
                </c:pt>
                <c:pt idx="1172">
                  <c:v>29.378</c:v>
                </c:pt>
                <c:pt idx="1173">
                  <c:v>29.378</c:v>
                </c:pt>
                <c:pt idx="1174">
                  <c:v>29.385000000000002</c:v>
                </c:pt>
                <c:pt idx="1175">
                  <c:v>29.388000000000002</c:v>
                </c:pt>
                <c:pt idx="1176">
                  <c:v>29.388999999999999</c:v>
                </c:pt>
                <c:pt idx="1177">
                  <c:v>29.396000000000001</c:v>
                </c:pt>
                <c:pt idx="1178">
                  <c:v>29.399000000000001</c:v>
                </c:pt>
                <c:pt idx="1179">
                  <c:v>29.4</c:v>
                </c:pt>
                <c:pt idx="1180">
                  <c:v>29.407</c:v>
                </c:pt>
                <c:pt idx="1181">
                  <c:v>29.411000000000001</c:v>
                </c:pt>
                <c:pt idx="1182">
                  <c:v>29.411999999999999</c:v>
                </c:pt>
                <c:pt idx="1183">
                  <c:v>29.419</c:v>
                </c:pt>
                <c:pt idx="1184">
                  <c:v>29.422999999999998</c:v>
                </c:pt>
                <c:pt idx="1185">
                  <c:v>29.423999999999999</c:v>
                </c:pt>
                <c:pt idx="1186">
                  <c:v>29.431000000000001</c:v>
                </c:pt>
                <c:pt idx="1187">
                  <c:v>29.436</c:v>
                </c:pt>
                <c:pt idx="1188">
                  <c:v>29.436</c:v>
                </c:pt>
                <c:pt idx="1189">
                  <c:v>29.443999999999999</c:v>
                </c:pt>
                <c:pt idx="1190">
                  <c:v>29.449000000000002</c:v>
                </c:pt>
                <c:pt idx="1191">
                  <c:v>29.45</c:v>
                </c:pt>
                <c:pt idx="1192">
                  <c:v>29.457999999999998</c:v>
                </c:pt>
                <c:pt idx="1193">
                  <c:v>29.462</c:v>
                </c:pt>
                <c:pt idx="1194">
                  <c:v>29.463000000000001</c:v>
                </c:pt>
                <c:pt idx="1195">
                  <c:v>29.477</c:v>
                </c:pt>
                <c:pt idx="1196">
                  <c:v>29.486999999999998</c:v>
                </c:pt>
                <c:pt idx="1197">
                  <c:v>29.510999999999999</c:v>
                </c:pt>
                <c:pt idx="1198">
                  <c:v>29.510999999999999</c:v>
                </c:pt>
                <c:pt idx="1199">
                  <c:v>29.521000000000001</c:v>
                </c:pt>
                <c:pt idx="1200">
                  <c:v>29.529</c:v>
                </c:pt>
                <c:pt idx="1201">
                  <c:v>29.53</c:v>
                </c:pt>
                <c:pt idx="1202">
                  <c:v>29.54</c:v>
                </c:pt>
                <c:pt idx="1203">
                  <c:v>29.545999999999999</c:v>
                </c:pt>
                <c:pt idx="1204">
                  <c:v>29.547000000000001</c:v>
                </c:pt>
                <c:pt idx="1205">
                  <c:v>29.556999999999999</c:v>
                </c:pt>
                <c:pt idx="1206">
                  <c:v>29.562999999999999</c:v>
                </c:pt>
                <c:pt idx="1207">
                  <c:v>29.564</c:v>
                </c:pt>
                <c:pt idx="1208">
                  <c:v>29.574000000000002</c:v>
                </c:pt>
                <c:pt idx="1209">
                  <c:v>29.58</c:v>
                </c:pt>
                <c:pt idx="1210">
                  <c:v>29.581</c:v>
                </c:pt>
                <c:pt idx="1211">
                  <c:v>29.591999999999999</c:v>
                </c:pt>
                <c:pt idx="1212">
                  <c:v>29.597999999999999</c:v>
                </c:pt>
                <c:pt idx="1213">
                  <c:v>29.599</c:v>
                </c:pt>
                <c:pt idx="1214">
                  <c:v>29.61</c:v>
                </c:pt>
                <c:pt idx="1215">
                  <c:v>29.616</c:v>
                </c:pt>
                <c:pt idx="1216">
                  <c:v>29.617000000000001</c:v>
                </c:pt>
                <c:pt idx="1217">
                  <c:v>29.629000000000001</c:v>
                </c:pt>
                <c:pt idx="1218">
                  <c:v>29.635000000000002</c:v>
                </c:pt>
                <c:pt idx="1219">
                  <c:v>29.635999999999999</c:v>
                </c:pt>
                <c:pt idx="1220">
                  <c:v>29.646999999999998</c:v>
                </c:pt>
                <c:pt idx="1221">
                  <c:v>29.652999999999999</c:v>
                </c:pt>
                <c:pt idx="1222">
                  <c:v>29.655000000000001</c:v>
                </c:pt>
                <c:pt idx="1223">
                  <c:v>29.666</c:v>
                </c:pt>
                <c:pt idx="1224">
                  <c:v>29.672999999999998</c:v>
                </c:pt>
                <c:pt idx="1225">
                  <c:v>29.673999999999999</c:v>
                </c:pt>
                <c:pt idx="1226">
                  <c:v>29.686</c:v>
                </c:pt>
                <c:pt idx="1227">
                  <c:v>29.725999999999999</c:v>
                </c:pt>
                <c:pt idx="1228">
                  <c:v>29.727</c:v>
                </c:pt>
                <c:pt idx="1229">
                  <c:v>29.75</c:v>
                </c:pt>
                <c:pt idx="1230">
                  <c:v>29.762</c:v>
                </c:pt>
                <c:pt idx="1231">
                  <c:v>29.768999999999998</c:v>
                </c:pt>
                <c:pt idx="1232">
                  <c:v>29.77</c:v>
                </c:pt>
                <c:pt idx="1233">
                  <c:v>29.782</c:v>
                </c:pt>
                <c:pt idx="1234">
                  <c:v>29.789000000000001</c:v>
                </c:pt>
                <c:pt idx="1235">
                  <c:v>29.79</c:v>
                </c:pt>
                <c:pt idx="1236">
                  <c:v>29.803000000000001</c:v>
                </c:pt>
                <c:pt idx="1237">
                  <c:v>29.809000000000001</c:v>
                </c:pt>
                <c:pt idx="1238">
                  <c:v>29.81</c:v>
                </c:pt>
                <c:pt idx="1239">
                  <c:v>29.823</c:v>
                </c:pt>
                <c:pt idx="1240">
                  <c:v>29.83</c:v>
                </c:pt>
                <c:pt idx="1241">
                  <c:v>29.831</c:v>
                </c:pt>
                <c:pt idx="1242">
                  <c:v>29.844000000000001</c:v>
                </c:pt>
                <c:pt idx="1243">
                  <c:v>29.850999999999999</c:v>
                </c:pt>
                <c:pt idx="1244">
                  <c:v>29.852</c:v>
                </c:pt>
                <c:pt idx="1245">
                  <c:v>29.864999999999998</c:v>
                </c:pt>
                <c:pt idx="1246">
                  <c:v>29.873000000000001</c:v>
                </c:pt>
                <c:pt idx="1247">
                  <c:v>29.873999999999999</c:v>
                </c:pt>
                <c:pt idx="1248">
                  <c:v>29.887</c:v>
                </c:pt>
                <c:pt idx="1249">
                  <c:v>29.893000000000001</c:v>
                </c:pt>
                <c:pt idx="1250">
                  <c:v>29.893999999999998</c:v>
                </c:pt>
                <c:pt idx="1251">
                  <c:v>29.907</c:v>
                </c:pt>
                <c:pt idx="1252">
                  <c:v>29.954000000000001</c:v>
                </c:pt>
                <c:pt idx="1253">
                  <c:v>29.954999999999998</c:v>
                </c:pt>
                <c:pt idx="1254">
                  <c:v>29.968</c:v>
                </c:pt>
                <c:pt idx="1255">
                  <c:v>29.978000000000002</c:v>
                </c:pt>
                <c:pt idx="1256">
                  <c:v>29.98</c:v>
                </c:pt>
                <c:pt idx="1257">
                  <c:v>29.992999999999999</c:v>
                </c:pt>
                <c:pt idx="1258">
                  <c:v>30</c:v>
                </c:pt>
                <c:pt idx="1259">
                  <c:v>30.001000000000001</c:v>
                </c:pt>
                <c:pt idx="1260">
                  <c:v>30.015000000000001</c:v>
                </c:pt>
                <c:pt idx="1261">
                  <c:v>30.021999999999998</c:v>
                </c:pt>
                <c:pt idx="1262">
                  <c:v>30.023</c:v>
                </c:pt>
                <c:pt idx="1263">
                  <c:v>30.036999999999999</c:v>
                </c:pt>
                <c:pt idx="1264">
                  <c:v>30.044</c:v>
                </c:pt>
                <c:pt idx="1265">
                  <c:v>30.045000000000002</c:v>
                </c:pt>
                <c:pt idx="1266">
                  <c:v>30.059000000000001</c:v>
                </c:pt>
                <c:pt idx="1267">
                  <c:v>30.065999999999999</c:v>
                </c:pt>
                <c:pt idx="1268">
                  <c:v>30.068000000000001</c:v>
                </c:pt>
                <c:pt idx="1269">
                  <c:v>30.081</c:v>
                </c:pt>
                <c:pt idx="1270">
                  <c:v>30.088999999999999</c:v>
                </c:pt>
                <c:pt idx="1271">
                  <c:v>30.09</c:v>
                </c:pt>
                <c:pt idx="1272">
                  <c:v>30.103999999999999</c:v>
                </c:pt>
                <c:pt idx="1273">
                  <c:v>30.111000000000001</c:v>
                </c:pt>
                <c:pt idx="1274">
                  <c:v>30.111999999999998</c:v>
                </c:pt>
                <c:pt idx="1275">
                  <c:v>30.126000000000001</c:v>
                </c:pt>
                <c:pt idx="1276">
                  <c:v>30.134</c:v>
                </c:pt>
                <c:pt idx="1277">
                  <c:v>30.135000000000002</c:v>
                </c:pt>
                <c:pt idx="1278">
                  <c:v>30.149000000000001</c:v>
                </c:pt>
                <c:pt idx="1279">
                  <c:v>30.155999999999999</c:v>
                </c:pt>
                <c:pt idx="1280">
                  <c:v>30.158000000000001</c:v>
                </c:pt>
                <c:pt idx="1281">
                  <c:v>30.170999999999999</c:v>
                </c:pt>
                <c:pt idx="1282">
                  <c:v>30.22</c:v>
                </c:pt>
                <c:pt idx="1283">
                  <c:v>30.221</c:v>
                </c:pt>
                <c:pt idx="1284">
                  <c:v>30.234999999999999</c:v>
                </c:pt>
                <c:pt idx="1285">
                  <c:v>30.245000000000001</c:v>
                </c:pt>
                <c:pt idx="1286">
                  <c:v>30.245999999999999</c:v>
                </c:pt>
                <c:pt idx="1287">
                  <c:v>30.247</c:v>
                </c:pt>
                <c:pt idx="1288">
                  <c:v>30.248999999999999</c:v>
                </c:pt>
                <c:pt idx="1289">
                  <c:v>30.25</c:v>
                </c:pt>
                <c:pt idx="1290">
                  <c:v>30.251000000000001</c:v>
                </c:pt>
                <c:pt idx="1291">
                  <c:v>30.251000000000001</c:v>
                </c:pt>
                <c:pt idx="1292">
                  <c:v>30.251999999999999</c:v>
                </c:pt>
                <c:pt idx="1293">
                  <c:v>30.253</c:v>
                </c:pt>
                <c:pt idx="1294">
                  <c:v>30.256</c:v>
                </c:pt>
                <c:pt idx="1295">
                  <c:v>30.256</c:v>
                </c:pt>
                <c:pt idx="1296">
                  <c:v>30.257000000000001</c:v>
                </c:pt>
                <c:pt idx="1297">
                  <c:v>30.257999999999999</c:v>
                </c:pt>
                <c:pt idx="1298">
                  <c:v>30.257999999999999</c:v>
                </c:pt>
                <c:pt idx="1299">
                  <c:v>30.259</c:v>
                </c:pt>
                <c:pt idx="1300">
                  <c:v>30.262</c:v>
                </c:pt>
                <c:pt idx="1301">
                  <c:v>30.262</c:v>
                </c:pt>
                <c:pt idx="1302">
                  <c:v>30.263000000000002</c:v>
                </c:pt>
                <c:pt idx="1303">
                  <c:v>30.263999999999999</c:v>
                </c:pt>
                <c:pt idx="1304">
                  <c:v>30.263999999999999</c:v>
                </c:pt>
                <c:pt idx="1305">
                  <c:v>30.265000000000001</c:v>
                </c:pt>
                <c:pt idx="1306">
                  <c:v>30.268000000000001</c:v>
                </c:pt>
                <c:pt idx="1307">
                  <c:v>30.268999999999998</c:v>
                </c:pt>
                <c:pt idx="1308">
                  <c:v>30.27</c:v>
                </c:pt>
                <c:pt idx="1309">
                  <c:v>30.271999999999998</c:v>
                </c:pt>
                <c:pt idx="1310">
                  <c:v>30.273</c:v>
                </c:pt>
                <c:pt idx="1311">
                  <c:v>30.274000000000001</c:v>
                </c:pt>
                <c:pt idx="1312">
                  <c:v>30.274000000000001</c:v>
                </c:pt>
                <c:pt idx="1313">
                  <c:v>30.274999999999999</c:v>
                </c:pt>
                <c:pt idx="1314">
                  <c:v>30.276</c:v>
                </c:pt>
                <c:pt idx="1315">
                  <c:v>30.277999999999999</c:v>
                </c:pt>
                <c:pt idx="1316">
                  <c:v>30.279</c:v>
                </c:pt>
                <c:pt idx="1317">
                  <c:v>30.28</c:v>
                </c:pt>
                <c:pt idx="1318">
                  <c:v>30.28</c:v>
                </c:pt>
                <c:pt idx="1319">
                  <c:v>30.280999999999999</c:v>
                </c:pt>
                <c:pt idx="1320">
                  <c:v>30.282</c:v>
                </c:pt>
                <c:pt idx="1321">
                  <c:v>30.283999999999999</c:v>
                </c:pt>
                <c:pt idx="1322">
                  <c:v>30.285</c:v>
                </c:pt>
                <c:pt idx="1323">
                  <c:v>30.286000000000001</c:v>
                </c:pt>
                <c:pt idx="1324">
                  <c:v>30.286000000000001</c:v>
                </c:pt>
                <c:pt idx="1325">
                  <c:v>30.286999999999999</c:v>
                </c:pt>
                <c:pt idx="1326">
                  <c:v>30.288</c:v>
                </c:pt>
                <c:pt idx="1327">
                  <c:v>30.291</c:v>
                </c:pt>
                <c:pt idx="1328">
                  <c:v>30.291</c:v>
                </c:pt>
                <c:pt idx="1329">
                  <c:v>30.292000000000002</c:v>
                </c:pt>
                <c:pt idx="1330">
                  <c:v>30.295000000000002</c:v>
                </c:pt>
                <c:pt idx="1331">
                  <c:v>30.295000000000002</c:v>
                </c:pt>
                <c:pt idx="1332">
                  <c:v>30.297000000000001</c:v>
                </c:pt>
                <c:pt idx="1333">
                  <c:v>30.297000000000001</c:v>
                </c:pt>
                <c:pt idx="1334">
                  <c:v>30.297000000000001</c:v>
                </c:pt>
                <c:pt idx="1335">
                  <c:v>30.298999999999999</c:v>
                </c:pt>
                <c:pt idx="1336">
                  <c:v>30.300999999999998</c:v>
                </c:pt>
                <c:pt idx="1337">
                  <c:v>30.302</c:v>
                </c:pt>
                <c:pt idx="1338">
                  <c:v>30.303000000000001</c:v>
                </c:pt>
                <c:pt idx="1339">
                  <c:v>30.303000000000001</c:v>
                </c:pt>
                <c:pt idx="1340">
                  <c:v>30.303999999999998</c:v>
                </c:pt>
                <c:pt idx="1341">
                  <c:v>30.305</c:v>
                </c:pt>
                <c:pt idx="1342">
                  <c:v>30.306999999999999</c:v>
                </c:pt>
                <c:pt idx="1343">
                  <c:v>30.308</c:v>
                </c:pt>
                <c:pt idx="1344">
                  <c:v>30.309000000000001</c:v>
                </c:pt>
                <c:pt idx="1345">
                  <c:v>30.309000000000001</c:v>
                </c:pt>
                <c:pt idx="1346">
                  <c:v>30.31</c:v>
                </c:pt>
                <c:pt idx="1347">
                  <c:v>30.311</c:v>
                </c:pt>
                <c:pt idx="1348">
                  <c:v>30.312999999999999</c:v>
                </c:pt>
                <c:pt idx="1349">
                  <c:v>30.318000000000001</c:v>
                </c:pt>
                <c:pt idx="1350">
                  <c:v>30.318000000000001</c:v>
                </c:pt>
                <c:pt idx="1351">
                  <c:v>30.323</c:v>
                </c:pt>
                <c:pt idx="1352">
                  <c:v>30.323</c:v>
                </c:pt>
                <c:pt idx="1353">
                  <c:v>30.324000000000002</c:v>
                </c:pt>
                <c:pt idx="1354">
                  <c:v>30.324999999999999</c:v>
                </c:pt>
                <c:pt idx="1355">
                  <c:v>30.324999999999999</c:v>
                </c:pt>
                <c:pt idx="1356">
                  <c:v>30.33</c:v>
                </c:pt>
                <c:pt idx="1357">
                  <c:v>30.33</c:v>
                </c:pt>
                <c:pt idx="1358">
                  <c:v>30.335000000000001</c:v>
                </c:pt>
                <c:pt idx="1359">
                  <c:v>30.335000000000001</c:v>
                </c:pt>
                <c:pt idx="1360">
                  <c:v>30.34</c:v>
                </c:pt>
                <c:pt idx="1361">
                  <c:v>30.34</c:v>
                </c:pt>
                <c:pt idx="1362">
                  <c:v>30.344999999999999</c:v>
                </c:pt>
                <c:pt idx="1363">
                  <c:v>30.346</c:v>
                </c:pt>
                <c:pt idx="1364">
                  <c:v>30.35</c:v>
                </c:pt>
                <c:pt idx="1365">
                  <c:v>30.350999999999999</c:v>
                </c:pt>
                <c:pt idx="1366">
                  <c:v>30.356000000000002</c:v>
                </c:pt>
                <c:pt idx="1367">
                  <c:v>30.356000000000002</c:v>
                </c:pt>
                <c:pt idx="1368">
                  <c:v>30.361000000000001</c:v>
                </c:pt>
                <c:pt idx="1369">
                  <c:v>30.361999999999998</c:v>
                </c:pt>
                <c:pt idx="1370">
                  <c:v>30.363</c:v>
                </c:pt>
                <c:pt idx="1371">
                  <c:v>30.376999999999999</c:v>
                </c:pt>
                <c:pt idx="1372">
                  <c:v>30.384</c:v>
                </c:pt>
                <c:pt idx="1373">
                  <c:v>30.385000000000002</c:v>
                </c:pt>
                <c:pt idx="1374">
                  <c:v>30.399000000000001</c:v>
                </c:pt>
                <c:pt idx="1375">
                  <c:v>30.405999999999999</c:v>
                </c:pt>
                <c:pt idx="1376">
                  <c:v>30.408000000000001</c:v>
                </c:pt>
                <c:pt idx="1377">
                  <c:v>30.420999999999999</c:v>
                </c:pt>
                <c:pt idx="1378">
                  <c:v>30.462</c:v>
                </c:pt>
                <c:pt idx="1379">
                  <c:v>30.463000000000001</c:v>
                </c:pt>
                <c:pt idx="1380">
                  <c:v>30.475999999999999</c:v>
                </c:pt>
                <c:pt idx="1381">
                  <c:v>30.486999999999998</c:v>
                </c:pt>
                <c:pt idx="1382">
                  <c:v>30.488</c:v>
                </c:pt>
                <c:pt idx="1383">
                  <c:v>30.501999999999999</c:v>
                </c:pt>
                <c:pt idx="1384">
                  <c:v>30.509</c:v>
                </c:pt>
                <c:pt idx="1385">
                  <c:v>30.51</c:v>
                </c:pt>
                <c:pt idx="1386">
                  <c:v>30.532</c:v>
                </c:pt>
                <c:pt idx="1387">
                  <c:v>30.553999999999998</c:v>
                </c:pt>
                <c:pt idx="1388">
                  <c:v>30.567</c:v>
                </c:pt>
                <c:pt idx="1389">
                  <c:v>30.574000000000002</c:v>
                </c:pt>
                <c:pt idx="1390">
                  <c:v>30.574999999999999</c:v>
                </c:pt>
                <c:pt idx="1391">
                  <c:v>30.588000000000001</c:v>
                </c:pt>
                <c:pt idx="1392">
                  <c:v>30.594999999999999</c:v>
                </c:pt>
                <c:pt idx="1393">
                  <c:v>30.596</c:v>
                </c:pt>
                <c:pt idx="1394">
                  <c:v>30.609000000000002</c:v>
                </c:pt>
                <c:pt idx="1395">
                  <c:v>30.446999999999999</c:v>
                </c:pt>
                <c:pt idx="1396">
                  <c:v>30.443000000000001</c:v>
                </c:pt>
                <c:pt idx="1397">
                  <c:v>30.402999999999999</c:v>
                </c:pt>
                <c:pt idx="1398">
                  <c:v>30.376000000000001</c:v>
                </c:pt>
                <c:pt idx="1399">
                  <c:v>30.372</c:v>
                </c:pt>
                <c:pt idx="1400">
                  <c:v>30.334</c:v>
                </c:pt>
                <c:pt idx="1401">
                  <c:v>30.314</c:v>
                </c:pt>
                <c:pt idx="1402">
                  <c:v>30.31</c:v>
                </c:pt>
                <c:pt idx="1403">
                  <c:v>30.273</c:v>
                </c:pt>
                <c:pt idx="1404">
                  <c:v>30.253</c:v>
                </c:pt>
                <c:pt idx="1405">
                  <c:v>30.248999999999999</c:v>
                </c:pt>
                <c:pt idx="1406">
                  <c:v>30.212</c:v>
                </c:pt>
                <c:pt idx="1407">
                  <c:v>30.193000000000001</c:v>
                </c:pt>
                <c:pt idx="1408">
                  <c:v>30.19</c:v>
                </c:pt>
                <c:pt idx="1409">
                  <c:v>30.152999999999999</c:v>
                </c:pt>
                <c:pt idx="1410">
                  <c:v>30.132999999999999</c:v>
                </c:pt>
                <c:pt idx="1411">
                  <c:v>30.13</c:v>
                </c:pt>
                <c:pt idx="1412">
                  <c:v>30.07</c:v>
                </c:pt>
                <c:pt idx="1413">
                  <c:v>30.033999999999999</c:v>
                </c:pt>
                <c:pt idx="1414">
                  <c:v>30.016999999999999</c:v>
                </c:pt>
                <c:pt idx="1415">
                  <c:v>30.013999999999999</c:v>
                </c:pt>
                <c:pt idx="1416">
                  <c:v>29.978999999999999</c:v>
                </c:pt>
                <c:pt idx="1417">
                  <c:v>29.960999999999999</c:v>
                </c:pt>
                <c:pt idx="1418">
                  <c:v>29.957999999999998</c:v>
                </c:pt>
                <c:pt idx="1419">
                  <c:v>29.943000000000001</c:v>
                </c:pt>
                <c:pt idx="1420">
                  <c:v>29.943000000000001</c:v>
                </c:pt>
                <c:pt idx="1421">
                  <c:v>29.94</c:v>
                </c:pt>
                <c:pt idx="1422">
                  <c:v>29.925000000000001</c:v>
                </c:pt>
                <c:pt idx="1423">
                  <c:v>29.859000000000002</c:v>
                </c:pt>
                <c:pt idx="1424">
                  <c:v>29.856000000000002</c:v>
                </c:pt>
                <c:pt idx="1425">
                  <c:v>29.823</c:v>
                </c:pt>
                <c:pt idx="1426">
                  <c:v>29.797000000000001</c:v>
                </c:pt>
                <c:pt idx="1427">
                  <c:v>29.794</c:v>
                </c:pt>
                <c:pt idx="1428">
                  <c:v>29.760999999999999</c:v>
                </c:pt>
                <c:pt idx="1429">
                  <c:v>29.744</c:v>
                </c:pt>
                <c:pt idx="1430">
                  <c:v>29.741</c:v>
                </c:pt>
                <c:pt idx="1431">
                  <c:v>29.709</c:v>
                </c:pt>
                <c:pt idx="1432">
                  <c:v>29.692</c:v>
                </c:pt>
                <c:pt idx="1433">
                  <c:v>29.689</c:v>
                </c:pt>
                <c:pt idx="1434">
                  <c:v>29.658000000000001</c:v>
                </c:pt>
                <c:pt idx="1435">
                  <c:v>29.640999999999998</c:v>
                </c:pt>
                <c:pt idx="1436">
                  <c:v>29.638999999999999</c:v>
                </c:pt>
                <c:pt idx="1437">
                  <c:v>29.608000000000001</c:v>
                </c:pt>
                <c:pt idx="1438">
                  <c:v>29.591999999999999</c:v>
                </c:pt>
                <c:pt idx="1439">
                  <c:v>29.588999999999999</c:v>
                </c:pt>
                <c:pt idx="1440">
                  <c:v>29.559000000000001</c:v>
                </c:pt>
                <c:pt idx="1441">
                  <c:v>29.542999999999999</c:v>
                </c:pt>
                <c:pt idx="1442">
                  <c:v>29.54</c:v>
                </c:pt>
                <c:pt idx="1443">
                  <c:v>29.510999999999999</c:v>
                </c:pt>
                <c:pt idx="1444">
                  <c:v>29.495999999999999</c:v>
                </c:pt>
                <c:pt idx="1445">
                  <c:v>29.492999999999999</c:v>
                </c:pt>
                <c:pt idx="1446">
                  <c:v>29.463999999999999</c:v>
                </c:pt>
                <c:pt idx="1447">
                  <c:v>29.449000000000002</c:v>
                </c:pt>
                <c:pt idx="1448">
                  <c:v>29.446999999999999</c:v>
                </c:pt>
                <c:pt idx="1449">
                  <c:v>29.419</c:v>
                </c:pt>
                <c:pt idx="1450">
                  <c:v>29.404</c:v>
                </c:pt>
                <c:pt idx="1451">
                  <c:v>29.402000000000001</c:v>
                </c:pt>
                <c:pt idx="1452">
                  <c:v>29.375</c:v>
                </c:pt>
                <c:pt idx="1453">
                  <c:v>29.306000000000001</c:v>
                </c:pt>
                <c:pt idx="1454">
                  <c:v>29.303999999999998</c:v>
                </c:pt>
                <c:pt idx="1455">
                  <c:v>29.277999999999999</c:v>
                </c:pt>
                <c:pt idx="1456">
                  <c:v>29.259</c:v>
                </c:pt>
                <c:pt idx="1457">
                  <c:v>29.257000000000001</c:v>
                </c:pt>
                <c:pt idx="1458">
                  <c:v>29.231000000000002</c:v>
                </c:pt>
                <c:pt idx="1459">
                  <c:v>29.219000000000001</c:v>
                </c:pt>
                <c:pt idx="1460">
                  <c:v>29.216999999999999</c:v>
                </c:pt>
                <c:pt idx="1461">
                  <c:v>29.193000000000001</c:v>
                </c:pt>
                <c:pt idx="1462">
                  <c:v>29.181000000000001</c:v>
                </c:pt>
                <c:pt idx="1463">
                  <c:v>29.178999999999998</c:v>
                </c:pt>
                <c:pt idx="1464">
                  <c:v>29.155999999999999</c:v>
                </c:pt>
                <c:pt idx="1465">
                  <c:v>29.143999999999998</c:v>
                </c:pt>
                <c:pt idx="1466">
                  <c:v>29.141999999999999</c:v>
                </c:pt>
                <c:pt idx="1467">
                  <c:v>29.12</c:v>
                </c:pt>
                <c:pt idx="1468">
                  <c:v>29.108000000000001</c:v>
                </c:pt>
                <c:pt idx="1469">
                  <c:v>29.106000000000002</c:v>
                </c:pt>
                <c:pt idx="1470">
                  <c:v>29.085000000000001</c:v>
                </c:pt>
                <c:pt idx="1471">
                  <c:v>29.074000000000002</c:v>
                </c:pt>
                <c:pt idx="1472">
                  <c:v>29.071999999999999</c:v>
                </c:pt>
                <c:pt idx="1473">
                  <c:v>29.052</c:v>
                </c:pt>
                <c:pt idx="1474">
                  <c:v>29.041</c:v>
                </c:pt>
                <c:pt idx="1475">
                  <c:v>29.039000000000001</c:v>
                </c:pt>
                <c:pt idx="1476">
                  <c:v>29.02</c:v>
                </c:pt>
                <c:pt idx="1477">
                  <c:v>29.01</c:v>
                </c:pt>
                <c:pt idx="1478">
                  <c:v>29.007999999999999</c:v>
                </c:pt>
                <c:pt idx="1479">
                  <c:v>28.99</c:v>
                </c:pt>
                <c:pt idx="1480">
                  <c:v>28.98</c:v>
                </c:pt>
                <c:pt idx="1481">
                  <c:v>28.978999999999999</c:v>
                </c:pt>
                <c:pt idx="1482">
                  <c:v>28.960999999999999</c:v>
                </c:pt>
                <c:pt idx="1483">
                  <c:v>28.917999999999999</c:v>
                </c:pt>
                <c:pt idx="1484">
                  <c:v>28.917000000000002</c:v>
                </c:pt>
                <c:pt idx="1485">
                  <c:v>28.902000000000001</c:v>
                </c:pt>
                <c:pt idx="1486">
                  <c:v>28.890999999999998</c:v>
                </c:pt>
                <c:pt idx="1487">
                  <c:v>28.89</c:v>
                </c:pt>
                <c:pt idx="1488">
                  <c:v>28.876000000000001</c:v>
                </c:pt>
                <c:pt idx="1489">
                  <c:v>28.869</c:v>
                </c:pt>
                <c:pt idx="1490">
                  <c:v>28.867000000000001</c:v>
                </c:pt>
                <c:pt idx="1491">
                  <c:v>28.853999999999999</c:v>
                </c:pt>
                <c:pt idx="1492">
                  <c:v>28.847999999999999</c:v>
                </c:pt>
                <c:pt idx="1493">
                  <c:v>28.847000000000001</c:v>
                </c:pt>
                <c:pt idx="1494">
                  <c:v>28.835000000000001</c:v>
                </c:pt>
                <c:pt idx="1495">
                  <c:v>28.829000000000001</c:v>
                </c:pt>
                <c:pt idx="1496">
                  <c:v>28.827999999999999</c:v>
                </c:pt>
                <c:pt idx="1497">
                  <c:v>28.817</c:v>
                </c:pt>
                <c:pt idx="1498">
                  <c:v>28.812000000000001</c:v>
                </c:pt>
                <c:pt idx="1499">
                  <c:v>28.811</c:v>
                </c:pt>
                <c:pt idx="1500">
                  <c:v>28.800999999999998</c:v>
                </c:pt>
                <c:pt idx="1501">
                  <c:v>28.795999999999999</c:v>
                </c:pt>
                <c:pt idx="1502">
                  <c:v>28.795000000000002</c:v>
                </c:pt>
                <c:pt idx="1503">
                  <c:v>28.786000000000001</c:v>
                </c:pt>
                <c:pt idx="1504">
                  <c:v>28.782</c:v>
                </c:pt>
                <c:pt idx="1505">
                  <c:v>28.780999999999999</c:v>
                </c:pt>
                <c:pt idx="1506">
                  <c:v>28.774000000000001</c:v>
                </c:pt>
                <c:pt idx="1507">
                  <c:v>28.77</c:v>
                </c:pt>
                <c:pt idx="1508">
                  <c:v>28.768999999999998</c:v>
                </c:pt>
                <c:pt idx="1509">
                  <c:v>28.763000000000002</c:v>
                </c:pt>
                <c:pt idx="1510">
                  <c:v>28.759</c:v>
                </c:pt>
                <c:pt idx="1511">
                  <c:v>28.759</c:v>
                </c:pt>
                <c:pt idx="1512">
                  <c:v>28.738</c:v>
                </c:pt>
                <c:pt idx="1513">
                  <c:v>28.734999999999999</c:v>
                </c:pt>
                <c:pt idx="1514">
                  <c:v>28.734000000000002</c:v>
                </c:pt>
                <c:pt idx="1515">
                  <c:v>28.733000000000001</c:v>
                </c:pt>
                <c:pt idx="1516">
                  <c:v>28.731999999999999</c:v>
                </c:pt>
                <c:pt idx="1517">
                  <c:v>28.731000000000002</c:v>
                </c:pt>
                <c:pt idx="1518">
                  <c:v>28.731000000000002</c:v>
                </c:pt>
                <c:pt idx="1519">
                  <c:v>28.731000000000002</c:v>
                </c:pt>
                <c:pt idx="1520">
                  <c:v>28.731000000000002</c:v>
                </c:pt>
                <c:pt idx="1521">
                  <c:v>28.731000000000002</c:v>
                </c:pt>
                <c:pt idx="1522">
                  <c:v>28.731000000000002</c:v>
                </c:pt>
                <c:pt idx="1523">
                  <c:v>28.731999999999999</c:v>
                </c:pt>
                <c:pt idx="1524">
                  <c:v>28.731999999999999</c:v>
                </c:pt>
                <c:pt idx="1525">
                  <c:v>28.734000000000002</c:v>
                </c:pt>
                <c:pt idx="1526">
                  <c:v>28.734999999999999</c:v>
                </c:pt>
                <c:pt idx="1527">
                  <c:v>28.734999999999999</c:v>
                </c:pt>
                <c:pt idx="1528">
                  <c:v>28.738</c:v>
                </c:pt>
                <c:pt idx="1529">
                  <c:v>28.74</c:v>
                </c:pt>
                <c:pt idx="1530">
                  <c:v>28.74</c:v>
                </c:pt>
                <c:pt idx="1531">
                  <c:v>28.744</c:v>
                </c:pt>
                <c:pt idx="1532">
                  <c:v>28.747</c:v>
                </c:pt>
                <c:pt idx="1533">
                  <c:v>28.747</c:v>
                </c:pt>
                <c:pt idx="1534">
                  <c:v>28.751999999999999</c:v>
                </c:pt>
                <c:pt idx="1535">
                  <c:v>28.754999999999999</c:v>
                </c:pt>
                <c:pt idx="1536">
                  <c:v>28.756</c:v>
                </c:pt>
                <c:pt idx="1537">
                  <c:v>28.762</c:v>
                </c:pt>
                <c:pt idx="1538">
                  <c:v>28.789000000000001</c:v>
                </c:pt>
                <c:pt idx="1539">
                  <c:v>28.792999999999999</c:v>
                </c:pt>
                <c:pt idx="1540">
                  <c:v>28.795999999999999</c:v>
                </c:pt>
                <c:pt idx="1541">
                  <c:v>28.798999999999999</c:v>
                </c:pt>
                <c:pt idx="1542">
                  <c:v>28.8</c:v>
                </c:pt>
                <c:pt idx="1543">
                  <c:v>28.803000000000001</c:v>
                </c:pt>
                <c:pt idx="1544">
                  <c:v>28.803999999999998</c:v>
                </c:pt>
                <c:pt idx="1545">
                  <c:v>28.806999999999999</c:v>
                </c:pt>
                <c:pt idx="1546">
                  <c:v>28.808</c:v>
                </c:pt>
                <c:pt idx="1547">
                  <c:v>28.812000000000001</c:v>
                </c:pt>
                <c:pt idx="1548">
                  <c:v>28.812000000000001</c:v>
                </c:pt>
                <c:pt idx="1549">
                  <c:v>28.815999999999999</c:v>
                </c:pt>
                <c:pt idx="1550">
                  <c:v>28.817</c:v>
                </c:pt>
                <c:pt idx="1551">
                  <c:v>28.82</c:v>
                </c:pt>
                <c:pt idx="1552">
                  <c:v>28.821000000000002</c:v>
                </c:pt>
                <c:pt idx="1553">
                  <c:v>28.824999999999999</c:v>
                </c:pt>
                <c:pt idx="1554">
                  <c:v>28.826000000000001</c:v>
                </c:pt>
                <c:pt idx="1555">
                  <c:v>28.83</c:v>
                </c:pt>
                <c:pt idx="1556">
                  <c:v>28.831</c:v>
                </c:pt>
                <c:pt idx="1557">
                  <c:v>28.835000000000001</c:v>
                </c:pt>
                <c:pt idx="1558">
                  <c:v>28.835000000000001</c:v>
                </c:pt>
                <c:pt idx="1559">
                  <c:v>28.84</c:v>
                </c:pt>
                <c:pt idx="1560">
                  <c:v>28.84</c:v>
                </c:pt>
                <c:pt idx="1561">
                  <c:v>28.844999999999999</c:v>
                </c:pt>
                <c:pt idx="1562">
                  <c:v>28.846</c:v>
                </c:pt>
                <c:pt idx="1563">
                  <c:v>28.85</c:v>
                </c:pt>
                <c:pt idx="1564">
                  <c:v>28.850999999999999</c:v>
                </c:pt>
                <c:pt idx="1565">
                  <c:v>28.855</c:v>
                </c:pt>
                <c:pt idx="1566">
                  <c:v>28.856000000000002</c:v>
                </c:pt>
                <c:pt idx="1567">
                  <c:v>28.861000000000001</c:v>
                </c:pt>
                <c:pt idx="1568">
                  <c:v>28.861000000000001</c:v>
                </c:pt>
                <c:pt idx="1569">
                  <c:v>28.866</c:v>
                </c:pt>
                <c:pt idx="1570">
                  <c:v>28.867000000000001</c:v>
                </c:pt>
                <c:pt idx="1571">
                  <c:v>28.878</c:v>
                </c:pt>
                <c:pt idx="1572">
                  <c:v>28.878</c:v>
                </c:pt>
                <c:pt idx="1573">
                  <c:v>28.884</c:v>
                </c:pt>
                <c:pt idx="1574">
                  <c:v>28.884</c:v>
                </c:pt>
                <c:pt idx="1575">
                  <c:v>28.888999999999999</c:v>
                </c:pt>
                <c:pt idx="1576">
                  <c:v>28.89</c:v>
                </c:pt>
                <c:pt idx="1577">
                  <c:v>28.896000000000001</c:v>
                </c:pt>
                <c:pt idx="1578">
                  <c:v>28.896000000000001</c:v>
                </c:pt>
                <c:pt idx="1579">
                  <c:v>28.902000000000001</c:v>
                </c:pt>
                <c:pt idx="1580">
                  <c:v>28.902999999999999</c:v>
                </c:pt>
                <c:pt idx="1581">
                  <c:v>28.908000000000001</c:v>
                </c:pt>
                <c:pt idx="1582">
                  <c:v>28.908999999999999</c:v>
                </c:pt>
                <c:pt idx="1583">
                  <c:v>28.914999999999999</c:v>
                </c:pt>
                <c:pt idx="1584">
                  <c:v>28.914999999999999</c:v>
                </c:pt>
                <c:pt idx="1585">
                  <c:v>28.920999999999999</c:v>
                </c:pt>
                <c:pt idx="1586">
                  <c:v>28.922000000000001</c:v>
                </c:pt>
                <c:pt idx="1587">
                  <c:v>28.928000000000001</c:v>
                </c:pt>
                <c:pt idx="1588">
                  <c:v>28.928999999999998</c:v>
                </c:pt>
                <c:pt idx="1589">
                  <c:v>28.934000000000001</c:v>
                </c:pt>
                <c:pt idx="1590">
                  <c:v>28.934999999999999</c:v>
                </c:pt>
                <c:pt idx="1591">
                  <c:v>28.940999999999999</c:v>
                </c:pt>
                <c:pt idx="1592">
                  <c:v>28.942</c:v>
                </c:pt>
                <c:pt idx="1593">
                  <c:v>28.948</c:v>
                </c:pt>
                <c:pt idx="1594">
                  <c:v>28.952999999999999</c:v>
                </c:pt>
                <c:pt idx="1595">
                  <c:v>28.952000000000002</c:v>
                </c:pt>
                <c:pt idx="1596">
                  <c:v>28.945</c:v>
                </c:pt>
                <c:pt idx="1597">
                  <c:v>28.94</c:v>
                </c:pt>
                <c:pt idx="1598">
                  <c:v>28.939</c:v>
                </c:pt>
                <c:pt idx="1599">
                  <c:v>28.931999999999999</c:v>
                </c:pt>
                <c:pt idx="1600">
                  <c:v>28.928000000000001</c:v>
                </c:pt>
                <c:pt idx="1601">
                  <c:v>28.928000000000001</c:v>
                </c:pt>
                <c:pt idx="1602">
                  <c:v>28.920999999999999</c:v>
                </c:pt>
                <c:pt idx="1603">
                  <c:v>28.917000000000002</c:v>
                </c:pt>
                <c:pt idx="1604">
                  <c:v>28.916</c:v>
                </c:pt>
                <c:pt idx="1605">
                  <c:v>28.908999999999999</c:v>
                </c:pt>
                <c:pt idx="1606">
                  <c:v>28.905000000000001</c:v>
                </c:pt>
                <c:pt idx="1607">
                  <c:v>28.904</c:v>
                </c:pt>
                <c:pt idx="1608">
                  <c:v>28.896999999999998</c:v>
                </c:pt>
                <c:pt idx="1609">
                  <c:v>28.893000000000001</c:v>
                </c:pt>
                <c:pt idx="1610">
                  <c:v>28.893000000000001</c:v>
                </c:pt>
                <c:pt idx="1611">
                  <c:v>28.885999999999999</c:v>
                </c:pt>
                <c:pt idx="1612">
                  <c:v>28.882000000000001</c:v>
                </c:pt>
                <c:pt idx="1613">
                  <c:v>28.881</c:v>
                </c:pt>
                <c:pt idx="1614">
                  <c:v>28.873999999999999</c:v>
                </c:pt>
                <c:pt idx="1615">
                  <c:v>28.87</c:v>
                </c:pt>
                <c:pt idx="1616">
                  <c:v>28.869</c:v>
                </c:pt>
                <c:pt idx="1617">
                  <c:v>28.861999999999998</c:v>
                </c:pt>
                <c:pt idx="1618">
                  <c:v>28.858000000000001</c:v>
                </c:pt>
                <c:pt idx="1619">
                  <c:v>28.856999999999999</c:v>
                </c:pt>
                <c:pt idx="1620">
                  <c:v>28.853999999999999</c:v>
                </c:pt>
                <c:pt idx="1621">
                  <c:v>28.853999999999999</c:v>
                </c:pt>
                <c:pt idx="1622">
                  <c:v>28.853000000000002</c:v>
                </c:pt>
                <c:pt idx="1623">
                  <c:v>28.85</c:v>
                </c:pt>
                <c:pt idx="1624">
                  <c:v>28.834</c:v>
                </c:pt>
                <c:pt idx="1625">
                  <c:v>28.834</c:v>
                </c:pt>
                <c:pt idx="1626">
                  <c:v>28.832999999999998</c:v>
                </c:pt>
                <c:pt idx="1627">
                  <c:v>28.832000000000001</c:v>
                </c:pt>
                <c:pt idx="1628">
                  <c:v>28.832000000000001</c:v>
                </c:pt>
                <c:pt idx="1629">
                  <c:v>28.831</c:v>
                </c:pt>
                <c:pt idx="1630">
                  <c:v>28.831</c:v>
                </c:pt>
                <c:pt idx="1631">
                  <c:v>28.831</c:v>
                </c:pt>
                <c:pt idx="1632">
                  <c:v>28.83</c:v>
                </c:pt>
                <c:pt idx="1633">
                  <c:v>28.829000000000001</c:v>
                </c:pt>
                <c:pt idx="1634">
                  <c:v>28.827999999999999</c:v>
                </c:pt>
                <c:pt idx="1635">
                  <c:v>28.827999999999999</c:v>
                </c:pt>
                <c:pt idx="1636">
                  <c:v>28.826000000000001</c:v>
                </c:pt>
                <c:pt idx="1637">
                  <c:v>28.826000000000001</c:v>
                </c:pt>
                <c:pt idx="1638">
                  <c:v>28.824999999999999</c:v>
                </c:pt>
                <c:pt idx="1639">
                  <c:v>28.824000000000002</c:v>
                </c:pt>
                <c:pt idx="1640">
                  <c:v>28.824000000000002</c:v>
                </c:pt>
                <c:pt idx="1641">
                  <c:v>28.823</c:v>
                </c:pt>
                <c:pt idx="1642">
                  <c:v>28.823</c:v>
                </c:pt>
                <c:pt idx="1643">
                  <c:v>28.823</c:v>
                </c:pt>
                <c:pt idx="1644">
                  <c:v>28.821999999999999</c:v>
                </c:pt>
                <c:pt idx="1645">
                  <c:v>28.821000000000002</c:v>
                </c:pt>
                <c:pt idx="1646">
                  <c:v>28.82</c:v>
                </c:pt>
                <c:pt idx="1647">
                  <c:v>28.82</c:v>
                </c:pt>
                <c:pt idx="1648">
                  <c:v>28.818999999999999</c:v>
                </c:pt>
                <c:pt idx="1649">
                  <c:v>28.818999999999999</c:v>
                </c:pt>
                <c:pt idx="1650">
                  <c:v>28.818000000000001</c:v>
                </c:pt>
                <c:pt idx="1651">
                  <c:v>28.817</c:v>
                </c:pt>
                <c:pt idx="1652">
                  <c:v>28.817</c:v>
                </c:pt>
                <c:pt idx="1653">
                  <c:v>28.815999999999999</c:v>
                </c:pt>
                <c:pt idx="1654">
                  <c:v>28.815999999999999</c:v>
                </c:pt>
                <c:pt idx="1655">
                  <c:v>28.815999999999999</c:v>
                </c:pt>
                <c:pt idx="1656">
                  <c:v>28.815000000000001</c:v>
                </c:pt>
                <c:pt idx="1657">
                  <c:v>28.814</c:v>
                </c:pt>
                <c:pt idx="1658">
                  <c:v>28.812999999999999</c:v>
                </c:pt>
                <c:pt idx="1659">
                  <c:v>28.812999999999999</c:v>
                </c:pt>
                <c:pt idx="1660">
                  <c:v>28.811</c:v>
                </c:pt>
                <c:pt idx="1661">
                  <c:v>28.811</c:v>
                </c:pt>
                <c:pt idx="1662">
                  <c:v>28.81</c:v>
                </c:pt>
                <c:pt idx="1663">
                  <c:v>28.81</c:v>
                </c:pt>
                <c:pt idx="1664">
                  <c:v>28.81</c:v>
                </c:pt>
                <c:pt idx="1665">
                  <c:v>28.809000000000001</c:v>
                </c:pt>
                <c:pt idx="1666">
                  <c:v>28.808</c:v>
                </c:pt>
                <c:pt idx="1667">
                  <c:v>28.808</c:v>
                </c:pt>
                <c:pt idx="1668">
                  <c:v>28.806999999999999</c:v>
                </c:pt>
                <c:pt idx="1669">
                  <c:v>28.806999999999999</c:v>
                </c:pt>
                <c:pt idx="1670">
                  <c:v>28.806000000000001</c:v>
                </c:pt>
                <c:pt idx="1671">
                  <c:v>28.806000000000001</c:v>
                </c:pt>
                <c:pt idx="1672">
                  <c:v>28.803999999999998</c:v>
                </c:pt>
                <c:pt idx="1673">
                  <c:v>28.803999999999998</c:v>
                </c:pt>
                <c:pt idx="1674">
                  <c:v>28.803999999999998</c:v>
                </c:pt>
                <c:pt idx="1675">
                  <c:v>28.803000000000001</c:v>
                </c:pt>
                <c:pt idx="1676">
                  <c:v>28.803000000000001</c:v>
                </c:pt>
                <c:pt idx="1677">
                  <c:v>28.802</c:v>
                </c:pt>
                <c:pt idx="1678">
                  <c:v>28.800999999999998</c:v>
                </c:pt>
                <c:pt idx="1679">
                  <c:v>28.800999999999998</c:v>
                </c:pt>
                <c:pt idx="1680">
                  <c:v>28.8</c:v>
                </c:pt>
                <c:pt idx="1681">
                  <c:v>28.798999999999999</c:v>
                </c:pt>
                <c:pt idx="1682">
                  <c:v>28.797999999999998</c:v>
                </c:pt>
                <c:pt idx="1683">
                  <c:v>28.797999999999998</c:v>
                </c:pt>
                <c:pt idx="1684">
                  <c:v>28.797000000000001</c:v>
                </c:pt>
                <c:pt idx="1685">
                  <c:v>28.797000000000001</c:v>
                </c:pt>
                <c:pt idx="1686">
                  <c:v>28.795999999999999</c:v>
                </c:pt>
                <c:pt idx="1687">
                  <c:v>28.795000000000002</c:v>
                </c:pt>
                <c:pt idx="1688">
                  <c:v>28.795000000000002</c:v>
                </c:pt>
                <c:pt idx="1689">
                  <c:v>28.794</c:v>
                </c:pt>
                <c:pt idx="1690">
                  <c:v>28.794</c:v>
                </c:pt>
                <c:pt idx="1691">
                  <c:v>28.794</c:v>
                </c:pt>
                <c:pt idx="1692">
                  <c:v>28.792999999999999</c:v>
                </c:pt>
                <c:pt idx="1693">
                  <c:v>28.792000000000002</c:v>
                </c:pt>
                <c:pt idx="1694">
                  <c:v>28.791</c:v>
                </c:pt>
                <c:pt idx="1695">
                  <c:v>28.791</c:v>
                </c:pt>
                <c:pt idx="1696">
                  <c:v>28.79</c:v>
                </c:pt>
                <c:pt idx="1697">
                  <c:v>28.79</c:v>
                </c:pt>
                <c:pt idx="1698">
                  <c:v>28.79</c:v>
                </c:pt>
                <c:pt idx="1699">
                  <c:v>28.788</c:v>
                </c:pt>
                <c:pt idx="1700">
                  <c:v>28.788</c:v>
                </c:pt>
                <c:pt idx="1701">
                  <c:v>28.786999999999999</c:v>
                </c:pt>
                <c:pt idx="1702">
                  <c:v>28.786000000000001</c:v>
                </c:pt>
                <c:pt idx="1703">
                  <c:v>28.785</c:v>
                </c:pt>
                <c:pt idx="1704">
                  <c:v>28.785</c:v>
                </c:pt>
                <c:pt idx="1705">
                  <c:v>28.785</c:v>
                </c:pt>
                <c:pt idx="1706">
                  <c:v>28.783999999999999</c:v>
                </c:pt>
                <c:pt idx="1707">
                  <c:v>28.783999999999999</c:v>
                </c:pt>
                <c:pt idx="1708">
                  <c:v>28.782</c:v>
                </c:pt>
                <c:pt idx="1709">
                  <c:v>28.782</c:v>
                </c:pt>
                <c:pt idx="1710">
                  <c:v>28.780999999999999</c:v>
                </c:pt>
                <c:pt idx="1711">
                  <c:v>28.780999999999999</c:v>
                </c:pt>
                <c:pt idx="1712">
                  <c:v>28.780999999999999</c:v>
                </c:pt>
                <c:pt idx="1713">
                  <c:v>28.78</c:v>
                </c:pt>
                <c:pt idx="1714">
                  <c:v>28.779</c:v>
                </c:pt>
                <c:pt idx="1715">
                  <c:v>28.779</c:v>
                </c:pt>
                <c:pt idx="1716">
                  <c:v>28.777999999999999</c:v>
                </c:pt>
                <c:pt idx="1717">
                  <c:v>28.777999999999999</c:v>
                </c:pt>
                <c:pt idx="1718">
                  <c:v>28.777000000000001</c:v>
                </c:pt>
                <c:pt idx="1719">
                  <c:v>28.776</c:v>
                </c:pt>
                <c:pt idx="1720">
                  <c:v>28.774999999999999</c:v>
                </c:pt>
                <c:pt idx="1721">
                  <c:v>28.774999999999999</c:v>
                </c:pt>
                <c:pt idx="1722">
                  <c:v>28.774999999999999</c:v>
                </c:pt>
                <c:pt idx="1723">
                  <c:v>28.774000000000001</c:v>
                </c:pt>
                <c:pt idx="1724">
                  <c:v>28.774000000000001</c:v>
                </c:pt>
                <c:pt idx="1725">
                  <c:v>28.771999999999998</c:v>
                </c:pt>
                <c:pt idx="1726">
                  <c:v>28.771999999999998</c:v>
                </c:pt>
                <c:pt idx="1727">
                  <c:v>28.771000000000001</c:v>
                </c:pt>
                <c:pt idx="1728">
                  <c:v>28.771000000000001</c:v>
                </c:pt>
                <c:pt idx="1729">
                  <c:v>28.771000000000001</c:v>
                </c:pt>
                <c:pt idx="1730">
                  <c:v>28.77</c:v>
                </c:pt>
                <c:pt idx="1731">
                  <c:v>28.768999999999998</c:v>
                </c:pt>
                <c:pt idx="1732">
                  <c:v>28.768000000000001</c:v>
                </c:pt>
                <c:pt idx="1733">
                  <c:v>28.768000000000001</c:v>
                </c:pt>
                <c:pt idx="1734">
                  <c:v>28.765999999999998</c:v>
                </c:pt>
                <c:pt idx="1735">
                  <c:v>28.765999999999998</c:v>
                </c:pt>
                <c:pt idx="1736">
                  <c:v>28.765999999999998</c:v>
                </c:pt>
                <c:pt idx="1737">
                  <c:v>28.765000000000001</c:v>
                </c:pt>
                <c:pt idx="1738">
                  <c:v>28.765000000000001</c:v>
                </c:pt>
                <c:pt idx="1739">
                  <c:v>28.763999999999999</c:v>
                </c:pt>
                <c:pt idx="1740">
                  <c:v>28.763000000000002</c:v>
                </c:pt>
                <c:pt idx="1741">
                  <c:v>28.763000000000002</c:v>
                </c:pt>
                <c:pt idx="1742">
                  <c:v>28.762</c:v>
                </c:pt>
                <c:pt idx="1743">
                  <c:v>28.762</c:v>
                </c:pt>
                <c:pt idx="1744">
                  <c:v>28.762</c:v>
                </c:pt>
                <c:pt idx="1745">
                  <c:v>28.760999999999999</c:v>
                </c:pt>
                <c:pt idx="1746">
                  <c:v>28.759</c:v>
                </c:pt>
                <c:pt idx="1747">
                  <c:v>28.759</c:v>
                </c:pt>
                <c:pt idx="1748">
                  <c:v>28.757999999999999</c:v>
                </c:pt>
                <c:pt idx="1749">
                  <c:v>28.757999999999999</c:v>
                </c:pt>
                <c:pt idx="1750">
                  <c:v>28.757000000000001</c:v>
                </c:pt>
                <c:pt idx="1751">
                  <c:v>28.756</c:v>
                </c:pt>
                <c:pt idx="1752">
                  <c:v>28.756</c:v>
                </c:pt>
                <c:pt idx="1753">
                  <c:v>28.754999999999999</c:v>
                </c:pt>
                <c:pt idx="1754">
                  <c:v>28.753</c:v>
                </c:pt>
                <c:pt idx="1755">
                  <c:v>28.753</c:v>
                </c:pt>
                <c:pt idx="1756">
                  <c:v>28.753</c:v>
                </c:pt>
                <c:pt idx="1757">
                  <c:v>28.751999999999999</c:v>
                </c:pt>
                <c:pt idx="1758">
                  <c:v>28.751999999999999</c:v>
                </c:pt>
                <c:pt idx="1759">
                  <c:v>28.751000000000001</c:v>
                </c:pt>
                <c:pt idx="1760">
                  <c:v>28.75</c:v>
                </c:pt>
                <c:pt idx="1761">
                  <c:v>28.75</c:v>
                </c:pt>
                <c:pt idx="1762">
                  <c:v>28.748999999999999</c:v>
                </c:pt>
                <c:pt idx="1763">
                  <c:v>28.748999999999999</c:v>
                </c:pt>
                <c:pt idx="1764">
                  <c:v>28.748000000000001</c:v>
                </c:pt>
                <c:pt idx="1765">
                  <c:v>28.748000000000001</c:v>
                </c:pt>
                <c:pt idx="1766">
                  <c:v>28.745999999999999</c:v>
                </c:pt>
                <c:pt idx="1767">
                  <c:v>28.745999999999999</c:v>
                </c:pt>
                <c:pt idx="1768">
                  <c:v>28.745000000000001</c:v>
                </c:pt>
                <c:pt idx="1769">
                  <c:v>28.745000000000001</c:v>
                </c:pt>
                <c:pt idx="1770">
                  <c:v>28.745000000000001</c:v>
                </c:pt>
                <c:pt idx="1771">
                  <c:v>28.744</c:v>
                </c:pt>
                <c:pt idx="1772">
                  <c:v>28.742999999999999</c:v>
                </c:pt>
                <c:pt idx="1773">
                  <c:v>28.742000000000001</c:v>
                </c:pt>
                <c:pt idx="1774">
                  <c:v>28.742000000000001</c:v>
                </c:pt>
                <c:pt idx="1775">
                  <c:v>28.74</c:v>
                </c:pt>
                <c:pt idx="1776">
                  <c:v>28.74</c:v>
                </c:pt>
                <c:pt idx="1777">
                  <c:v>28.739000000000001</c:v>
                </c:pt>
                <c:pt idx="1778">
                  <c:v>28.739000000000001</c:v>
                </c:pt>
                <c:pt idx="1779">
                  <c:v>28.739000000000001</c:v>
                </c:pt>
                <c:pt idx="1780">
                  <c:v>28.738</c:v>
                </c:pt>
                <c:pt idx="1781">
                  <c:v>28.736000000000001</c:v>
                </c:pt>
                <c:pt idx="1782">
                  <c:v>28.736000000000001</c:v>
                </c:pt>
                <c:pt idx="1783">
                  <c:v>28.734999999999999</c:v>
                </c:pt>
                <c:pt idx="1784">
                  <c:v>28.734999999999999</c:v>
                </c:pt>
                <c:pt idx="1785">
                  <c:v>28.734999999999999</c:v>
                </c:pt>
                <c:pt idx="1786">
                  <c:v>28.734000000000002</c:v>
                </c:pt>
                <c:pt idx="1787">
                  <c:v>28.733000000000001</c:v>
                </c:pt>
                <c:pt idx="1788">
                  <c:v>28.731999999999999</c:v>
                </c:pt>
                <c:pt idx="1789">
                  <c:v>28.731999999999999</c:v>
                </c:pt>
                <c:pt idx="1790">
                  <c:v>28.731999999999999</c:v>
                </c:pt>
                <c:pt idx="1791">
                  <c:v>28.731000000000002</c:v>
                </c:pt>
                <c:pt idx="1792">
                  <c:v>28.731000000000002</c:v>
                </c:pt>
                <c:pt idx="1793">
                  <c:v>28.728999999999999</c:v>
                </c:pt>
                <c:pt idx="1794">
                  <c:v>28.728999999999999</c:v>
                </c:pt>
                <c:pt idx="1795">
                  <c:v>28.728000000000002</c:v>
                </c:pt>
                <c:pt idx="1796">
                  <c:v>28.727</c:v>
                </c:pt>
                <c:pt idx="1797">
                  <c:v>28.725999999999999</c:v>
                </c:pt>
                <c:pt idx="1798">
                  <c:v>28.725999999999999</c:v>
                </c:pt>
                <c:pt idx="1799">
                  <c:v>28.725000000000001</c:v>
                </c:pt>
                <c:pt idx="1800">
                  <c:v>28.725000000000001</c:v>
                </c:pt>
                <c:pt idx="1801">
                  <c:v>28.724</c:v>
                </c:pt>
                <c:pt idx="1802">
                  <c:v>28.722999999999999</c:v>
                </c:pt>
                <c:pt idx="1803">
                  <c:v>28.722000000000001</c:v>
                </c:pt>
                <c:pt idx="1804">
                  <c:v>28.722000000000001</c:v>
                </c:pt>
                <c:pt idx="1805">
                  <c:v>28.72</c:v>
                </c:pt>
                <c:pt idx="1806">
                  <c:v>28.72</c:v>
                </c:pt>
                <c:pt idx="1807">
                  <c:v>28.719000000000001</c:v>
                </c:pt>
                <c:pt idx="1808">
                  <c:v>28.719000000000001</c:v>
                </c:pt>
                <c:pt idx="1809">
                  <c:v>28.718</c:v>
                </c:pt>
                <c:pt idx="1810">
                  <c:v>28.716999999999999</c:v>
                </c:pt>
                <c:pt idx="1811">
                  <c:v>28.716000000000001</c:v>
                </c:pt>
                <c:pt idx="1812">
                  <c:v>28.716000000000001</c:v>
                </c:pt>
                <c:pt idx="1813">
                  <c:v>28.715</c:v>
                </c:pt>
                <c:pt idx="1814">
                  <c:v>28.706</c:v>
                </c:pt>
                <c:pt idx="1815">
                  <c:v>28.687000000000001</c:v>
                </c:pt>
                <c:pt idx="1816">
                  <c:v>28.687000000000001</c:v>
                </c:pt>
                <c:pt idx="1817">
                  <c:v>28.678000000000001</c:v>
                </c:pt>
                <c:pt idx="1818">
                  <c:v>28.672000000000001</c:v>
                </c:pt>
                <c:pt idx="1819">
                  <c:v>28.670999999999999</c:v>
                </c:pt>
                <c:pt idx="1820">
                  <c:v>28.663</c:v>
                </c:pt>
                <c:pt idx="1821">
                  <c:v>28.658000000000001</c:v>
                </c:pt>
                <c:pt idx="1822">
                  <c:v>28.657</c:v>
                </c:pt>
                <c:pt idx="1823">
                  <c:v>28.649000000000001</c:v>
                </c:pt>
                <c:pt idx="1824">
                  <c:v>28.643999999999998</c:v>
                </c:pt>
                <c:pt idx="1825">
                  <c:v>28.643999999999998</c:v>
                </c:pt>
                <c:pt idx="1826">
                  <c:v>28.635000000000002</c:v>
                </c:pt>
                <c:pt idx="1827">
                  <c:v>28.63</c:v>
                </c:pt>
                <c:pt idx="1828">
                  <c:v>28.63</c:v>
                </c:pt>
                <c:pt idx="1829">
                  <c:v>28.620999999999999</c:v>
                </c:pt>
                <c:pt idx="1830">
                  <c:v>28.616</c:v>
                </c:pt>
                <c:pt idx="1831">
                  <c:v>28.606999999999999</c:v>
                </c:pt>
                <c:pt idx="1832">
                  <c:v>28.602</c:v>
                </c:pt>
                <c:pt idx="1833">
                  <c:v>28.600999999999999</c:v>
                </c:pt>
                <c:pt idx="1834">
                  <c:v>28.591999999999999</c:v>
                </c:pt>
                <c:pt idx="1835">
                  <c:v>28.588000000000001</c:v>
                </c:pt>
                <c:pt idx="1836">
                  <c:v>28.587</c:v>
                </c:pt>
                <c:pt idx="1837">
                  <c:v>28.577999999999999</c:v>
                </c:pt>
                <c:pt idx="1838">
                  <c:v>28.573</c:v>
                </c:pt>
                <c:pt idx="1839">
                  <c:v>28.571999999999999</c:v>
                </c:pt>
                <c:pt idx="1840">
                  <c:v>28.562999999999999</c:v>
                </c:pt>
                <c:pt idx="1841">
                  <c:v>28.558</c:v>
                </c:pt>
                <c:pt idx="1842">
                  <c:v>28.558</c:v>
                </c:pt>
                <c:pt idx="1843">
                  <c:v>28.547999999999998</c:v>
                </c:pt>
                <c:pt idx="1844">
                  <c:v>28.524999999999999</c:v>
                </c:pt>
                <c:pt idx="1845">
                  <c:v>28.524000000000001</c:v>
                </c:pt>
                <c:pt idx="1846">
                  <c:v>28.513999999999999</c:v>
                </c:pt>
                <c:pt idx="1847">
                  <c:v>28.507000000000001</c:v>
                </c:pt>
                <c:pt idx="1848">
                  <c:v>28.506</c:v>
                </c:pt>
                <c:pt idx="1849">
                  <c:v>28.495999999999999</c:v>
                </c:pt>
                <c:pt idx="1850">
                  <c:v>28.491</c:v>
                </c:pt>
                <c:pt idx="1851">
                  <c:v>28.49</c:v>
                </c:pt>
                <c:pt idx="1852">
                  <c:v>28.48</c:v>
                </c:pt>
                <c:pt idx="1853">
                  <c:v>28.475000000000001</c:v>
                </c:pt>
                <c:pt idx="1854">
                  <c:v>28.474</c:v>
                </c:pt>
                <c:pt idx="1855">
                  <c:v>28.463999999999999</c:v>
                </c:pt>
                <c:pt idx="1856">
                  <c:v>28.459</c:v>
                </c:pt>
                <c:pt idx="1857">
                  <c:v>28.457999999999998</c:v>
                </c:pt>
                <c:pt idx="1858">
                  <c:v>28.448</c:v>
                </c:pt>
                <c:pt idx="1859">
                  <c:v>28.443000000000001</c:v>
                </c:pt>
                <c:pt idx="1860">
                  <c:v>28.442</c:v>
                </c:pt>
                <c:pt idx="1861">
                  <c:v>28.425999999999998</c:v>
                </c:pt>
                <c:pt idx="1862">
                  <c:v>28.425999999999998</c:v>
                </c:pt>
                <c:pt idx="1863">
                  <c:v>28.414999999999999</c:v>
                </c:pt>
                <c:pt idx="1864">
                  <c:v>28.41</c:v>
                </c:pt>
                <c:pt idx="1865">
                  <c:v>28.408999999999999</c:v>
                </c:pt>
                <c:pt idx="1866">
                  <c:v>28.399000000000001</c:v>
                </c:pt>
                <c:pt idx="1867">
                  <c:v>28.393000000000001</c:v>
                </c:pt>
                <c:pt idx="1868">
                  <c:v>28.391999999999999</c:v>
                </c:pt>
                <c:pt idx="1869">
                  <c:v>28.382000000000001</c:v>
                </c:pt>
                <c:pt idx="1870">
                  <c:v>28.376999999999999</c:v>
                </c:pt>
                <c:pt idx="1871">
                  <c:v>28.376000000000001</c:v>
                </c:pt>
                <c:pt idx="1872">
                  <c:v>28.364999999999998</c:v>
                </c:pt>
                <c:pt idx="1873">
                  <c:v>28.327999999999999</c:v>
                </c:pt>
                <c:pt idx="1874">
                  <c:v>28.324000000000002</c:v>
                </c:pt>
                <c:pt idx="1875">
                  <c:v>28.321000000000002</c:v>
                </c:pt>
                <c:pt idx="1876">
                  <c:v>28.317</c:v>
                </c:pt>
                <c:pt idx="1877">
                  <c:v>28.315999999999999</c:v>
                </c:pt>
                <c:pt idx="1878">
                  <c:v>28.312000000000001</c:v>
                </c:pt>
                <c:pt idx="1879">
                  <c:v>28.312000000000001</c:v>
                </c:pt>
                <c:pt idx="1880">
                  <c:v>28.308</c:v>
                </c:pt>
                <c:pt idx="1881">
                  <c:v>28.306999999999999</c:v>
                </c:pt>
                <c:pt idx="1882">
                  <c:v>28.303000000000001</c:v>
                </c:pt>
                <c:pt idx="1883">
                  <c:v>28.302</c:v>
                </c:pt>
                <c:pt idx="1884">
                  <c:v>28.298999999999999</c:v>
                </c:pt>
                <c:pt idx="1885">
                  <c:v>28.297999999999998</c:v>
                </c:pt>
                <c:pt idx="1886">
                  <c:v>28.294</c:v>
                </c:pt>
                <c:pt idx="1887">
                  <c:v>28.292999999999999</c:v>
                </c:pt>
                <c:pt idx="1888">
                  <c:v>28.289000000000001</c:v>
                </c:pt>
                <c:pt idx="1889">
                  <c:v>28.289000000000001</c:v>
                </c:pt>
                <c:pt idx="1890">
                  <c:v>28.285</c:v>
                </c:pt>
                <c:pt idx="1891">
                  <c:v>28.283999999999999</c:v>
                </c:pt>
                <c:pt idx="1892">
                  <c:v>28.28</c:v>
                </c:pt>
                <c:pt idx="1893">
                  <c:v>28.28</c:v>
                </c:pt>
                <c:pt idx="1894">
                  <c:v>28.276</c:v>
                </c:pt>
                <c:pt idx="1895">
                  <c:v>28.274999999999999</c:v>
                </c:pt>
                <c:pt idx="1896">
                  <c:v>28.271000000000001</c:v>
                </c:pt>
                <c:pt idx="1897">
                  <c:v>28.27</c:v>
                </c:pt>
                <c:pt idx="1898">
                  <c:v>28.265999999999998</c:v>
                </c:pt>
                <c:pt idx="1899">
                  <c:v>28.265999999999998</c:v>
                </c:pt>
                <c:pt idx="1900">
                  <c:v>28.260999999999999</c:v>
                </c:pt>
                <c:pt idx="1901">
                  <c:v>28.257000000000001</c:v>
                </c:pt>
                <c:pt idx="1902">
                  <c:v>28.256</c:v>
                </c:pt>
                <c:pt idx="1903">
                  <c:v>28.251999999999999</c:v>
                </c:pt>
                <c:pt idx="1904">
                  <c:v>28.251999999999999</c:v>
                </c:pt>
                <c:pt idx="1905">
                  <c:v>28.248000000000001</c:v>
                </c:pt>
                <c:pt idx="1906">
                  <c:v>28.247</c:v>
                </c:pt>
                <c:pt idx="1907">
                  <c:v>28.242999999999999</c:v>
                </c:pt>
                <c:pt idx="1908">
                  <c:v>28.242999999999999</c:v>
                </c:pt>
                <c:pt idx="1909">
                  <c:v>28.239000000000001</c:v>
                </c:pt>
                <c:pt idx="1910">
                  <c:v>28.238</c:v>
                </c:pt>
                <c:pt idx="1911">
                  <c:v>28.234000000000002</c:v>
                </c:pt>
                <c:pt idx="1912">
                  <c:v>28.233000000000001</c:v>
                </c:pt>
                <c:pt idx="1913">
                  <c:v>28.228999999999999</c:v>
                </c:pt>
                <c:pt idx="1914">
                  <c:v>28.228999999999999</c:v>
                </c:pt>
                <c:pt idx="1915">
                  <c:v>28.225000000000001</c:v>
                </c:pt>
                <c:pt idx="1916">
                  <c:v>28.224</c:v>
                </c:pt>
                <c:pt idx="1917">
                  <c:v>28.22</c:v>
                </c:pt>
                <c:pt idx="1918">
                  <c:v>28.219000000000001</c:v>
                </c:pt>
                <c:pt idx="1919">
                  <c:v>28.215</c:v>
                </c:pt>
                <c:pt idx="1920">
                  <c:v>28.213999999999999</c:v>
                </c:pt>
                <c:pt idx="1921">
                  <c:v>28.21</c:v>
                </c:pt>
                <c:pt idx="1922">
                  <c:v>28.21</c:v>
                </c:pt>
                <c:pt idx="1923">
                  <c:v>28.206</c:v>
                </c:pt>
                <c:pt idx="1924">
                  <c:v>28.204999999999998</c:v>
                </c:pt>
                <c:pt idx="1925">
                  <c:v>28.201000000000001</c:v>
                </c:pt>
                <c:pt idx="1926">
                  <c:v>28.2</c:v>
                </c:pt>
                <c:pt idx="1927">
                  <c:v>28.196000000000002</c:v>
                </c:pt>
                <c:pt idx="1928">
                  <c:v>28.196000000000002</c:v>
                </c:pt>
                <c:pt idx="1929">
                  <c:v>28.190999999999999</c:v>
                </c:pt>
                <c:pt idx="1930">
                  <c:v>28.190999999999999</c:v>
                </c:pt>
                <c:pt idx="1931">
                  <c:v>28.187000000000001</c:v>
                </c:pt>
                <c:pt idx="1932">
                  <c:v>28.186</c:v>
                </c:pt>
                <c:pt idx="1933">
                  <c:v>28.181999999999999</c:v>
                </c:pt>
                <c:pt idx="1934">
                  <c:v>28.181000000000001</c:v>
                </c:pt>
                <c:pt idx="1935">
                  <c:v>28.177</c:v>
                </c:pt>
                <c:pt idx="1936">
                  <c:v>28.175999999999998</c:v>
                </c:pt>
                <c:pt idx="1937">
                  <c:v>28.172000000000001</c:v>
                </c:pt>
                <c:pt idx="1938">
                  <c:v>28.172000000000001</c:v>
                </c:pt>
                <c:pt idx="1939">
                  <c:v>28.167999999999999</c:v>
                </c:pt>
                <c:pt idx="1940">
                  <c:v>28.167000000000002</c:v>
                </c:pt>
                <c:pt idx="1941">
                  <c:v>28.163</c:v>
                </c:pt>
                <c:pt idx="1942">
                  <c:v>28.161999999999999</c:v>
                </c:pt>
                <c:pt idx="1943">
                  <c:v>28.158000000000001</c:v>
                </c:pt>
                <c:pt idx="1944">
                  <c:v>28.119</c:v>
                </c:pt>
                <c:pt idx="1945">
                  <c:v>28.117999999999999</c:v>
                </c:pt>
                <c:pt idx="1946">
                  <c:v>28.106000000000002</c:v>
                </c:pt>
                <c:pt idx="1947">
                  <c:v>28.097000000000001</c:v>
                </c:pt>
                <c:pt idx="1948">
                  <c:v>28.096</c:v>
                </c:pt>
                <c:pt idx="1949">
                  <c:v>28.084</c:v>
                </c:pt>
                <c:pt idx="1950">
                  <c:v>28.077000000000002</c:v>
                </c:pt>
                <c:pt idx="1951">
                  <c:v>28.076000000000001</c:v>
                </c:pt>
                <c:pt idx="1952">
                  <c:v>28.064</c:v>
                </c:pt>
                <c:pt idx="1953">
                  <c:v>28.056999999999999</c:v>
                </c:pt>
                <c:pt idx="1954">
                  <c:v>28.056000000000001</c:v>
                </c:pt>
                <c:pt idx="1955">
                  <c:v>28.044</c:v>
                </c:pt>
                <c:pt idx="1956">
                  <c:v>28.038</c:v>
                </c:pt>
                <c:pt idx="1957">
                  <c:v>28.036999999999999</c:v>
                </c:pt>
                <c:pt idx="1958">
                  <c:v>28.024000000000001</c:v>
                </c:pt>
                <c:pt idx="1959">
                  <c:v>28.018000000000001</c:v>
                </c:pt>
                <c:pt idx="1960">
                  <c:v>28.016999999999999</c:v>
                </c:pt>
                <c:pt idx="1961">
                  <c:v>28.004000000000001</c:v>
                </c:pt>
                <c:pt idx="1962">
                  <c:v>27.998000000000001</c:v>
                </c:pt>
                <c:pt idx="1963">
                  <c:v>27.997</c:v>
                </c:pt>
                <c:pt idx="1964">
                  <c:v>27.984999999999999</c:v>
                </c:pt>
                <c:pt idx="1965">
                  <c:v>27.978000000000002</c:v>
                </c:pt>
                <c:pt idx="1966">
                  <c:v>27.977</c:v>
                </c:pt>
                <c:pt idx="1967">
                  <c:v>27.963999999999999</c:v>
                </c:pt>
                <c:pt idx="1968">
                  <c:v>27.957999999999998</c:v>
                </c:pt>
                <c:pt idx="1969">
                  <c:v>27.957000000000001</c:v>
                </c:pt>
                <c:pt idx="1970">
                  <c:v>27.943999999999999</c:v>
                </c:pt>
                <c:pt idx="1971">
                  <c:v>27.937999999999999</c:v>
                </c:pt>
                <c:pt idx="1972">
                  <c:v>27.937000000000001</c:v>
                </c:pt>
                <c:pt idx="1973">
                  <c:v>27.931000000000001</c:v>
                </c:pt>
                <c:pt idx="1974">
                  <c:v>27.931000000000001</c:v>
                </c:pt>
                <c:pt idx="1975">
                  <c:v>27.93</c:v>
                </c:pt>
                <c:pt idx="1976">
                  <c:v>27.923999999999999</c:v>
                </c:pt>
                <c:pt idx="1977">
                  <c:v>27.923999999999999</c:v>
                </c:pt>
                <c:pt idx="1978">
                  <c:v>27.922999999999998</c:v>
                </c:pt>
                <c:pt idx="1979">
                  <c:v>27.917999999999999</c:v>
                </c:pt>
                <c:pt idx="1980">
                  <c:v>27.890999999999998</c:v>
                </c:pt>
                <c:pt idx="1981">
                  <c:v>27.888999999999999</c:v>
                </c:pt>
                <c:pt idx="1982">
                  <c:v>27.876999999999999</c:v>
                </c:pt>
                <c:pt idx="1983">
                  <c:v>27.853000000000002</c:v>
                </c:pt>
                <c:pt idx="1984">
                  <c:v>27.846</c:v>
                </c:pt>
                <c:pt idx="1985">
                  <c:v>27.844999999999999</c:v>
                </c:pt>
                <c:pt idx="1986">
                  <c:v>27.832000000000001</c:v>
                </c:pt>
                <c:pt idx="1987">
                  <c:v>27.824999999999999</c:v>
                </c:pt>
                <c:pt idx="1988">
                  <c:v>27.824000000000002</c:v>
                </c:pt>
                <c:pt idx="1989">
                  <c:v>27.803000000000001</c:v>
                </c:pt>
                <c:pt idx="1990">
                  <c:v>27.79</c:v>
                </c:pt>
                <c:pt idx="1991">
                  <c:v>27.783999999999999</c:v>
                </c:pt>
                <c:pt idx="1992">
                  <c:v>27.783000000000001</c:v>
                </c:pt>
                <c:pt idx="1993">
                  <c:v>27.77</c:v>
                </c:pt>
                <c:pt idx="1994">
                  <c:v>27.763000000000002</c:v>
                </c:pt>
                <c:pt idx="1995">
                  <c:v>27.762</c:v>
                </c:pt>
                <c:pt idx="1996">
                  <c:v>27.748999999999999</c:v>
                </c:pt>
                <c:pt idx="1997">
                  <c:v>27.742000000000001</c:v>
                </c:pt>
                <c:pt idx="1998">
                  <c:v>27.741</c:v>
                </c:pt>
                <c:pt idx="1999">
                  <c:v>27.728000000000002</c:v>
                </c:pt>
                <c:pt idx="2000">
                  <c:v>27.722000000000001</c:v>
                </c:pt>
                <c:pt idx="2001">
                  <c:v>27.72</c:v>
                </c:pt>
                <c:pt idx="2002">
                  <c:v>27.707999999999998</c:v>
                </c:pt>
                <c:pt idx="2003">
                  <c:v>27.701000000000001</c:v>
                </c:pt>
                <c:pt idx="2004">
                  <c:v>27.7</c:v>
                </c:pt>
                <c:pt idx="2005">
                  <c:v>27.687000000000001</c:v>
                </c:pt>
                <c:pt idx="2006">
                  <c:v>27.654</c:v>
                </c:pt>
                <c:pt idx="2007">
                  <c:v>27.652999999999999</c:v>
                </c:pt>
                <c:pt idx="2008">
                  <c:v>27.640999999999998</c:v>
                </c:pt>
                <c:pt idx="2009">
                  <c:v>27.632000000000001</c:v>
                </c:pt>
                <c:pt idx="2010">
                  <c:v>27.631</c:v>
                </c:pt>
                <c:pt idx="2011">
                  <c:v>27.617999999999999</c:v>
                </c:pt>
                <c:pt idx="2012">
                  <c:v>27.611999999999998</c:v>
                </c:pt>
                <c:pt idx="2013">
                  <c:v>27.611000000000001</c:v>
                </c:pt>
                <c:pt idx="2014">
                  <c:v>27.597999999999999</c:v>
                </c:pt>
                <c:pt idx="2015">
                  <c:v>27.591999999999999</c:v>
                </c:pt>
                <c:pt idx="2016">
                  <c:v>27.591000000000001</c:v>
                </c:pt>
                <c:pt idx="2017">
                  <c:v>27.577999999999999</c:v>
                </c:pt>
                <c:pt idx="2018">
                  <c:v>27.571999999999999</c:v>
                </c:pt>
                <c:pt idx="2019">
                  <c:v>27.571000000000002</c:v>
                </c:pt>
                <c:pt idx="2020">
                  <c:v>27.559000000000001</c:v>
                </c:pt>
                <c:pt idx="2021">
                  <c:v>27.552</c:v>
                </c:pt>
                <c:pt idx="2022">
                  <c:v>27.550999999999998</c:v>
                </c:pt>
                <c:pt idx="2023">
                  <c:v>27.539000000000001</c:v>
                </c:pt>
                <c:pt idx="2024">
                  <c:v>27.533000000000001</c:v>
                </c:pt>
                <c:pt idx="2025">
                  <c:v>27.532</c:v>
                </c:pt>
                <c:pt idx="2026">
                  <c:v>27.52</c:v>
                </c:pt>
                <c:pt idx="2027">
                  <c:v>27.606000000000002</c:v>
                </c:pt>
                <c:pt idx="2028">
                  <c:v>27.609000000000002</c:v>
                </c:pt>
                <c:pt idx="2029">
                  <c:v>27.634</c:v>
                </c:pt>
                <c:pt idx="2030">
                  <c:v>27.652000000000001</c:v>
                </c:pt>
                <c:pt idx="2031">
                  <c:v>27.655000000000001</c:v>
                </c:pt>
                <c:pt idx="2032">
                  <c:v>27.678999999999998</c:v>
                </c:pt>
                <c:pt idx="2033">
                  <c:v>27.692</c:v>
                </c:pt>
                <c:pt idx="2034">
                  <c:v>27.693999999999999</c:v>
                </c:pt>
                <c:pt idx="2035">
                  <c:v>27.718</c:v>
                </c:pt>
                <c:pt idx="2036">
                  <c:v>27.731000000000002</c:v>
                </c:pt>
                <c:pt idx="2037">
                  <c:v>27.733000000000001</c:v>
                </c:pt>
                <c:pt idx="2038">
                  <c:v>27.757000000000001</c:v>
                </c:pt>
                <c:pt idx="2039">
                  <c:v>27.768999999999998</c:v>
                </c:pt>
                <c:pt idx="2040">
                  <c:v>27.771000000000001</c:v>
                </c:pt>
                <c:pt idx="2041">
                  <c:v>27.794</c:v>
                </c:pt>
                <c:pt idx="2042">
                  <c:v>27.806000000000001</c:v>
                </c:pt>
                <c:pt idx="2043">
                  <c:v>27.808</c:v>
                </c:pt>
                <c:pt idx="2044">
                  <c:v>27.831</c:v>
                </c:pt>
                <c:pt idx="2045">
                  <c:v>27.843</c:v>
                </c:pt>
                <c:pt idx="2046">
                  <c:v>27.844999999999999</c:v>
                </c:pt>
                <c:pt idx="2047">
                  <c:v>27.867000000000001</c:v>
                </c:pt>
                <c:pt idx="2048">
                  <c:v>27.879000000000001</c:v>
                </c:pt>
                <c:pt idx="2049">
                  <c:v>27.881</c:v>
                </c:pt>
                <c:pt idx="2050">
                  <c:v>27.902999999999999</c:v>
                </c:pt>
                <c:pt idx="2051">
                  <c:v>27.905000000000001</c:v>
                </c:pt>
                <c:pt idx="2052">
                  <c:v>27.907</c:v>
                </c:pt>
                <c:pt idx="2053">
                  <c:v>27.928999999999998</c:v>
                </c:pt>
                <c:pt idx="2054">
                  <c:v>27.98</c:v>
                </c:pt>
                <c:pt idx="2055">
                  <c:v>27.981999999999999</c:v>
                </c:pt>
                <c:pt idx="2056">
                  <c:v>28.001000000000001</c:v>
                </c:pt>
                <c:pt idx="2057">
                  <c:v>28.015999999999998</c:v>
                </c:pt>
                <c:pt idx="2058">
                  <c:v>28.018000000000001</c:v>
                </c:pt>
                <c:pt idx="2059">
                  <c:v>28.038</c:v>
                </c:pt>
                <c:pt idx="2060">
                  <c:v>28.047999999999998</c:v>
                </c:pt>
                <c:pt idx="2061">
                  <c:v>28.048999999999999</c:v>
                </c:pt>
                <c:pt idx="2062">
                  <c:v>28.068000000000001</c:v>
                </c:pt>
                <c:pt idx="2063">
                  <c:v>28.077999999999999</c:v>
                </c:pt>
                <c:pt idx="2064">
                  <c:v>28.108000000000001</c:v>
                </c:pt>
                <c:pt idx="2065">
                  <c:v>28.11</c:v>
                </c:pt>
                <c:pt idx="2066">
                  <c:v>28.128</c:v>
                </c:pt>
                <c:pt idx="2067">
                  <c:v>28.137</c:v>
                </c:pt>
                <c:pt idx="2068">
                  <c:v>28.138000000000002</c:v>
                </c:pt>
                <c:pt idx="2069">
                  <c:v>28.155999999999999</c:v>
                </c:pt>
                <c:pt idx="2070">
                  <c:v>28.164999999999999</c:v>
                </c:pt>
                <c:pt idx="2071">
                  <c:v>28.166</c:v>
                </c:pt>
                <c:pt idx="2072">
                  <c:v>28.183</c:v>
                </c:pt>
                <c:pt idx="2073">
                  <c:v>28.192</c:v>
                </c:pt>
                <c:pt idx="2074">
                  <c:v>28.193000000000001</c:v>
                </c:pt>
                <c:pt idx="2075">
                  <c:v>28.21</c:v>
                </c:pt>
                <c:pt idx="2076">
                  <c:v>28.218</c:v>
                </c:pt>
                <c:pt idx="2077">
                  <c:v>28.219000000000001</c:v>
                </c:pt>
                <c:pt idx="2078">
                  <c:v>28.234999999999999</c:v>
                </c:pt>
                <c:pt idx="2079">
                  <c:v>28.242999999999999</c:v>
                </c:pt>
                <c:pt idx="2080">
                  <c:v>28.245000000000001</c:v>
                </c:pt>
                <c:pt idx="2081">
                  <c:v>28.251000000000001</c:v>
                </c:pt>
                <c:pt idx="2082">
                  <c:v>28.251999999999999</c:v>
                </c:pt>
                <c:pt idx="2083">
                  <c:v>28.253</c:v>
                </c:pt>
                <c:pt idx="2084">
                  <c:v>28.26</c:v>
                </c:pt>
                <c:pt idx="2085">
                  <c:v>28.26</c:v>
                </c:pt>
                <c:pt idx="2086">
                  <c:v>28.262</c:v>
                </c:pt>
                <c:pt idx="2087">
                  <c:v>28.268000000000001</c:v>
                </c:pt>
                <c:pt idx="2088">
                  <c:v>28.298999999999999</c:v>
                </c:pt>
                <c:pt idx="2089">
                  <c:v>28.3</c:v>
                </c:pt>
                <c:pt idx="2090">
                  <c:v>28.314</c:v>
                </c:pt>
                <c:pt idx="2091">
                  <c:v>28.324999999999999</c:v>
                </c:pt>
                <c:pt idx="2092">
                  <c:v>28.326000000000001</c:v>
                </c:pt>
                <c:pt idx="2093">
                  <c:v>28.34</c:v>
                </c:pt>
                <c:pt idx="2094">
                  <c:v>28.347000000000001</c:v>
                </c:pt>
                <c:pt idx="2095">
                  <c:v>28.347999999999999</c:v>
                </c:pt>
                <c:pt idx="2096">
                  <c:v>28.361999999999998</c:v>
                </c:pt>
                <c:pt idx="2097">
                  <c:v>28.367999999999999</c:v>
                </c:pt>
                <c:pt idx="2098">
                  <c:v>28.37</c:v>
                </c:pt>
                <c:pt idx="2099">
                  <c:v>28.382000000000001</c:v>
                </c:pt>
                <c:pt idx="2100">
                  <c:v>28.388999999999999</c:v>
                </c:pt>
                <c:pt idx="2101">
                  <c:v>28.39</c:v>
                </c:pt>
                <c:pt idx="2102">
                  <c:v>28.402000000000001</c:v>
                </c:pt>
                <c:pt idx="2103">
                  <c:v>28.408000000000001</c:v>
                </c:pt>
                <c:pt idx="2104">
                  <c:v>28.41</c:v>
                </c:pt>
                <c:pt idx="2105">
                  <c:v>28.420999999999999</c:v>
                </c:pt>
                <c:pt idx="2106">
                  <c:v>28.427</c:v>
                </c:pt>
                <c:pt idx="2107">
                  <c:v>28.428000000000001</c:v>
                </c:pt>
                <c:pt idx="2108">
                  <c:v>28.439</c:v>
                </c:pt>
                <c:pt idx="2109">
                  <c:v>28.445</c:v>
                </c:pt>
                <c:pt idx="2110">
                  <c:v>28.446000000000002</c:v>
                </c:pt>
                <c:pt idx="2111">
                  <c:v>28.457000000000001</c:v>
                </c:pt>
                <c:pt idx="2112">
                  <c:v>28.462</c:v>
                </c:pt>
                <c:pt idx="2113">
                  <c:v>28.463000000000001</c:v>
                </c:pt>
                <c:pt idx="2114">
                  <c:v>28.472999999999999</c:v>
                </c:pt>
                <c:pt idx="2115">
                  <c:v>28.478000000000002</c:v>
                </c:pt>
                <c:pt idx="2116">
                  <c:v>28.478999999999999</c:v>
                </c:pt>
                <c:pt idx="2117">
                  <c:v>28.510999999999999</c:v>
                </c:pt>
                <c:pt idx="2118">
                  <c:v>28.512</c:v>
                </c:pt>
                <c:pt idx="2119">
                  <c:v>28.52</c:v>
                </c:pt>
                <c:pt idx="2120">
                  <c:v>28.524999999999999</c:v>
                </c:pt>
                <c:pt idx="2121">
                  <c:v>28.526</c:v>
                </c:pt>
                <c:pt idx="2122">
                  <c:v>28.532</c:v>
                </c:pt>
                <c:pt idx="2123">
                  <c:v>28.536000000000001</c:v>
                </c:pt>
                <c:pt idx="2124">
                  <c:v>28.536000000000001</c:v>
                </c:pt>
                <c:pt idx="2125">
                  <c:v>28.542999999999999</c:v>
                </c:pt>
                <c:pt idx="2126">
                  <c:v>28.545999999999999</c:v>
                </c:pt>
                <c:pt idx="2127">
                  <c:v>28.545999999999999</c:v>
                </c:pt>
                <c:pt idx="2128">
                  <c:v>28.552</c:v>
                </c:pt>
                <c:pt idx="2129">
                  <c:v>28.555</c:v>
                </c:pt>
                <c:pt idx="2130">
                  <c:v>28.556000000000001</c:v>
                </c:pt>
                <c:pt idx="2131">
                  <c:v>28.561</c:v>
                </c:pt>
                <c:pt idx="2132">
                  <c:v>28.564</c:v>
                </c:pt>
                <c:pt idx="2133">
                  <c:v>28.564</c:v>
                </c:pt>
                <c:pt idx="2134">
                  <c:v>28.568999999999999</c:v>
                </c:pt>
                <c:pt idx="2135">
                  <c:v>28.571000000000002</c:v>
                </c:pt>
                <c:pt idx="2136">
                  <c:v>28.571000000000002</c:v>
                </c:pt>
                <c:pt idx="2137">
                  <c:v>28.576000000000001</c:v>
                </c:pt>
                <c:pt idx="2138">
                  <c:v>28.577999999999999</c:v>
                </c:pt>
                <c:pt idx="2139">
                  <c:v>28.577999999999999</c:v>
                </c:pt>
                <c:pt idx="2140">
                  <c:v>28.582000000000001</c:v>
                </c:pt>
                <c:pt idx="2141">
                  <c:v>28.584</c:v>
                </c:pt>
                <c:pt idx="2142">
                  <c:v>28.584</c:v>
                </c:pt>
                <c:pt idx="2143">
                  <c:v>28.587</c:v>
                </c:pt>
                <c:pt idx="2144">
                  <c:v>28.6</c:v>
                </c:pt>
                <c:pt idx="2145">
                  <c:v>28.6</c:v>
                </c:pt>
                <c:pt idx="2146">
                  <c:v>28.602</c:v>
                </c:pt>
                <c:pt idx="2147">
                  <c:v>28.603000000000002</c:v>
                </c:pt>
                <c:pt idx="2148">
                  <c:v>28.603000000000002</c:v>
                </c:pt>
                <c:pt idx="2149">
                  <c:v>28.605</c:v>
                </c:pt>
                <c:pt idx="2150">
                  <c:v>28.605</c:v>
                </c:pt>
                <c:pt idx="2151">
                  <c:v>28.606000000000002</c:v>
                </c:pt>
                <c:pt idx="2152">
                  <c:v>28.606000000000002</c:v>
                </c:pt>
                <c:pt idx="2153">
                  <c:v>28.606999999999999</c:v>
                </c:pt>
                <c:pt idx="2154">
                  <c:v>28.606999999999999</c:v>
                </c:pt>
                <c:pt idx="2155">
                  <c:v>28.606999999999999</c:v>
                </c:pt>
                <c:pt idx="2156">
                  <c:v>28.606999999999999</c:v>
                </c:pt>
                <c:pt idx="2157">
                  <c:v>28.606999999999999</c:v>
                </c:pt>
                <c:pt idx="2158">
                  <c:v>28.606999999999999</c:v>
                </c:pt>
                <c:pt idx="2159">
                  <c:v>28.606999999999999</c:v>
                </c:pt>
                <c:pt idx="2160">
                  <c:v>28.606999999999999</c:v>
                </c:pt>
                <c:pt idx="2161">
                  <c:v>28.606000000000002</c:v>
                </c:pt>
                <c:pt idx="2162">
                  <c:v>28.605</c:v>
                </c:pt>
                <c:pt idx="2163">
                  <c:v>28.603999999999999</c:v>
                </c:pt>
                <c:pt idx="2164">
                  <c:v>28.603999999999999</c:v>
                </c:pt>
                <c:pt idx="2165">
                  <c:v>28.603000000000002</c:v>
                </c:pt>
                <c:pt idx="2166">
                  <c:v>28.602</c:v>
                </c:pt>
                <c:pt idx="2167">
                  <c:v>28.602</c:v>
                </c:pt>
                <c:pt idx="2168">
                  <c:v>28.6</c:v>
                </c:pt>
                <c:pt idx="2169">
                  <c:v>28.591000000000001</c:v>
                </c:pt>
                <c:pt idx="2170">
                  <c:v>28.591000000000001</c:v>
                </c:pt>
                <c:pt idx="2171">
                  <c:v>28.587</c:v>
                </c:pt>
                <c:pt idx="2172">
                  <c:v>28.585000000000001</c:v>
                </c:pt>
                <c:pt idx="2173">
                  <c:v>28.584</c:v>
                </c:pt>
                <c:pt idx="2174">
                  <c:v>28.581</c:v>
                </c:pt>
                <c:pt idx="2175">
                  <c:v>28.577999999999999</c:v>
                </c:pt>
                <c:pt idx="2176">
                  <c:v>28.577000000000002</c:v>
                </c:pt>
                <c:pt idx="2177">
                  <c:v>28.577000000000002</c:v>
                </c:pt>
                <c:pt idx="2178">
                  <c:v>28.576000000000001</c:v>
                </c:pt>
                <c:pt idx="2179">
                  <c:v>28.574999999999999</c:v>
                </c:pt>
                <c:pt idx="2180">
                  <c:v>28.574000000000002</c:v>
                </c:pt>
                <c:pt idx="2181">
                  <c:v>28.574000000000002</c:v>
                </c:pt>
                <c:pt idx="2182">
                  <c:v>28.571999999999999</c:v>
                </c:pt>
                <c:pt idx="2183">
                  <c:v>28.571999999999999</c:v>
                </c:pt>
                <c:pt idx="2184">
                  <c:v>28.565999999999999</c:v>
                </c:pt>
                <c:pt idx="2185">
                  <c:v>28.565999999999999</c:v>
                </c:pt>
                <c:pt idx="2186">
                  <c:v>28.565000000000001</c:v>
                </c:pt>
                <c:pt idx="2187">
                  <c:v>28.564</c:v>
                </c:pt>
                <c:pt idx="2188">
                  <c:v>28.562999999999999</c:v>
                </c:pt>
                <c:pt idx="2189">
                  <c:v>28.562999999999999</c:v>
                </c:pt>
                <c:pt idx="2190">
                  <c:v>28.561</c:v>
                </c:pt>
                <c:pt idx="2191">
                  <c:v>28.56</c:v>
                </c:pt>
                <c:pt idx="2192">
                  <c:v>28.559000000000001</c:v>
                </c:pt>
                <c:pt idx="2193">
                  <c:v>28.559000000000001</c:v>
                </c:pt>
                <c:pt idx="2194">
                  <c:v>28.556999999999999</c:v>
                </c:pt>
                <c:pt idx="2195">
                  <c:v>28.556000000000001</c:v>
                </c:pt>
                <c:pt idx="2196">
                  <c:v>28.553999999999998</c:v>
                </c:pt>
                <c:pt idx="2197">
                  <c:v>28.553999999999998</c:v>
                </c:pt>
                <c:pt idx="2198">
                  <c:v>28.552</c:v>
                </c:pt>
                <c:pt idx="2199">
                  <c:v>28.552</c:v>
                </c:pt>
                <c:pt idx="2200">
                  <c:v>28.55</c:v>
                </c:pt>
                <c:pt idx="2201">
                  <c:v>28.55</c:v>
                </c:pt>
                <c:pt idx="2202">
                  <c:v>28.547000000000001</c:v>
                </c:pt>
                <c:pt idx="2203">
                  <c:v>28.545999999999999</c:v>
                </c:pt>
                <c:pt idx="2204">
                  <c:v>28.545000000000002</c:v>
                </c:pt>
                <c:pt idx="2205">
                  <c:v>28.542999999999999</c:v>
                </c:pt>
                <c:pt idx="2206">
                  <c:v>28.542999999999999</c:v>
                </c:pt>
                <c:pt idx="2207">
                  <c:v>28.541</c:v>
                </c:pt>
                <c:pt idx="2208">
                  <c:v>28.541</c:v>
                </c:pt>
                <c:pt idx="2209">
                  <c:v>28.539000000000001</c:v>
                </c:pt>
                <c:pt idx="2210">
                  <c:v>28.538</c:v>
                </c:pt>
                <c:pt idx="2211">
                  <c:v>28.536000000000001</c:v>
                </c:pt>
                <c:pt idx="2212">
                  <c:v>28.536000000000001</c:v>
                </c:pt>
                <c:pt idx="2213">
                  <c:v>28.533999999999999</c:v>
                </c:pt>
                <c:pt idx="2214">
                  <c:v>28.504000000000001</c:v>
                </c:pt>
                <c:pt idx="2215">
                  <c:v>28.504000000000001</c:v>
                </c:pt>
                <c:pt idx="2216">
                  <c:v>28.498999999999999</c:v>
                </c:pt>
                <c:pt idx="2217">
                  <c:v>28.495000000000001</c:v>
                </c:pt>
                <c:pt idx="2218">
                  <c:v>28.494</c:v>
                </c:pt>
                <c:pt idx="2219">
                  <c:v>28.488</c:v>
                </c:pt>
                <c:pt idx="2220">
                  <c:v>28.484000000000002</c:v>
                </c:pt>
                <c:pt idx="2221">
                  <c:v>28.484000000000002</c:v>
                </c:pt>
                <c:pt idx="2222">
                  <c:v>28.475999999999999</c:v>
                </c:pt>
                <c:pt idx="2223">
                  <c:v>28.471</c:v>
                </c:pt>
                <c:pt idx="2224">
                  <c:v>28.47</c:v>
                </c:pt>
                <c:pt idx="2225">
                  <c:v>28.460999999999999</c:v>
                </c:pt>
                <c:pt idx="2226">
                  <c:v>28.454999999999998</c:v>
                </c:pt>
                <c:pt idx="2227">
                  <c:v>28.454000000000001</c:v>
                </c:pt>
                <c:pt idx="2228">
                  <c:v>28.443000000000001</c:v>
                </c:pt>
                <c:pt idx="2229">
                  <c:v>28.437000000000001</c:v>
                </c:pt>
                <c:pt idx="2230">
                  <c:v>28.436</c:v>
                </c:pt>
                <c:pt idx="2231">
                  <c:v>28.422999999999998</c:v>
                </c:pt>
                <c:pt idx="2232">
                  <c:v>28.416</c:v>
                </c:pt>
                <c:pt idx="2233">
                  <c:v>28.414999999999999</c:v>
                </c:pt>
                <c:pt idx="2234">
                  <c:v>28.4</c:v>
                </c:pt>
                <c:pt idx="2235">
                  <c:v>28.393000000000001</c:v>
                </c:pt>
                <c:pt idx="2236">
                  <c:v>28.391999999999999</c:v>
                </c:pt>
                <c:pt idx="2237">
                  <c:v>28.390999999999998</c:v>
                </c:pt>
                <c:pt idx="2238">
                  <c:v>28.388000000000002</c:v>
                </c:pt>
                <c:pt idx="2239">
                  <c:v>28.387</c:v>
                </c:pt>
                <c:pt idx="2240">
                  <c:v>28.385999999999999</c:v>
                </c:pt>
                <c:pt idx="2241">
                  <c:v>28.385999999999999</c:v>
                </c:pt>
                <c:pt idx="2242">
                  <c:v>28.385000000000002</c:v>
                </c:pt>
                <c:pt idx="2243">
                  <c:v>28.384</c:v>
                </c:pt>
                <c:pt idx="2244">
                  <c:v>28.381</c:v>
                </c:pt>
                <c:pt idx="2245">
                  <c:v>28.38</c:v>
                </c:pt>
                <c:pt idx="2246">
                  <c:v>28.379000000000001</c:v>
                </c:pt>
                <c:pt idx="2247">
                  <c:v>28.379000000000001</c:v>
                </c:pt>
                <c:pt idx="2248">
                  <c:v>28.378</c:v>
                </c:pt>
                <c:pt idx="2249">
                  <c:v>28.376999999999999</c:v>
                </c:pt>
                <c:pt idx="2250">
                  <c:v>28.373999999999999</c:v>
                </c:pt>
                <c:pt idx="2251">
                  <c:v>28.373000000000001</c:v>
                </c:pt>
                <c:pt idx="2252">
                  <c:v>28.372</c:v>
                </c:pt>
                <c:pt idx="2253">
                  <c:v>28.372</c:v>
                </c:pt>
                <c:pt idx="2254">
                  <c:v>28.370999999999999</c:v>
                </c:pt>
                <c:pt idx="2255">
                  <c:v>28.369</c:v>
                </c:pt>
                <c:pt idx="2256">
                  <c:v>28.366</c:v>
                </c:pt>
                <c:pt idx="2257">
                  <c:v>28.364999999999998</c:v>
                </c:pt>
                <c:pt idx="2258">
                  <c:v>28.364999999999998</c:v>
                </c:pt>
                <c:pt idx="2259">
                  <c:v>28.364000000000001</c:v>
                </c:pt>
                <c:pt idx="2260">
                  <c:v>28.361999999999998</c:v>
                </c:pt>
                <c:pt idx="2261">
                  <c:v>28.359000000000002</c:v>
                </c:pt>
                <c:pt idx="2262">
                  <c:v>28.359000000000002</c:v>
                </c:pt>
                <c:pt idx="2263">
                  <c:v>28.356999999999999</c:v>
                </c:pt>
                <c:pt idx="2264">
                  <c:v>28.356999999999999</c:v>
                </c:pt>
                <c:pt idx="2265">
                  <c:v>28.356000000000002</c:v>
                </c:pt>
                <c:pt idx="2266">
                  <c:v>28.355</c:v>
                </c:pt>
                <c:pt idx="2267">
                  <c:v>28.350999999999999</c:v>
                </c:pt>
                <c:pt idx="2268">
                  <c:v>28.350999999999999</c:v>
                </c:pt>
                <c:pt idx="2269">
                  <c:v>28.349</c:v>
                </c:pt>
                <c:pt idx="2270">
                  <c:v>28.346</c:v>
                </c:pt>
                <c:pt idx="2271">
                  <c:v>28.344999999999999</c:v>
                </c:pt>
                <c:pt idx="2272">
                  <c:v>28.344000000000001</c:v>
                </c:pt>
                <c:pt idx="2273">
                  <c:v>28.343</c:v>
                </c:pt>
                <c:pt idx="2274">
                  <c:v>28.343</c:v>
                </c:pt>
                <c:pt idx="2275">
                  <c:v>28.341000000000001</c:v>
                </c:pt>
                <c:pt idx="2276">
                  <c:v>28.338000000000001</c:v>
                </c:pt>
                <c:pt idx="2277">
                  <c:v>28.337</c:v>
                </c:pt>
                <c:pt idx="2278">
                  <c:v>28.335000000000001</c:v>
                </c:pt>
                <c:pt idx="2279">
                  <c:v>28.335000000000001</c:v>
                </c:pt>
                <c:pt idx="2280">
                  <c:v>28.334</c:v>
                </c:pt>
                <c:pt idx="2281">
                  <c:v>28.332999999999998</c:v>
                </c:pt>
                <c:pt idx="2282">
                  <c:v>28.329000000000001</c:v>
                </c:pt>
                <c:pt idx="2283">
                  <c:v>28.329000000000001</c:v>
                </c:pt>
                <c:pt idx="2284">
                  <c:v>28.327000000000002</c:v>
                </c:pt>
                <c:pt idx="2285">
                  <c:v>28.327000000000002</c:v>
                </c:pt>
                <c:pt idx="2286">
                  <c:v>28.326000000000001</c:v>
                </c:pt>
                <c:pt idx="2287">
                  <c:v>28.324000000000002</c:v>
                </c:pt>
                <c:pt idx="2288">
                  <c:v>28.321000000000002</c:v>
                </c:pt>
                <c:pt idx="2289">
                  <c:v>28.32</c:v>
                </c:pt>
                <c:pt idx="2290">
                  <c:v>28.318999999999999</c:v>
                </c:pt>
                <c:pt idx="2291">
                  <c:v>28.315000000000001</c:v>
                </c:pt>
                <c:pt idx="2292">
                  <c:v>28.314</c:v>
                </c:pt>
                <c:pt idx="2293">
                  <c:v>28.312999999999999</c:v>
                </c:pt>
                <c:pt idx="2294">
                  <c:v>28.312000000000001</c:v>
                </c:pt>
                <c:pt idx="2295">
                  <c:v>28.311</c:v>
                </c:pt>
                <c:pt idx="2296">
                  <c:v>28.31</c:v>
                </c:pt>
                <c:pt idx="2297">
                  <c:v>28.254999999999999</c:v>
                </c:pt>
                <c:pt idx="2298">
                  <c:v>28.233000000000001</c:v>
                </c:pt>
                <c:pt idx="2299">
                  <c:v>28.215</c:v>
                </c:pt>
                <c:pt idx="2300">
                  <c:v>28.213000000000001</c:v>
                </c:pt>
                <c:pt idx="2301">
                  <c:v>28.189</c:v>
                </c:pt>
                <c:pt idx="2302">
                  <c:v>28.175999999999998</c:v>
                </c:pt>
                <c:pt idx="2303">
                  <c:v>28.173999999999999</c:v>
                </c:pt>
                <c:pt idx="2304">
                  <c:v>28.149000000000001</c:v>
                </c:pt>
                <c:pt idx="2305">
                  <c:v>28.135000000000002</c:v>
                </c:pt>
                <c:pt idx="2306">
                  <c:v>28.132999999999999</c:v>
                </c:pt>
                <c:pt idx="2307">
                  <c:v>28.106000000000002</c:v>
                </c:pt>
                <c:pt idx="2308">
                  <c:v>28.091999999999999</c:v>
                </c:pt>
                <c:pt idx="2309">
                  <c:v>28.088999999999999</c:v>
                </c:pt>
                <c:pt idx="2310">
                  <c:v>28.061</c:v>
                </c:pt>
                <c:pt idx="2311">
                  <c:v>28.045000000000002</c:v>
                </c:pt>
                <c:pt idx="2312">
                  <c:v>28.042999999999999</c:v>
                </c:pt>
                <c:pt idx="2313">
                  <c:v>28.013999999999999</c:v>
                </c:pt>
                <c:pt idx="2314">
                  <c:v>27.997</c:v>
                </c:pt>
                <c:pt idx="2315">
                  <c:v>27.994</c:v>
                </c:pt>
                <c:pt idx="2316">
                  <c:v>27.963999999999999</c:v>
                </c:pt>
                <c:pt idx="2317">
                  <c:v>27.946000000000002</c:v>
                </c:pt>
                <c:pt idx="2318">
                  <c:v>27.943000000000001</c:v>
                </c:pt>
                <c:pt idx="2319">
                  <c:v>27.911000000000001</c:v>
                </c:pt>
                <c:pt idx="2320">
                  <c:v>27.893000000000001</c:v>
                </c:pt>
                <c:pt idx="2321">
                  <c:v>27.89</c:v>
                </c:pt>
                <c:pt idx="2322">
                  <c:v>27.856999999999999</c:v>
                </c:pt>
                <c:pt idx="2323">
                  <c:v>27.838000000000001</c:v>
                </c:pt>
                <c:pt idx="2324">
                  <c:v>27.835000000000001</c:v>
                </c:pt>
                <c:pt idx="2325">
                  <c:v>27.8</c:v>
                </c:pt>
                <c:pt idx="2326">
                  <c:v>27.702000000000002</c:v>
                </c:pt>
                <c:pt idx="2327">
                  <c:v>27.699000000000002</c:v>
                </c:pt>
                <c:pt idx="2328">
                  <c:v>27.661000000000001</c:v>
                </c:pt>
                <c:pt idx="2329">
                  <c:v>27.631</c:v>
                </c:pt>
                <c:pt idx="2330">
                  <c:v>27.628</c:v>
                </c:pt>
                <c:pt idx="2331">
                  <c:v>27.588000000000001</c:v>
                </c:pt>
                <c:pt idx="2332">
                  <c:v>27.565999999999999</c:v>
                </c:pt>
                <c:pt idx="2333">
                  <c:v>27.562999999999999</c:v>
                </c:pt>
                <c:pt idx="2334">
                  <c:v>27.521999999999998</c:v>
                </c:pt>
                <c:pt idx="2335">
                  <c:v>27.498999999999999</c:v>
                </c:pt>
                <c:pt idx="2336">
                  <c:v>27.495000000000001</c:v>
                </c:pt>
                <c:pt idx="2337">
                  <c:v>27.452999999999999</c:v>
                </c:pt>
                <c:pt idx="2338">
                  <c:v>27.43</c:v>
                </c:pt>
                <c:pt idx="2339">
                  <c:v>27.425999999999998</c:v>
                </c:pt>
                <c:pt idx="2340">
                  <c:v>27.382000000000001</c:v>
                </c:pt>
                <c:pt idx="2341">
                  <c:v>27.338000000000001</c:v>
                </c:pt>
                <c:pt idx="2342">
                  <c:v>27.334</c:v>
                </c:pt>
                <c:pt idx="2343">
                  <c:v>27.289000000000001</c:v>
                </c:pt>
                <c:pt idx="2344">
                  <c:v>27.265000000000001</c:v>
                </c:pt>
                <c:pt idx="2345">
                  <c:v>27.260999999999999</c:v>
                </c:pt>
                <c:pt idx="2346">
                  <c:v>27.213000000000001</c:v>
                </c:pt>
                <c:pt idx="2347">
                  <c:v>27.189</c:v>
                </c:pt>
                <c:pt idx="2348">
                  <c:v>27.184999999999999</c:v>
                </c:pt>
                <c:pt idx="2349">
                  <c:v>27.137</c:v>
                </c:pt>
                <c:pt idx="2350">
                  <c:v>27.132999999999999</c:v>
                </c:pt>
                <c:pt idx="2351">
                  <c:v>27.129000000000001</c:v>
                </c:pt>
                <c:pt idx="2352">
                  <c:v>27.109000000000002</c:v>
                </c:pt>
                <c:pt idx="2353">
                  <c:v>27.106999999999999</c:v>
                </c:pt>
                <c:pt idx="2354">
                  <c:v>27.102</c:v>
                </c:pt>
                <c:pt idx="2355">
                  <c:v>27.082000000000001</c:v>
                </c:pt>
                <c:pt idx="2356">
                  <c:v>27.08</c:v>
                </c:pt>
                <c:pt idx="2357">
                  <c:v>27.074999999999999</c:v>
                </c:pt>
                <c:pt idx="2358">
                  <c:v>27.055</c:v>
                </c:pt>
                <c:pt idx="2359">
                  <c:v>27.053000000000001</c:v>
                </c:pt>
                <c:pt idx="2360">
                  <c:v>27.047999999999998</c:v>
                </c:pt>
                <c:pt idx="2361">
                  <c:v>27.027000000000001</c:v>
                </c:pt>
                <c:pt idx="2362">
                  <c:v>27.024999999999999</c:v>
                </c:pt>
                <c:pt idx="2363">
                  <c:v>27.02</c:v>
                </c:pt>
                <c:pt idx="2364">
                  <c:v>26.998999999999999</c:v>
                </c:pt>
                <c:pt idx="2365">
                  <c:v>26.997</c:v>
                </c:pt>
                <c:pt idx="2366">
                  <c:v>26.992999999999999</c:v>
                </c:pt>
                <c:pt idx="2367">
                  <c:v>26.972000000000001</c:v>
                </c:pt>
                <c:pt idx="2368">
                  <c:v>26.863</c:v>
                </c:pt>
                <c:pt idx="2369">
                  <c:v>26.858000000000001</c:v>
                </c:pt>
                <c:pt idx="2370">
                  <c:v>26.806000000000001</c:v>
                </c:pt>
                <c:pt idx="2371">
                  <c:v>26.763999999999999</c:v>
                </c:pt>
                <c:pt idx="2372">
                  <c:v>26.759</c:v>
                </c:pt>
                <c:pt idx="2373">
                  <c:v>26.704999999999998</c:v>
                </c:pt>
                <c:pt idx="2374">
                  <c:v>26.675000000000001</c:v>
                </c:pt>
                <c:pt idx="2375">
                  <c:v>26.614000000000001</c:v>
                </c:pt>
                <c:pt idx="2376">
                  <c:v>26.585000000000001</c:v>
                </c:pt>
                <c:pt idx="2377">
                  <c:v>26.58</c:v>
                </c:pt>
                <c:pt idx="2378">
                  <c:v>26.523</c:v>
                </c:pt>
                <c:pt idx="2379">
                  <c:v>26.492000000000001</c:v>
                </c:pt>
                <c:pt idx="2380">
                  <c:v>26.486999999999998</c:v>
                </c:pt>
                <c:pt idx="2381">
                  <c:v>26.428999999999998</c:v>
                </c:pt>
                <c:pt idx="2382">
                  <c:v>26.398</c:v>
                </c:pt>
                <c:pt idx="2383">
                  <c:v>26.393000000000001</c:v>
                </c:pt>
                <c:pt idx="2384">
                  <c:v>26.335000000000001</c:v>
                </c:pt>
                <c:pt idx="2385">
                  <c:v>26.302</c:v>
                </c:pt>
                <c:pt idx="2386">
                  <c:v>26.297000000000001</c:v>
                </c:pt>
                <c:pt idx="2387">
                  <c:v>26.236000000000001</c:v>
                </c:pt>
                <c:pt idx="2388">
                  <c:v>26.204000000000001</c:v>
                </c:pt>
                <c:pt idx="2389">
                  <c:v>26.199000000000002</c:v>
                </c:pt>
                <c:pt idx="2390">
                  <c:v>26.138000000000002</c:v>
                </c:pt>
                <c:pt idx="2391">
                  <c:v>26.105</c:v>
                </c:pt>
                <c:pt idx="2392">
                  <c:v>26.099</c:v>
                </c:pt>
                <c:pt idx="2393">
                  <c:v>26.036999999999999</c:v>
                </c:pt>
                <c:pt idx="2394">
                  <c:v>26.004000000000001</c:v>
                </c:pt>
                <c:pt idx="2395">
                  <c:v>25.998000000000001</c:v>
                </c:pt>
                <c:pt idx="2396">
                  <c:v>25.934999999999999</c:v>
                </c:pt>
                <c:pt idx="2397">
                  <c:v>25.715</c:v>
                </c:pt>
                <c:pt idx="2398">
                  <c:v>25.709</c:v>
                </c:pt>
                <c:pt idx="2399">
                  <c:v>25.643000000000001</c:v>
                </c:pt>
                <c:pt idx="2400">
                  <c:v>25.591999999999999</c:v>
                </c:pt>
                <c:pt idx="2401">
                  <c:v>25.587</c:v>
                </c:pt>
                <c:pt idx="2402">
                  <c:v>25.521000000000001</c:v>
                </c:pt>
                <c:pt idx="2403">
                  <c:v>25.484000000000002</c:v>
                </c:pt>
                <c:pt idx="2404">
                  <c:v>25.477</c:v>
                </c:pt>
                <c:pt idx="2405">
                  <c:v>25.408999999999999</c:v>
                </c:pt>
                <c:pt idx="2406">
                  <c:v>25.373999999999999</c:v>
                </c:pt>
                <c:pt idx="2407">
                  <c:v>25.367999999999999</c:v>
                </c:pt>
                <c:pt idx="2408">
                  <c:v>25.298999999999999</c:v>
                </c:pt>
                <c:pt idx="2409">
                  <c:v>25.231000000000002</c:v>
                </c:pt>
                <c:pt idx="2410">
                  <c:v>25.225000000000001</c:v>
                </c:pt>
                <c:pt idx="2411">
                  <c:v>25.155000000000001</c:v>
                </c:pt>
                <c:pt idx="2412">
                  <c:v>25.119</c:v>
                </c:pt>
                <c:pt idx="2413">
                  <c:v>25.113</c:v>
                </c:pt>
                <c:pt idx="2414">
                  <c:v>25.042999999999999</c:v>
                </c:pt>
                <c:pt idx="2415">
                  <c:v>25.006</c:v>
                </c:pt>
                <c:pt idx="2416">
                  <c:v>25</c:v>
                </c:pt>
                <c:pt idx="2417">
                  <c:v>24.928000000000001</c:v>
                </c:pt>
                <c:pt idx="2418">
                  <c:v>24.891999999999999</c:v>
                </c:pt>
                <c:pt idx="2419">
                  <c:v>24.885000000000002</c:v>
                </c:pt>
                <c:pt idx="2420">
                  <c:v>24.812999999999999</c:v>
                </c:pt>
                <c:pt idx="2421">
                  <c:v>24.808</c:v>
                </c:pt>
                <c:pt idx="2422">
                  <c:v>24.800999999999998</c:v>
                </c:pt>
                <c:pt idx="2423">
                  <c:v>24.771000000000001</c:v>
                </c:pt>
                <c:pt idx="2424">
                  <c:v>24.768999999999998</c:v>
                </c:pt>
                <c:pt idx="2425">
                  <c:v>24.762</c:v>
                </c:pt>
                <c:pt idx="2426">
                  <c:v>24.728000000000002</c:v>
                </c:pt>
                <c:pt idx="2427">
                  <c:v>24.721</c:v>
                </c:pt>
                <c:pt idx="2428">
                  <c:v>24.690999999999999</c:v>
                </c:pt>
                <c:pt idx="2429">
                  <c:v>24.689</c:v>
                </c:pt>
                <c:pt idx="2430">
                  <c:v>24.681999999999999</c:v>
                </c:pt>
                <c:pt idx="2431">
                  <c:v>24.652000000000001</c:v>
                </c:pt>
                <c:pt idx="2432">
                  <c:v>24.649000000000001</c:v>
                </c:pt>
                <c:pt idx="2433">
                  <c:v>24.641999999999999</c:v>
                </c:pt>
                <c:pt idx="2434">
                  <c:v>24.611999999999998</c:v>
                </c:pt>
                <c:pt idx="2435">
                  <c:v>24.472999999999999</c:v>
                </c:pt>
                <c:pt idx="2436">
                  <c:v>24.466000000000001</c:v>
                </c:pt>
                <c:pt idx="2437">
                  <c:v>24.390999999999998</c:v>
                </c:pt>
                <c:pt idx="2438">
                  <c:v>24.335000000000001</c:v>
                </c:pt>
                <c:pt idx="2439">
                  <c:v>24.327999999999999</c:v>
                </c:pt>
                <c:pt idx="2440">
                  <c:v>24.253</c:v>
                </c:pt>
                <c:pt idx="2441">
                  <c:v>24.213000000000001</c:v>
                </c:pt>
                <c:pt idx="2442">
                  <c:v>24.206</c:v>
                </c:pt>
                <c:pt idx="2443">
                  <c:v>24.131</c:v>
                </c:pt>
                <c:pt idx="2444">
                  <c:v>24.09</c:v>
                </c:pt>
                <c:pt idx="2445">
                  <c:v>24.082999999999998</c:v>
                </c:pt>
                <c:pt idx="2446">
                  <c:v>24.006</c:v>
                </c:pt>
                <c:pt idx="2447">
                  <c:v>23.966999999999999</c:v>
                </c:pt>
                <c:pt idx="2448">
                  <c:v>23.940999999999999</c:v>
                </c:pt>
                <c:pt idx="2449">
                  <c:v>23.94</c:v>
                </c:pt>
                <c:pt idx="2450">
                  <c:v>23.914000000000001</c:v>
                </c:pt>
                <c:pt idx="2451">
                  <c:v>23.905999999999999</c:v>
                </c:pt>
                <c:pt idx="2452">
                  <c:v>23.88</c:v>
                </c:pt>
                <c:pt idx="2453">
                  <c:v>23.879000000000001</c:v>
                </c:pt>
                <c:pt idx="2454">
                  <c:v>23.853000000000002</c:v>
                </c:pt>
                <c:pt idx="2455">
                  <c:v>23.844999999999999</c:v>
                </c:pt>
                <c:pt idx="2456">
                  <c:v>23.818000000000001</c:v>
                </c:pt>
                <c:pt idx="2457">
                  <c:v>23.817</c:v>
                </c:pt>
                <c:pt idx="2458">
                  <c:v>23.791</c:v>
                </c:pt>
                <c:pt idx="2459">
                  <c:v>23.783999999999999</c:v>
                </c:pt>
                <c:pt idx="2460">
                  <c:v>23.757999999999999</c:v>
                </c:pt>
                <c:pt idx="2461">
                  <c:v>23.757000000000001</c:v>
                </c:pt>
                <c:pt idx="2462">
                  <c:v>23.73</c:v>
                </c:pt>
                <c:pt idx="2463">
                  <c:v>23.722999999999999</c:v>
                </c:pt>
                <c:pt idx="2464">
                  <c:v>23.696999999999999</c:v>
                </c:pt>
                <c:pt idx="2465">
                  <c:v>23.696000000000002</c:v>
                </c:pt>
                <c:pt idx="2466">
                  <c:v>23.669</c:v>
                </c:pt>
                <c:pt idx="2467">
                  <c:v>23.661999999999999</c:v>
                </c:pt>
                <c:pt idx="2468">
                  <c:v>23.635000000000002</c:v>
                </c:pt>
                <c:pt idx="2469">
                  <c:v>23.635000000000002</c:v>
                </c:pt>
                <c:pt idx="2470">
                  <c:v>23.608000000000001</c:v>
                </c:pt>
                <c:pt idx="2471">
                  <c:v>23.6</c:v>
                </c:pt>
                <c:pt idx="2472">
                  <c:v>23.574000000000002</c:v>
                </c:pt>
                <c:pt idx="2473">
                  <c:v>23.573</c:v>
                </c:pt>
                <c:pt idx="2474">
                  <c:v>23.547000000000001</c:v>
                </c:pt>
                <c:pt idx="2475">
                  <c:v>23.538</c:v>
                </c:pt>
                <c:pt idx="2476">
                  <c:v>23.512</c:v>
                </c:pt>
                <c:pt idx="2477">
                  <c:v>23.510999999999999</c:v>
                </c:pt>
                <c:pt idx="2478">
                  <c:v>23.484999999999999</c:v>
                </c:pt>
                <c:pt idx="2479">
                  <c:v>23.477</c:v>
                </c:pt>
                <c:pt idx="2480">
                  <c:v>23.45</c:v>
                </c:pt>
                <c:pt idx="2481">
                  <c:v>23.45</c:v>
                </c:pt>
                <c:pt idx="2482">
                  <c:v>23.422999999999998</c:v>
                </c:pt>
                <c:pt idx="2483">
                  <c:v>23.414999999999999</c:v>
                </c:pt>
                <c:pt idx="2484">
                  <c:v>23.388999999999999</c:v>
                </c:pt>
                <c:pt idx="2485">
                  <c:v>23.388000000000002</c:v>
                </c:pt>
                <c:pt idx="2486">
                  <c:v>23.361000000000001</c:v>
                </c:pt>
                <c:pt idx="2487">
                  <c:v>23.353999999999999</c:v>
                </c:pt>
                <c:pt idx="2488">
                  <c:v>23.327000000000002</c:v>
                </c:pt>
                <c:pt idx="2489">
                  <c:v>23.327000000000002</c:v>
                </c:pt>
                <c:pt idx="2490">
                  <c:v>23.292000000000002</c:v>
                </c:pt>
                <c:pt idx="2491">
                  <c:v>23.265999999999998</c:v>
                </c:pt>
                <c:pt idx="2492">
                  <c:v>23.265000000000001</c:v>
                </c:pt>
                <c:pt idx="2493">
                  <c:v>23.238</c:v>
                </c:pt>
                <c:pt idx="2494">
                  <c:v>23.053000000000001</c:v>
                </c:pt>
                <c:pt idx="2495">
                  <c:v>23.045000000000002</c:v>
                </c:pt>
                <c:pt idx="2496">
                  <c:v>22.968</c:v>
                </c:pt>
                <c:pt idx="2497">
                  <c:v>22.908999999999999</c:v>
                </c:pt>
                <c:pt idx="2498">
                  <c:v>22.902000000000001</c:v>
                </c:pt>
                <c:pt idx="2499">
                  <c:v>22.826000000000001</c:v>
                </c:pt>
                <c:pt idx="2500">
                  <c:v>22.783000000000001</c:v>
                </c:pt>
                <c:pt idx="2501">
                  <c:v>22.776</c:v>
                </c:pt>
                <c:pt idx="2502">
                  <c:v>22.7</c:v>
                </c:pt>
                <c:pt idx="2503">
                  <c:v>22.657</c:v>
                </c:pt>
                <c:pt idx="2504">
                  <c:v>22.651</c:v>
                </c:pt>
                <c:pt idx="2505">
                  <c:v>22.532</c:v>
                </c:pt>
                <c:pt idx="2506">
                  <c:v>22.524999999999999</c:v>
                </c:pt>
                <c:pt idx="2507">
                  <c:v>22.448</c:v>
                </c:pt>
                <c:pt idx="2508">
                  <c:v>22.373000000000001</c:v>
                </c:pt>
                <c:pt idx="2509">
                  <c:v>22.366</c:v>
                </c:pt>
                <c:pt idx="2510">
                  <c:v>22.251000000000001</c:v>
                </c:pt>
                <c:pt idx="2511">
                  <c:v>22.244</c:v>
                </c:pt>
                <c:pt idx="2512">
                  <c:v>22.167000000000002</c:v>
                </c:pt>
                <c:pt idx="2513">
                  <c:v>22.128</c:v>
                </c:pt>
                <c:pt idx="2514">
                  <c:v>22.122</c:v>
                </c:pt>
                <c:pt idx="2515">
                  <c:v>22.045999999999999</c:v>
                </c:pt>
                <c:pt idx="2516">
                  <c:v>22.04</c:v>
                </c:pt>
                <c:pt idx="2517">
                  <c:v>22.033000000000001</c:v>
                </c:pt>
                <c:pt idx="2518">
                  <c:v>22.001999999999999</c:v>
                </c:pt>
                <c:pt idx="2519">
                  <c:v>21.998000000000001</c:v>
                </c:pt>
                <c:pt idx="2520">
                  <c:v>21.992000000000001</c:v>
                </c:pt>
                <c:pt idx="2521">
                  <c:v>21.96</c:v>
                </c:pt>
                <c:pt idx="2522">
                  <c:v>21.957000000000001</c:v>
                </c:pt>
                <c:pt idx="2523">
                  <c:v>21.95</c:v>
                </c:pt>
                <c:pt idx="2524">
                  <c:v>21.919</c:v>
                </c:pt>
                <c:pt idx="2525">
                  <c:v>21.916</c:v>
                </c:pt>
                <c:pt idx="2526">
                  <c:v>21.908999999999999</c:v>
                </c:pt>
                <c:pt idx="2527">
                  <c:v>21.878</c:v>
                </c:pt>
                <c:pt idx="2528">
                  <c:v>21.873999999999999</c:v>
                </c:pt>
                <c:pt idx="2529">
                  <c:v>21.867999999999999</c:v>
                </c:pt>
                <c:pt idx="2530">
                  <c:v>21.837</c:v>
                </c:pt>
                <c:pt idx="2531">
                  <c:v>21.832999999999998</c:v>
                </c:pt>
                <c:pt idx="2532">
                  <c:v>21.827000000000002</c:v>
                </c:pt>
                <c:pt idx="2533">
                  <c:v>21.795000000000002</c:v>
                </c:pt>
                <c:pt idx="2534">
                  <c:v>21.64</c:v>
                </c:pt>
                <c:pt idx="2535">
                  <c:v>21.634</c:v>
                </c:pt>
                <c:pt idx="2536">
                  <c:v>21.561</c:v>
                </c:pt>
                <c:pt idx="2537">
                  <c:v>21.504999999999999</c:v>
                </c:pt>
                <c:pt idx="2538">
                  <c:v>21.498999999999999</c:v>
                </c:pt>
                <c:pt idx="2539">
                  <c:v>21.427</c:v>
                </c:pt>
                <c:pt idx="2540">
                  <c:v>21.388999999999999</c:v>
                </c:pt>
                <c:pt idx="2541">
                  <c:v>21.382000000000001</c:v>
                </c:pt>
                <c:pt idx="2542">
                  <c:v>21.311</c:v>
                </c:pt>
                <c:pt idx="2543">
                  <c:v>21.273</c:v>
                </c:pt>
                <c:pt idx="2544">
                  <c:v>21.266999999999999</c:v>
                </c:pt>
                <c:pt idx="2545">
                  <c:v>21.196999999999999</c:v>
                </c:pt>
                <c:pt idx="2546">
                  <c:v>21.16</c:v>
                </c:pt>
                <c:pt idx="2547">
                  <c:v>21.152999999999999</c:v>
                </c:pt>
                <c:pt idx="2548">
                  <c:v>21.084</c:v>
                </c:pt>
                <c:pt idx="2549">
                  <c:v>21.047000000000001</c:v>
                </c:pt>
                <c:pt idx="2550">
                  <c:v>21.041</c:v>
                </c:pt>
                <c:pt idx="2551">
                  <c:v>20.972999999999999</c:v>
                </c:pt>
                <c:pt idx="2552">
                  <c:v>20.937999999999999</c:v>
                </c:pt>
                <c:pt idx="2553">
                  <c:v>20.931999999999999</c:v>
                </c:pt>
                <c:pt idx="2554">
                  <c:v>20.864999999999998</c:v>
                </c:pt>
                <c:pt idx="2555">
                  <c:v>20.83</c:v>
                </c:pt>
                <c:pt idx="2556">
                  <c:v>20.824000000000002</c:v>
                </c:pt>
                <c:pt idx="2557">
                  <c:v>20.759</c:v>
                </c:pt>
                <c:pt idx="2558">
                  <c:v>20.724</c:v>
                </c:pt>
                <c:pt idx="2559">
                  <c:v>20.719000000000001</c:v>
                </c:pt>
                <c:pt idx="2560">
                  <c:v>20.655000000000001</c:v>
                </c:pt>
                <c:pt idx="2561">
                  <c:v>20.620999999999999</c:v>
                </c:pt>
                <c:pt idx="2562">
                  <c:v>20.616</c:v>
                </c:pt>
                <c:pt idx="2563">
                  <c:v>20.553999999999998</c:v>
                </c:pt>
                <c:pt idx="2564">
                  <c:v>19.509</c:v>
                </c:pt>
                <c:pt idx="2565">
                  <c:v>19.506</c:v>
                </c:pt>
                <c:pt idx="2566">
                  <c:v>19.492000000000001</c:v>
                </c:pt>
                <c:pt idx="2567">
                  <c:v>19.481999999999999</c:v>
                </c:pt>
                <c:pt idx="2568">
                  <c:v>19.478999999999999</c:v>
                </c:pt>
                <c:pt idx="2569">
                  <c:v>19.465</c:v>
                </c:pt>
                <c:pt idx="2570">
                  <c:v>19.463999999999999</c:v>
                </c:pt>
                <c:pt idx="2571">
                  <c:v>19.460999999999999</c:v>
                </c:pt>
                <c:pt idx="2572">
                  <c:v>19.446999999999999</c:v>
                </c:pt>
                <c:pt idx="2573">
                  <c:v>19.446000000000002</c:v>
                </c:pt>
                <c:pt idx="2574">
                  <c:v>19.443000000000001</c:v>
                </c:pt>
                <c:pt idx="2575">
                  <c:v>19.43</c:v>
                </c:pt>
                <c:pt idx="2576">
                  <c:v>19.428999999999998</c:v>
                </c:pt>
                <c:pt idx="2577">
                  <c:v>19.425999999999998</c:v>
                </c:pt>
                <c:pt idx="2578">
                  <c:v>19.413</c:v>
                </c:pt>
                <c:pt idx="2579">
                  <c:v>19.411999999999999</c:v>
                </c:pt>
                <c:pt idx="2580">
                  <c:v>19.391999999999999</c:v>
                </c:pt>
                <c:pt idx="2581">
                  <c:v>19.38</c:v>
                </c:pt>
                <c:pt idx="2582">
                  <c:v>19.379000000000001</c:v>
                </c:pt>
                <c:pt idx="2583">
                  <c:v>19.376999999999999</c:v>
                </c:pt>
                <c:pt idx="2584">
                  <c:v>19.364999999999998</c:v>
                </c:pt>
                <c:pt idx="2585">
                  <c:v>19.364000000000001</c:v>
                </c:pt>
                <c:pt idx="2586">
                  <c:v>19.361999999999998</c:v>
                </c:pt>
                <c:pt idx="2587">
                  <c:v>19.350999999999999</c:v>
                </c:pt>
                <c:pt idx="2588">
                  <c:v>19.349</c:v>
                </c:pt>
                <c:pt idx="2589">
                  <c:v>19.347000000000001</c:v>
                </c:pt>
                <c:pt idx="2590">
                  <c:v>19.335999999999999</c:v>
                </c:pt>
                <c:pt idx="2591">
                  <c:v>19.335000000000001</c:v>
                </c:pt>
                <c:pt idx="2592">
                  <c:v>19.332999999999998</c:v>
                </c:pt>
                <c:pt idx="2593">
                  <c:v>19.321999999999999</c:v>
                </c:pt>
                <c:pt idx="2594">
                  <c:v>19.321000000000002</c:v>
                </c:pt>
                <c:pt idx="2595">
                  <c:v>19.318999999999999</c:v>
                </c:pt>
                <c:pt idx="2596">
                  <c:v>19.309000000000001</c:v>
                </c:pt>
                <c:pt idx="2597">
                  <c:v>19.308</c:v>
                </c:pt>
                <c:pt idx="2598">
                  <c:v>19.306000000000001</c:v>
                </c:pt>
                <c:pt idx="2599">
                  <c:v>19.295999999999999</c:v>
                </c:pt>
                <c:pt idx="2600">
                  <c:v>19.295000000000002</c:v>
                </c:pt>
                <c:pt idx="2601">
                  <c:v>19.292999999999999</c:v>
                </c:pt>
                <c:pt idx="2602">
                  <c:v>19.283000000000001</c:v>
                </c:pt>
                <c:pt idx="2603">
                  <c:v>19.283000000000001</c:v>
                </c:pt>
                <c:pt idx="2604">
                  <c:v>19.280999999999999</c:v>
                </c:pt>
                <c:pt idx="2605">
                  <c:v>19.271999999999998</c:v>
                </c:pt>
                <c:pt idx="2606">
                  <c:v>19.271000000000001</c:v>
                </c:pt>
                <c:pt idx="2607">
                  <c:v>19.268999999999998</c:v>
                </c:pt>
                <c:pt idx="2608">
                  <c:v>19.260000000000002</c:v>
                </c:pt>
                <c:pt idx="2609">
                  <c:v>19.259</c:v>
                </c:pt>
                <c:pt idx="2610">
                  <c:v>19.257000000000001</c:v>
                </c:pt>
                <c:pt idx="2611">
                  <c:v>19.248999999999999</c:v>
                </c:pt>
                <c:pt idx="2612">
                  <c:v>19.248999999999999</c:v>
                </c:pt>
                <c:pt idx="2613">
                  <c:v>19.247</c:v>
                </c:pt>
                <c:pt idx="2614">
                  <c:v>19.239000000000001</c:v>
                </c:pt>
                <c:pt idx="2615">
                  <c:v>19.238</c:v>
                </c:pt>
                <c:pt idx="2616">
                  <c:v>19.236999999999998</c:v>
                </c:pt>
                <c:pt idx="2617">
                  <c:v>19.228999999999999</c:v>
                </c:pt>
                <c:pt idx="2618">
                  <c:v>19.228000000000002</c:v>
                </c:pt>
                <c:pt idx="2619">
                  <c:v>19.227</c:v>
                </c:pt>
                <c:pt idx="2620">
                  <c:v>19.22</c:v>
                </c:pt>
                <c:pt idx="2621">
                  <c:v>19.219000000000001</c:v>
                </c:pt>
                <c:pt idx="2622">
                  <c:v>19.218</c:v>
                </c:pt>
                <c:pt idx="2623">
                  <c:v>19.210999999999999</c:v>
                </c:pt>
                <c:pt idx="2624">
                  <c:v>19.21</c:v>
                </c:pt>
                <c:pt idx="2625">
                  <c:v>19.209</c:v>
                </c:pt>
                <c:pt idx="2626">
                  <c:v>19.202999999999999</c:v>
                </c:pt>
                <c:pt idx="2627">
                  <c:v>19.074999999999999</c:v>
                </c:pt>
                <c:pt idx="2628">
                  <c:v>19.071999999999999</c:v>
                </c:pt>
                <c:pt idx="2629">
                  <c:v>19.036999999999999</c:v>
                </c:pt>
                <c:pt idx="2630">
                  <c:v>19.029</c:v>
                </c:pt>
                <c:pt idx="2631">
                  <c:v>19.026</c:v>
                </c:pt>
                <c:pt idx="2632">
                  <c:v>18.992000000000001</c:v>
                </c:pt>
                <c:pt idx="2633">
                  <c:v>18.991</c:v>
                </c:pt>
                <c:pt idx="2634">
                  <c:v>18.988</c:v>
                </c:pt>
                <c:pt idx="2635">
                  <c:v>18.954999999999998</c:v>
                </c:pt>
                <c:pt idx="2636">
                  <c:v>18.954000000000001</c:v>
                </c:pt>
                <c:pt idx="2637">
                  <c:v>18.951000000000001</c:v>
                </c:pt>
                <c:pt idx="2638">
                  <c:v>18.917999999999999</c:v>
                </c:pt>
                <c:pt idx="2639">
                  <c:v>18.917000000000002</c:v>
                </c:pt>
                <c:pt idx="2640">
                  <c:v>18.914000000000001</c:v>
                </c:pt>
                <c:pt idx="2641">
                  <c:v>18.882000000000001</c:v>
                </c:pt>
                <c:pt idx="2642">
                  <c:v>18.881</c:v>
                </c:pt>
                <c:pt idx="2643">
                  <c:v>18.878</c:v>
                </c:pt>
                <c:pt idx="2644">
                  <c:v>18.846</c:v>
                </c:pt>
                <c:pt idx="2645">
                  <c:v>18.846</c:v>
                </c:pt>
                <c:pt idx="2646">
                  <c:v>18.843</c:v>
                </c:pt>
                <c:pt idx="2647">
                  <c:v>18.811</c:v>
                </c:pt>
                <c:pt idx="2648">
                  <c:v>18.809999999999999</c:v>
                </c:pt>
                <c:pt idx="2649">
                  <c:v>18.808</c:v>
                </c:pt>
                <c:pt idx="2650">
                  <c:v>18.777000000000001</c:v>
                </c:pt>
                <c:pt idx="2651">
                  <c:v>18.776</c:v>
                </c:pt>
                <c:pt idx="2652">
                  <c:v>18.773</c:v>
                </c:pt>
                <c:pt idx="2653">
                  <c:v>18.742000000000001</c:v>
                </c:pt>
                <c:pt idx="2654">
                  <c:v>18.742000000000001</c:v>
                </c:pt>
                <c:pt idx="2655">
                  <c:v>18.739000000000001</c:v>
                </c:pt>
                <c:pt idx="2656">
                  <c:v>18.709</c:v>
                </c:pt>
                <c:pt idx="2657">
                  <c:v>18.707999999999998</c:v>
                </c:pt>
                <c:pt idx="2658">
                  <c:v>18.706</c:v>
                </c:pt>
                <c:pt idx="2659">
                  <c:v>18.675999999999998</c:v>
                </c:pt>
                <c:pt idx="2660">
                  <c:v>18.675000000000001</c:v>
                </c:pt>
                <c:pt idx="2661">
                  <c:v>18.672999999999998</c:v>
                </c:pt>
                <c:pt idx="2662">
                  <c:v>18.643999999999998</c:v>
                </c:pt>
                <c:pt idx="2663">
                  <c:v>18.643000000000001</c:v>
                </c:pt>
                <c:pt idx="2664">
                  <c:v>18.640999999999998</c:v>
                </c:pt>
                <c:pt idx="2665">
                  <c:v>18.611999999999998</c:v>
                </c:pt>
                <c:pt idx="2666">
                  <c:v>18.611999999999998</c:v>
                </c:pt>
                <c:pt idx="2667">
                  <c:v>18.609000000000002</c:v>
                </c:pt>
                <c:pt idx="2668">
                  <c:v>18.582000000000001</c:v>
                </c:pt>
                <c:pt idx="2669">
                  <c:v>18.581</c:v>
                </c:pt>
                <c:pt idx="2670">
                  <c:v>18.577999999999999</c:v>
                </c:pt>
                <c:pt idx="2671">
                  <c:v>18.550999999999998</c:v>
                </c:pt>
                <c:pt idx="2672">
                  <c:v>18.495999999999999</c:v>
                </c:pt>
                <c:pt idx="2673">
                  <c:v>18.492999999999999</c:v>
                </c:pt>
                <c:pt idx="2674">
                  <c:v>18.469000000000001</c:v>
                </c:pt>
                <c:pt idx="2675">
                  <c:v>18.463000000000001</c:v>
                </c:pt>
                <c:pt idx="2676">
                  <c:v>18.46</c:v>
                </c:pt>
                <c:pt idx="2677">
                  <c:v>18.437000000000001</c:v>
                </c:pt>
                <c:pt idx="2678">
                  <c:v>18.436</c:v>
                </c:pt>
                <c:pt idx="2679">
                  <c:v>18.434000000000001</c:v>
                </c:pt>
                <c:pt idx="2680">
                  <c:v>18.411000000000001</c:v>
                </c:pt>
                <c:pt idx="2681">
                  <c:v>18.411000000000001</c:v>
                </c:pt>
                <c:pt idx="2682">
                  <c:v>18.408000000000001</c:v>
                </c:pt>
                <c:pt idx="2683">
                  <c:v>18.385999999999999</c:v>
                </c:pt>
                <c:pt idx="2684">
                  <c:v>18.385999999999999</c:v>
                </c:pt>
                <c:pt idx="2685">
                  <c:v>18.384</c:v>
                </c:pt>
                <c:pt idx="2686">
                  <c:v>18.363</c:v>
                </c:pt>
                <c:pt idx="2687">
                  <c:v>18.361999999999998</c:v>
                </c:pt>
                <c:pt idx="2688">
                  <c:v>18.36</c:v>
                </c:pt>
                <c:pt idx="2689">
                  <c:v>18.34</c:v>
                </c:pt>
                <c:pt idx="2690">
                  <c:v>18.338999999999999</c:v>
                </c:pt>
                <c:pt idx="2691">
                  <c:v>18.338000000000001</c:v>
                </c:pt>
                <c:pt idx="2692">
                  <c:v>18.315999999999999</c:v>
                </c:pt>
                <c:pt idx="2693">
                  <c:v>18.297000000000001</c:v>
                </c:pt>
                <c:pt idx="2694">
                  <c:v>18.297000000000001</c:v>
                </c:pt>
                <c:pt idx="2695">
                  <c:v>18.295000000000002</c:v>
                </c:pt>
                <c:pt idx="2696">
                  <c:v>18.277000000000001</c:v>
                </c:pt>
                <c:pt idx="2697">
                  <c:v>18.277000000000001</c:v>
                </c:pt>
                <c:pt idx="2698">
                  <c:v>18.276</c:v>
                </c:pt>
                <c:pt idx="2699">
                  <c:v>18.259</c:v>
                </c:pt>
                <c:pt idx="2700">
                  <c:v>18.257999999999999</c:v>
                </c:pt>
                <c:pt idx="2701">
                  <c:v>18.257000000000001</c:v>
                </c:pt>
                <c:pt idx="2702">
                  <c:v>18.241</c:v>
                </c:pt>
                <c:pt idx="2703">
                  <c:v>18.241</c:v>
                </c:pt>
                <c:pt idx="2704">
                  <c:v>18.239000000000001</c:v>
                </c:pt>
                <c:pt idx="2705">
                  <c:v>18.224</c:v>
                </c:pt>
                <c:pt idx="2706">
                  <c:v>18.224</c:v>
                </c:pt>
                <c:pt idx="2707">
                  <c:v>18.222000000000001</c:v>
                </c:pt>
                <c:pt idx="2708">
                  <c:v>18.207999999999998</c:v>
                </c:pt>
                <c:pt idx="2709">
                  <c:v>18.207999999999998</c:v>
                </c:pt>
                <c:pt idx="2710">
                  <c:v>18.207000000000001</c:v>
                </c:pt>
                <c:pt idx="2711">
                  <c:v>18.193000000000001</c:v>
                </c:pt>
                <c:pt idx="2712">
                  <c:v>18.193000000000001</c:v>
                </c:pt>
                <c:pt idx="2713">
                  <c:v>18.192</c:v>
                </c:pt>
                <c:pt idx="2714">
                  <c:v>18.157</c:v>
                </c:pt>
                <c:pt idx="2715">
                  <c:v>18.154</c:v>
                </c:pt>
                <c:pt idx="2716">
                  <c:v>18.151</c:v>
                </c:pt>
                <c:pt idx="2717">
                  <c:v>18.149999999999999</c:v>
                </c:pt>
                <c:pt idx="2718">
                  <c:v>18.146999999999998</c:v>
                </c:pt>
                <c:pt idx="2719">
                  <c:v>18.146999999999998</c:v>
                </c:pt>
                <c:pt idx="2720">
                  <c:v>18.143999999999998</c:v>
                </c:pt>
                <c:pt idx="2721">
                  <c:v>18.143000000000001</c:v>
                </c:pt>
                <c:pt idx="2722">
                  <c:v>18.14</c:v>
                </c:pt>
                <c:pt idx="2723">
                  <c:v>18.14</c:v>
                </c:pt>
                <c:pt idx="2724">
                  <c:v>18.137</c:v>
                </c:pt>
                <c:pt idx="2725">
                  <c:v>18.137</c:v>
                </c:pt>
                <c:pt idx="2726">
                  <c:v>18.134</c:v>
                </c:pt>
                <c:pt idx="2727">
                  <c:v>18.134</c:v>
                </c:pt>
                <c:pt idx="2728">
                  <c:v>18.131</c:v>
                </c:pt>
                <c:pt idx="2729">
                  <c:v>18.131</c:v>
                </c:pt>
                <c:pt idx="2730">
                  <c:v>18.128</c:v>
                </c:pt>
                <c:pt idx="2731">
                  <c:v>18.128</c:v>
                </c:pt>
                <c:pt idx="2732">
                  <c:v>18.126000000000001</c:v>
                </c:pt>
                <c:pt idx="2733">
                  <c:v>18.125</c:v>
                </c:pt>
                <c:pt idx="2734">
                  <c:v>18.123000000000001</c:v>
                </c:pt>
                <c:pt idx="2735">
                  <c:v>18.123000000000001</c:v>
                </c:pt>
                <c:pt idx="2736">
                  <c:v>18.120999999999999</c:v>
                </c:pt>
                <c:pt idx="2737">
                  <c:v>18.120999999999999</c:v>
                </c:pt>
                <c:pt idx="2738">
                  <c:v>18.119</c:v>
                </c:pt>
                <c:pt idx="2739">
                  <c:v>18.117999999999999</c:v>
                </c:pt>
                <c:pt idx="2740">
                  <c:v>18.117000000000001</c:v>
                </c:pt>
                <c:pt idx="2741">
                  <c:v>18.116</c:v>
                </c:pt>
                <c:pt idx="2742">
                  <c:v>18.114999999999998</c:v>
                </c:pt>
                <c:pt idx="2743">
                  <c:v>18.114000000000001</c:v>
                </c:pt>
                <c:pt idx="2744">
                  <c:v>18.113</c:v>
                </c:pt>
                <c:pt idx="2745">
                  <c:v>18.113</c:v>
                </c:pt>
                <c:pt idx="2746">
                  <c:v>18.111999999999998</c:v>
                </c:pt>
                <c:pt idx="2747">
                  <c:v>18.108000000000001</c:v>
                </c:pt>
                <c:pt idx="2748">
                  <c:v>18.108000000000001</c:v>
                </c:pt>
                <c:pt idx="2749">
                  <c:v>18.108000000000001</c:v>
                </c:pt>
                <c:pt idx="2750">
                  <c:v>18.105</c:v>
                </c:pt>
                <c:pt idx="2751">
                  <c:v>18.105</c:v>
                </c:pt>
                <c:pt idx="2752">
                  <c:v>18.105</c:v>
                </c:pt>
                <c:pt idx="2753">
                  <c:v>18.103000000000002</c:v>
                </c:pt>
                <c:pt idx="2754">
                  <c:v>18.103000000000002</c:v>
                </c:pt>
                <c:pt idx="2755">
                  <c:v>18.103000000000002</c:v>
                </c:pt>
                <c:pt idx="2756">
                  <c:v>18.103000000000002</c:v>
                </c:pt>
                <c:pt idx="2757">
                  <c:v>18.103000000000002</c:v>
                </c:pt>
                <c:pt idx="2758">
                  <c:v>18.103000000000002</c:v>
                </c:pt>
                <c:pt idx="2759">
                  <c:v>18.103000000000002</c:v>
                </c:pt>
                <c:pt idx="2760">
                  <c:v>18.103000000000002</c:v>
                </c:pt>
                <c:pt idx="2761">
                  <c:v>18.103000000000002</c:v>
                </c:pt>
                <c:pt idx="2762">
                  <c:v>18.105</c:v>
                </c:pt>
                <c:pt idx="2763">
                  <c:v>18.105</c:v>
                </c:pt>
                <c:pt idx="2764">
                  <c:v>18.105</c:v>
                </c:pt>
                <c:pt idx="2765">
                  <c:v>18.106999999999999</c:v>
                </c:pt>
                <c:pt idx="2766">
                  <c:v>18.106999999999999</c:v>
                </c:pt>
                <c:pt idx="2767">
                  <c:v>18.108000000000001</c:v>
                </c:pt>
                <c:pt idx="2768">
                  <c:v>18.111000000000001</c:v>
                </c:pt>
                <c:pt idx="2769">
                  <c:v>18.126999999999999</c:v>
                </c:pt>
                <c:pt idx="2770">
                  <c:v>18.128</c:v>
                </c:pt>
                <c:pt idx="2771">
                  <c:v>18.135000000000002</c:v>
                </c:pt>
                <c:pt idx="2772">
                  <c:v>18.137</c:v>
                </c:pt>
                <c:pt idx="2773">
                  <c:v>18.138000000000002</c:v>
                </c:pt>
                <c:pt idx="2774">
                  <c:v>18.146000000000001</c:v>
                </c:pt>
                <c:pt idx="2775">
                  <c:v>18.146000000000001</c:v>
                </c:pt>
                <c:pt idx="2776">
                  <c:v>18.146999999999998</c:v>
                </c:pt>
                <c:pt idx="2777">
                  <c:v>18.158000000000001</c:v>
                </c:pt>
                <c:pt idx="2778">
                  <c:v>18.167999999999999</c:v>
                </c:pt>
                <c:pt idx="2779">
                  <c:v>18.167999999999999</c:v>
                </c:pt>
                <c:pt idx="2780">
                  <c:v>18.169</c:v>
                </c:pt>
                <c:pt idx="2781">
                  <c:v>18.181000000000001</c:v>
                </c:pt>
                <c:pt idx="2782">
                  <c:v>18.181000000000001</c:v>
                </c:pt>
                <c:pt idx="2783">
                  <c:v>18.181999999999999</c:v>
                </c:pt>
                <c:pt idx="2784">
                  <c:v>18.195</c:v>
                </c:pt>
                <c:pt idx="2785">
                  <c:v>18.195</c:v>
                </c:pt>
                <c:pt idx="2786">
                  <c:v>18.196000000000002</c:v>
                </c:pt>
                <c:pt idx="2787">
                  <c:v>18.21</c:v>
                </c:pt>
                <c:pt idx="2788">
                  <c:v>18.21</c:v>
                </c:pt>
                <c:pt idx="2789">
                  <c:v>18.210999999999999</c:v>
                </c:pt>
                <c:pt idx="2790">
                  <c:v>18.225000000000001</c:v>
                </c:pt>
                <c:pt idx="2791">
                  <c:v>18.227</c:v>
                </c:pt>
                <c:pt idx="2792">
                  <c:v>18.228000000000002</c:v>
                </c:pt>
                <c:pt idx="2793">
                  <c:v>18.242999999999999</c:v>
                </c:pt>
                <c:pt idx="2794">
                  <c:v>18.245999999999999</c:v>
                </c:pt>
                <c:pt idx="2795">
                  <c:v>18.247</c:v>
                </c:pt>
                <c:pt idx="2796">
                  <c:v>18.263000000000002</c:v>
                </c:pt>
                <c:pt idx="2797">
                  <c:v>18.265999999999998</c:v>
                </c:pt>
                <c:pt idx="2798">
                  <c:v>18.266999999999999</c:v>
                </c:pt>
                <c:pt idx="2799">
                  <c:v>18.285</c:v>
                </c:pt>
                <c:pt idx="2800">
                  <c:v>18.286999999999999</c:v>
                </c:pt>
                <c:pt idx="2801">
                  <c:v>18.289000000000001</c:v>
                </c:pt>
                <c:pt idx="2802">
                  <c:v>18.306999999999999</c:v>
                </c:pt>
                <c:pt idx="2803">
                  <c:v>18.309999999999999</c:v>
                </c:pt>
                <c:pt idx="2804">
                  <c:v>18.311</c:v>
                </c:pt>
                <c:pt idx="2805">
                  <c:v>18.331</c:v>
                </c:pt>
                <c:pt idx="2806">
                  <c:v>18.452999999999999</c:v>
                </c:pt>
                <c:pt idx="2807">
                  <c:v>18.454000000000001</c:v>
                </c:pt>
                <c:pt idx="2808">
                  <c:v>18.465</c:v>
                </c:pt>
                <c:pt idx="2809">
                  <c:v>18.468</c:v>
                </c:pt>
                <c:pt idx="2810">
                  <c:v>18.469000000000001</c:v>
                </c:pt>
                <c:pt idx="2811">
                  <c:v>18.48</c:v>
                </c:pt>
                <c:pt idx="2812">
                  <c:v>18.48</c:v>
                </c:pt>
                <c:pt idx="2813">
                  <c:v>18.481000000000002</c:v>
                </c:pt>
                <c:pt idx="2814">
                  <c:v>18.492999999999999</c:v>
                </c:pt>
                <c:pt idx="2815">
                  <c:v>18.495000000000001</c:v>
                </c:pt>
                <c:pt idx="2816">
                  <c:v>18.506</c:v>
                </c:pt>
                <c:pt idx="2817">
                  <c:v>18.507000000000001</c:v>
                </c:pt>
                <c:pt idx="2818">
                  <c:v>18.507999999999999</c:v>
                </c:pt>
                <c:pt idx="2819">
                  <c:v>18.52</c:v>
                </c:pt>
                <c:pt idx="2820">
                  <c:v>18.52</c:v>
                </c:pt>
                <c:pt idx="2821">
                  <c:v>18.521000000000001</c:v>
                </c:pt>
                <c:pt idx="2822">
                  <c:v>18.533000000000001</c:v>
                </c:pt>
                <c:pt idx="2823">
                  <c:v>18.533000000000001</c:v>
                </c:pt>
                <c:pt idx="2824">
                  <c:v>18.533999999999999</c:v>
                </c:pt>
                <c:pt idx="2825">
                  <c:v>18.545999999999999</c:v>
                </c:pt>
                <c:pt idx="2826">
                  <c:v>18.545999999999999</c:v>
                </c:pt>
                <c:pt idx="2827">
                  <c:v>18.547000000000001</c:v>
                </c:pt>
                <c:pt idx="2828">
                  <c:v>18.559000000000001</c:v>
                </c:pt>
                <c:pt idx="2829">
                  <c:v>18.559000000000001</c:v>
                </c:pt>
                <c:pt idx="2830">
                  <c:v>18.559999999999999</c:v>
                </c:pt>
                <c:pt idx="2831">
                  <c:v>18.571999999999999</c:v>
                </c:pt>
                <c:pt idx="2832">
                  <c:v>18.573</c:v>
                </c:pt>
                <c:pt idx="2833">
                  <c:v>18.574000000000002</c:v>
                </c:pt>
                <c:pt idx="2834">
                  <c:v>18.585999999999999</c:v>
                </c:pt>
                <c:pt idx="2835">
                  <c:v>18.585999999999999</c:v>
                </c:pt>
                <c:pt idx="2836">
                  <c:v>18.587</c:v>
                </c:pt>
                <c:pt idx="2837">
                  <c:v>18.626000000000001</c:v>
                </c:pt>
                <c:pt idx="2838">
                  <c:v>18.638000000000002</c:v>
                </c:pt>
                <c:pt idx="2839">
                  <c:v>18.640999999999998</c:v>
                </c:pt>
                <c:pt idx="2840">
                  <c:v>18.641999999999999</c:v>
                </c:pt>
                <c:pt idx="2841">
                  <c:v>18.654</c:v>
                </c:pt>
                <c:pt idx="2842">
                  <c:v>18.654</c:v>
                </c:pt>
                <c:pt idx="2843">
                  <c:v>18.655000000000001</c:v>
                </c:pt>
                <c:pt idx="2844">
                  <c:v>18.669</c:v>
                </c:pt>
                <c:pt idx="2845">
                  <c:v>18.68</c:v>
                </c:pt>
                <c:pt idx="2846">
                  <c:v>18.681000000000001</c:v>
                </c:pt>
                <c:pt idx="2847">
                  <c:v>18.681999999999999</c:v>
                </c:pt>
                <c:pt idx="2848">
                  <c:v>18.693999999999999</c:v>
                </c:pt>
                <c:pt idx="2849">
                  <c:v>18.693999999999999</c:v>
                </c:pt>
                <c:pt idx="2850">
                  <c:v>18.695</c:v>
                </c:pt>
                <c:pt idx="2851">
                  <c:v>18.707000000000001</c:v>
                </c:pt>
                <c:pt idx="2852">
                  <c:v>18.707999999999998</c:v>
                </c:pt>
                <c:pt idx="2853">
                  <c:v>18.709</c:v>
                </c:pt>
                <c:pt idx="2854">
                  <c:v>18.721</c:v>
                </c:pt>
                <c:pt idx="2855">
                  <c:v>18.721</c:v>
                </c:pt>
                <c:pt idx="2856">
                  <c:v>18.722000000000001</c:v>
                </c:pt>
                <c:pt idx="2857">
                  <c:v>18.734000000000002</c:v>
                </c:pt>
                <c:pt idx="2858">
                  <c:v>18.734999999999999</c:v>
                </c:pt>
                <c:pt idx="2859">
                  <c:v>18.736000000000001</c:v>
                </c:pt>
                <c:pt idx="2860">
                  <c:v>18.748000000000001</c:v>
                </c:pt>
                <c:pt idx="2861">
                  <c:v>18.748000000000001</c:v>
                </c:pt>
                <c:pt idx="2862">
                  <c:v>18.748999999999999</c:v>
                </c:pt>
                <c:pt idx="2863">
                  <c:v>18.760999999999999</c:v>
                </c:pt>
                <c:pt idx="2864">
                  <c:v>18.760999999999999</c:v>
                </c:pt>
                <c:pt idx="2865">
                  <c:v>18.762</c:v>
                </c:pt>
                <c:pt idx="2866">
                  <c:v>18.774000000000001</c:v>
                </c:pt>
                <c:pt idx="2867">
                  <c:v>18.774000000000001</c:v>
                </c:pt>
                <c:pt idx="2868">
                  <c:v>18.774999999999999</c:v>
                </c:pt>
                <c:pt idx="2869">
                  <c:v>18.786999999999999</c:v>
                </c:pt>
                <c:pt idx="2870">
                  <c:v>18.788</c:v>
                </c:pt>
                <c:pt idx="2871">
                  <c:v>18.789000000000001</c:v>
                </c:pt>
                <c:pt idx="2872">
                  <c:v>18.8</c:v>
                </c:pt>
                <c:pt idx="2873">
                  <c:v>18.8</c:v>
                </c:pt>
                <c:pt idx="2874">
                  <c:v>18.800999999999998</c:v>
                </c:pt>
                <c:pt idx="2875">
                  <c:v>18.802</c:v>
                </c:pt>
                <c:pt idx="2876">
                  <c:v>18.803999999999998</c:v>
                </c:pt>
                <c:pt idx="2877">
                  <c:v>18.805</c:v>
                </c:pt>
                <c:pt idx="2878">
                  <c:v>18.806000000000001</c:v>
                </c:pt>
                <c:pt idx="2879">
                  <c:v>18.806000000000001</c:v>
                </c:pt>
                <c:pt idx="2880">
                  <c:v>18.806000000000001</c:v>
                </c:pt>
                <c:pt idx="2881">
                  <c:v>18.806999999999999</c:v>
                </c:pt>
                <c:pt idx="2882">
                  <c:v>18.809000000000001</c:v>
                </c:pt>
                <c:pt idx="2883">
                  <c:v>18.809999999999999</c:v>
                </c:pt>
                <c:pt idx="2884">
                  <c:v>18.811</c:v>
                </c:pt>
                <c:pt idx="2885">
                  <c:v>18.812999999999999</c:v>
                </c:pt>
                <c:pt idx="2886">
                  <c:v>18.812999999999999</c:v>
                </c:pt>
                <c:pt idx="2887">
                  <c:v>18.814</c:v>
                </c:pt>
                <c:pt idx="2888">
                  <c:v>18.814</c:v>
                </c:pt>
                <c:pt idx="2889">
                  <c:v>18.815000000000001</c:v>
                </c:pt>
                <c:pt idx="2890">
                  <c:v>18.815999999999999</c:v>
                </c:pt>
                <c:pt idx="2891">
                  <c:v>18.818000000000001</c:v>
                </c:pt>
                <c:pt idx="2892">
                  <c:v>18.818000000000001</c:v>
                </c:pt>
                <c:pt idx="2893">
                  <c:v>18.818999999999999</c:v>
                </c:pt>
                <c:pt idx="2894">
                  <c:v>18.844999999999999</c:v>
                </c:pt>
                <c:pt idx="2895">
                  <c:v>18.846</c:v>
                </c:pt>
                <c:pt idx="2896">
                  <c:v>18.856999999999999</c:v>
                </c:pt>
                <c:pt idx="2897">
                  <c:v>18.86</c:v>
                </c:pt>
                <c:pt idx="2898">
                  <c:v>18.861000000000001</c:v>
                </c:pt>
                <c:pt idx="2899">
                  <c:v>18.872</c:v>
                </c:pt>
                <c:pt idx="2900">
                  <c:v>18.872</c:v>
                </c:pt>
                <c:pt idx="2901">
                  <c:v>18.873000000000001</c:v>
                </c:pt>
                <c:pt idx="2902">
                  <c:v>18.884</c:v>
                </c:pt>
                <c:pt idx="2903">
                  <c:v>18.884</c:v>
                </c:pt>
                <c:pt idx="2904">
                  <c:v>18.885000000000002</c:v>
                </c:pt>
                <c:pt idx="2905">
                  <c:v>18.896000000000001</c:v>
                </c:pt>
                <c:pt idx="2906">
                  <c:v>18.896000000000001</c:v>
                </c:pt>
                <c:pt idx="2907">
                  <c:v>18.896999999999998</c:v>
                </c:pt>
                <c:pt idx="2908">
                  <c:v>18.908000000000001</c:v>
                </c:pt>
                <c:pt idx="2909">
                  <c:v>18.908000000000001</c:v>
                </c:pt>
                <c:pt idx="2910">
                  <c:v>18.908999999999999</c:v>
                </c:pt>
                <c:pt idx="2911">
                  <c:v>18.919</c:v>
                </c:pt>
                <c:pt idx="2912">
                  <c:v>18.919</c:v>
                </c:pt>
                <c:pt idx="2913">
                  <c:v>18.920000000000002</c:v>
                </c:pt>
                <c:pt idx="2914">
                  <c:v>18.931000000000001</c:v>
                </c:pt>
                <c:pt idx="2915">
                  <c:v>18.931000000000001</c:v>
                </c:pt>
                <c:pt idx="2916">
                  <c:v>18.931999999999999</c:v>
                </c:pt>
                <c:pt idx="2917">
                  <c:v>18.942</c:v>
                </c:pt>
                <c:pt idx="2918">
                  <c:v>18.942</c:v>
                </c:pt>
                <c:pt idx="2919">
                  <c:v>18.943000000000001</c:v>
                </c:pt>
                <c:pt idx="2920">
                  <c:v>18.952999999999999</c:v>
                </c:pt>
                <c:pt idx="2921">
                  <c:v>18.954000000000001</c:v>
                </c:pt>
                <c:pt idx="2922">
                  <c:v>18.954999999999998</c:v>
                </c:pt>
                <c:pt idx="2923">
                  <c:v>18.965</c:v>
                </c:pt>
                <c:pt idx="2924">
                  <c:v>18.965</c:v>
                </c:pt>
                <c:pt idx="2925">
                  <c:v>18.966000000000001</c:v>
                </c:pt>
                <c:pt idx="2926">
                  <c:v>18.975999999999999</c:v>
                </c:pt>
                <c:pt idx="2927">
                  <c:v>18.975999999999999</c:v>
                </c:pt>
                <c:pt idx="2928">
                  <c:v>18.977</c:v>
                </c:pt>
                <c:pt idx="2929">
                  <c:v>18.986000000000001</c:v>
                </c:pt>
                <c:pt idx="2930">
                  <c:v>18.986999999999998</c:v>
                </c:pt>
                <c:pt idx="2931">
                  <c:v>18.988</c:v>
                </c:pt>
                <c:pt idx="2932">
                  <c:v>18.997</c:v>
                </c:pt>
                <c:pt idx="2933">
                  <c:v>18.997</c:v>
                </c:pt>
                <c:pt idx="2934">
                  <c:v>18.998000000000001</c:v>
                </c:pt>
                <c:pt idx="2935">
                  <c:v>19.007000000000001</c:v>
                </c:pt>
                <c:pt idx="2936">
                  <c:v>19.007000000000001</c:v>
                </c:pt>
                <c:pt idx="2937">
                  <c:v>19.007999999999999</c:v>
                </c:pt>
                <c:pt idx="2938">
                  <c:v>19.032</c:v>
                </c:pt>
                <c:pt idx="2939">
                  <c:v>19.041</c:v>
                </c:pt>
                <c:pt idx="2940">
                  <c:v>19.042999999999999</c:v>
                </c:pt>
                <c:pt idx="2941">
                  <c:v>19.042999999999999</c:v>
                </c:pt>
                <c:pt idx="2942">
                  <c:v>19.052</c:v>
                </c:pt>
                <c:pt idx="2943">
                  <c:v>19.052</c:v>
                </c:pt>
                <c:pt idx="2944">
                  <c:v>19.053000000000001</c:v>
                </c:pt>
                <c:pt idx="2945">
                  <c:v>19.061</c:v>
                </c:pt>
                <c:pt idx="2946">
                  <c:v>19.061</c:v>
                </c:pt>
                <c:pt idx="2947">
                  <c:v>19.062000000000001</c:v>
                </c:pt>
                <c:pt idx="2948">
                  <c:v>19.07</c:v>
                </c:pt>
                <c:pt idx="2949">
                  <c:v>19.07</c:v>
                </c:pt>
                <c:pt idx="2950">
                  <c:v>19.071000000000002</c:v>
                </c:pt>
                <c:pt idx="2951">
                  <c:v>19.079000000000001</c:v>
                </c:pt>
                <c:pt idx="2952">
                  <c:v>19.079000000000001</c:v>
                </c:pt>
                <c:pt idx="2953">
                  <c:v>19.079999999999998</c:v>
                </c:pt>
                <c:pt idx="2954">
                  <c:v>19.087</c:v>
                </c:pt>
                <c:pt idx="2955">
                  <c:v>19.087</c:v>
                </c:pt>
                <c:pt idx="2956">
                  <c:v>19.088000000000001</c:v>
                </c:pt>
                <c:pt idx="2957">
                  <c:v>19.094999999999999</c:v>
                </c:pt>
                <c:pt idx="2958">
                  <c:v>19.094999999999999</c:v>
                </c:pt>
                <c:pt idx="2959">
                  <c:v>19.096</c:v>
                </c:pt>
                <c:pt idx="2960">
                  <c:v>19.103000000000002</c:v>
                </c:pt>
                <c:pt idx="2961">
                  <c:v>19.103000000000002</c:v>
                </c:pt>
                <c:pt idx="2962">
                  <c:v>19.103999999999999</c:v>
                </c:pt>
                <c:pt idx="2963">
                  <c:v>19.11</c:v>
                </c:pt>
                <c:pt idx="2964">
                  <c:v>19.111000000000001</c:v>
                </c:pt>
                <c:pt idx="2965">
                  <c:v>19.111000000000001</c:v>
                </c:pt>
                <c:pt idx="2966">
                  <c:v>19.117999999999999</c:v>
                </c:pt>
                <c:pt idx="2967">
                  <c:v>19.117999999999999</c:v>
                </c:pt>
                <c:pt idx="2968">
                  <c:v>19.119</c:v>
                </c:pt>
                <c:pt idx="2969">
                  <c:v>19.125</c:v>
                </c:pt>
                <c:pt idx="2970">
                  <c:v>19.126000000000001</c:v>
                </c:pt>
                <c:pt idx="2971">
                  <c:v>19.132000000000001</c:v>
                </c:pt>
                <c:pt idx="2972">
                  <c:v>19.132000000000001</c:v>
                </c:pt>
                <c:pt idx="2973">
                  <c:v>19.132999999999999</c:v>
                </c:pt>
                <c:pt idx="2974">
                  <c:v>19.138999999999999</c:v>
                </c:pt>
                <c:pt idx="2975">
                  <c:v>19.138999999999999</c:v>
                </c:pt>
                <c:pt idx="2976">
                  <c:v>19.138999999999999</c:v>
                </c:pt>
                <c:pt idx="2977">
                  <c:v>19.145</c:v>
                </c:pt>
                <c:pt idx="2978">
                  <c:v>19.145</c:v>
                </c:pt>
                <c:pt idx="2979">
                  <c:v>19.146000000000001</c:v>
                </c:pt>
                <c:pt idx="2980">
                  <c:v>19.163</c:v>
                </c:pt>
                <c:pt idx="2981">
                  <c:v>19.167000000000002</c:v>
                </c:pt>
                <c:pt idx="2982">
                  <c:v>19.167000000000002</c:v>
                </c:pt>
                <c:pt idx="2983">
                  <c:v>19.167000000000002</c:v>
                </c:pt>
                <c:pt idx="2984">
                  <c:v>19.172000000000001</c:v>
                </c:pt>
                <c:pt idx="2985">
                  <c:v>19.172000000000001</c:v>
                </c:pt>
                <c:pt idx="2986">
                  <c:v>19.172000000000001</c:v>
                </c:pt>
                <c:pt idx="2987">
                  <c:v>19.175999999999998</c:v>
                </c:pt>
                <c:pt idx="2988">
                  <c:v>19.175999999999998</c:v>
                </c:pt>
                <c:pt idx="2989">
                  <c:v>19.175999999999998</c:v>
                </c:pt>
                <c:pt idx="2990">
                  <c:v>19.18</c:v>
                </c:pt>
                <c:pt idx="2991">
                  <c:v>19.18</c:v>
                </c:pt>
                <c:pt idx="2992">
                  <c:v>19.18</c:v>
                </c:pt>
                <c:pt idx="2993">
                  <c:v>19.184000000000001</c:v>
                </c:pt>
                <c:pt idx="2994">
                  <c:v>19.184000000000001</c:v>
                </c:pt>
                <c:pt idx="2995">
                  <c:v>19.184000000000001</c:v>
                </c:pt>
                <c:pt idx="2996">
                  <c:v>19.187000000000001</c:v>
                </c:pt>
                <c:pt idx="2997">
                  <c:v>19.187000000000001</c:v>
                </c:pt>
                <c:pt idx="2998">
                  <c:v>19.187000000000001</c:v>
                </c:pt>
                <c:pt idx="2999">
                  <c:v>19.190000000000001</c:v>
                </c:pt>
                <c:pt idx="3000">
                  <c:v>19.190000000000001</c:v>
                </c:pt>
                <c:pt idx="3001">
                  <c:v>19.190000000000001</c:v>
                </c:pt>
                <c:pt idx="3002">
                  <c:v>19.193000000000001</c:v>
                </c:pt>
                <c:pt idx="3003">
                  <c:v>19.193000000000001</c:v>
                </c:pt>
                <c:pt idx="3004">
                  <c:v>19.193000000000001</c:v>
                </c:pt>
                <c:pt idx="3005">
                  <c:v>19.195</c:v>
                </c:pt>
                <c:pt idx="3006">
                  <c:v>19.195</c:v>
                </c:pt>
                <c:pt idx="3007">
                  <c:v>19.195</c:v>
                </c:pt>
                <c:pt idx="3008">
                  <c:v>19.196999999999999</c:v>
                </c:pt>
                <c:pt idx="3009">
                  <c:v>19.196999999999999</c:v>
                </c:pt>
                <c:pt idx="3010">
                  <c:v>19.196999999999999</c:v>
                </c:pt>
                <c:pt idx="3011">
                  <c:v>19.198</c:v>
                </c:pt>
                <c:pt idx="3012">
                  <c:v>19.198</c:v>
                </c:pt>
                <c:pt idx="3013">
                  <c:v>19.199000000000002</c:v>
                </c:pt>
                <c:pt idx="3014">
                  <c:v>19.2</c:v>
                </c:pt>
                <c:pt idx="3015">
                  <c:v>19.2</c:v>
                </c:pt>
                <c:pt idx="3016">
                  <c:v>19.2</c:v>
                </c:pt>
                <c:pt idx="3017">
                  <c:v>19.201000000000001</c:v>
                </c:pt>
                <c:pt idx="3018">
                  <c:v>19.201000000000001</c:v>
                </c:pt>
                <c:pt idx="3019">
                  <c:v>19.201000000000001</c:v>
                </c:pt>
                <c:pt idx="3020">
                  <c:v>19.202000000000002</c:v>
                </c:pt>
                <c:pt idx="3021">
                  <c:v>19.202999999999999</c:v>
                </c:pt>
                <c:pt idx="3022">
                  <c:v>19.202999999999999</c:v>
                </c:pt>
                <c:pt idx="3023">
                  <c:v>19.202999999999999</c:v>
                </c:pt>
                <c:pt idx="3024">
                  <c:v>19.202999999999999</c:v>
                </c:pt>
                <c:pt idx="3025">
                  <c:v>19.202999999999999</c:v>
                </c:pt>
                <c:pt idx="3026">
                  <c:v>19.202000000000002</c:v>
                </c:pt>
                <c:pt idx="3027">
                  <c:v>19.202000000000002</c:v>
                </c:pt>
                <c:pt idx="3028">
                  <c:v>19.202000000000002</c:v>
                </c:pt>
                <c:pt idx="3029">
                  <c:v>19.202000000000002</c:v>
                </c:pt>
                <c:pt idx="3030">
                  <c:v>19.202000000000002</c:v>
                </c:pt>
                <c:pt idx="3031">
                  <c:v>19.201000000000001</c:v>
                </c:pt>
                <c:pt idx="3032">
                  <c:v>19.201000000000001</c:v>
                </c:pt>
                <c:pt idx="3033">
                  <c:v>19.201000000000001</c:v>
                </c:pt>
                <c:pt idx="3034">
                  <c:v>19.2</c:v>
                </c:pt>
                <c:pt idx="3035">
                  <c:v>19.199000000000002</c:v>
                </c:pt>
                <c:pt idx="3036">
                  <c:v>19.199000000000002</c:v>
                </c:pt>
                <c:pt idx="3037">
                  <c:v>19.199000000000002</c:v>
                </c:pt>
                <c:pt idx="3038">
                  <c:v>19.198</c:v>
                </c:pt>
                <c:pt idx="3039">
                  <c:v>19.198</c:v>
                </c:pt>
                <c:pt idx="3040">
                  <c:v>19.198</c:v>
                </c:pt>
                <c:pt idx="3041">
                  <c:v>19.196000000000002</c:v>
                </c:pt>
                <c:pt idx="3042">
                  <c:v>19.196000000000002</c:v>
                </c:pt>
                <c:pt idx="3043">
                  <c:v>19.196000000000002</c:v>
                </c:pt>
                <c:pt idx="3044">
                  <c:v>19.193999999999999</c:v>
                </c:pt>
                <c:pt idx="3045">
                  <c:v>19.193999999999999</c:v>
                </c:pt>
                <c:pt idx="3046">
                  <c:v>19.193000000000001</c:v>
                </c:pt>
                <c:pt idx="3047">
                  <c:v>19.190999999999999</c:v>
                </c:pt>
                <c:pt idx="3048">
                  <c:v>19.190999999999999</c:v>
                </c:pt>
                <c:pt idx="3049">
                  <c:v>19.190999999999999</c:v>
                </c:pt>
                <c:pt idx="3050">
                  <c:v>19.187999999999999</c:v>
                </c:pt>
                <c:pt idx="3051">
                  <c:v>19.187999999999999</c:v>
                </c:pt>
                <c:pt idx="3052">
                  <c:v>19.187999999999999</c:v>
                </c:pt>
                <c:pt idx="3053">
                  <c:v>19.184999999999999</c:v>
                </c:pt>
                <c:pt idx="3054">
                  <c:v>19.184999999999999</c:v>
                </c:pt>
                <c:pt idx="3055">
                  <c:v>19.184999999999999</c:v>
                </c:pt>
                <c:pt idx="3056">
                  <c:v>19.181000000000001</c:v>
                </c:pt>
                <c:pt idx="3057">
                  <c:v>19.181000000000001</c:v>
                </c:pt>
                <c:pt idx="3058">
                  <c:v>19.181000000000001</c:v>
                </c:pt>
                <c:pt idx="3059">
                  <c:v>19.177</c:v>
                </c:pt>
                <c:pt idx="3060">
                  <c:v>19.177</c:v>
                </c:pt>
                <c:pt idx="3061">
                  <c:v>19.177</c:v>
                </c:pt>
                <c:pt idx="3062">
                  <c:v>19.172999999999998</c:v>
                </c:pt>
                <c:pt idx="3063">
                  <c:v>19.172999999999998</c:v>
                </c:pt>
                <c:pt idx="3064">
                  <c:v>19.172999999999998</c:v>
                </c:pt>
                <c:pt idx="3065">
                  <c:v>19.158999999999999</c:v>
                </c:pt>
                <c:pt idx="3066">
                  <c:v>19.154</c:v>
                </c:pt>
                <c:pt idx="3067">
                  <c:v>19.154</c:v>
                </c:pt>
                <c:pt idx="3068">
                  <c:v>19.154</c:v>
                </c:pt>
                <c:pt idx="3069">
                  <c:v>19.148</c:v>
                </c:pt>
                <c:pt idx="3070">
                  <c:v>19.148</c:v>
                </c:pt>
                <c:pt idx="3071">
                  <c:v>19.148</c:v>
                </c:pt>
                <c:pt idx="3072">
                  <c:v>19.141999999999999</c:v>
                </c:pt>
                <c:pt idx="3073">
                  <c:v>19.141999999999999</c:v>
                </c:pt>
                <c:pt idx="3074">
                  <c:v>19.141999999999999</c:v>
                </c:pt>
                <c:pt idx="3075">
                  <c:v>19.135999999999999</c:v>
                </c:pt>
                <c:pt idx="3076">
                  <c:v>19.135000000000002</c:v>
                </c:pt>
                <c:pt idx="3077">
                  <c:v>19.135000000000002</c:v>
                </c:pt>
                <c:pt idx="3078">
                  <c:v>19.129000000000001</c:v>
                </c:pt>
                <c:pt idx="3079">
                  <c:v>19.129000000000001</c:v>
                </c:pt>
                <c:pt idx="3080">
                  <c:v>19.128</c:v>
                </c:pt>
                <c:pt idx="3081">
                  <c:v>19.120999999999999</c:v>
                </c:pt>
                <c:pt idx="3082">
                  <c:v>19.120999999999999</c:v>
                </c:pt>
                <c:pt idx="3083">
                  <c:v>19.120999999999999</c:v>
                </c:pt>
                <c:pt idx="3084">
                  <c:v>19.114000000000001</c:v>
                </c:pt>
                <c:pt idx="3085">
                  <c:v>19.114000000000001</c:v>
                </c:pt>
                <c:pt idx="3086">
                  <c:v>19.113</c:v>
                </c:pt>
                <c:pt idx="3087">
                  <c:v>19.106000000000002</c:v>
                </c:pt>
                <c:pt idx="3088">
                  <c:v>19.106000000000002</c:v>
                </c:pt>
                <c:pt idx="3089">
                  <c:v>19.106000000000002</c:v>
                </c:pt>
                <c:pt idx="3090">
                  <c:v>19.097999999999999</c:v>
                </c:pt>
                <c:pt idx="3091">
                  <c:v>19.097999999999999</c:v>
                </c:pt>
                <c:pt idx="3092">
                  <c:v>19.097999999999999</c:v>
                </c:pt>
                <c:pt idx="3093">
                  <c:v>19.09</c:v>
                </c:pt>
                <c:pt idx="3094">
                  <c:v>19.09</c:v>
                </c:pt>
                <c:pt idx="3095">
                  <c:v>19.088999999999999</c:v>
                </c:pt>
                <c:pt idx="3096">
                  <c:v>19.082000000000001</c:v>
                </c:pt>
                <c:pt idx="3097">
                  <c:v>19.081</c:v>
                </c:pt>
                <c:pt idx="3098">
                  <c:v>19.073</c:v>
                </c:pt>
                <c:pt idx="3099">
                  <c:v>19.073</c:v>
                </c:pt>
                <c:pt idx="3100">
                  <c:v>19.071999999999999</c:v>
                </c:pt>
                <c:pt idx="3101">
                  <c:v>19.064</c:v>
                </c:pt>
                <c:pt idx="3102">
                  <c:v>19.064</c:v>
                </c:pt>
                <c:pt idx="3103">
                  <c:v>19.062999999999999</c:v>
                </c:pt>
                <c:pt idx="3104">
                  <c:v>19.055</c:v>
                </c:pt>
                <c:pt idx="3105">
                  <c:v>19.053999999999998</c:v>
                </c:pt>
                <c:pt idx="3106">
                  <c:v>19.053999999999998</c:v>
                </c:pt>
                <c:pt idx="3107">
                  <c:v>19.045000000000002</c:v>
                </c:pt>
                <c:pt idx="3108">
                  <c:v>19.027999999999999</c:v>
                </c:pt>
                <c:pt idx="3109">
                  <c:v>19.027000000000001</c:v>
                </c:pt>
                <c:pt idx="3110">
                  <c:v>19.018000000000001</c:v>
                </c:pt>
                <c:pt idx="3111">
                  <c:v>19.018000000000001</c:v>
                </c:pt>
                <c:pt idx="3112">
                  <c:v>19.016999999999999</c:v>
                </c:pt>
                <c:pt idx="3113">
                  <c:v>19.007000000000001</c:v>
                </c:pt>
                <c:pt idx="3114">
                  <c:v>19.007000000000001</c:v>
                </c:pt>
                <c:pt idx="3115">
                  <c:v>19.006</c:v>
                </c:pt>
                <c:pt idx="3116">
                  <c:v>18.997</c:v>
                </c:pt>
                <c:pt idx="3117">
                  <c:v>18.997</c:v>
                </c:pt>
                <c:pt idx="3118">
                  <c:v>18.995999999999999</c:v>
                </c:pt>
                <c:pt idx="3119">
                  <c:v>18.986000000000001</c:v>
                </c:pt>
                <c:pt idx="3120">
                  <c:v>18.986000000000001</c:v>
                </c:pt>
                <c:pt idx="3121">
                  <c:v>18.984999999999999</c:v>
                </c:pt>
                <c:pt idx="3122">
                  <c:v>18.974</c:v>
                </c:pt>
                <c:pt idx="3123">
                  <c:v>18.974</c:v>
                </c:pt>
                <c:pt idx="3124">
                  <c:v>18.972999999999999</c:v>
                </c:pt>
                <c:pt idx="3125">
                  <c:v>18.963000000000001</c:v>
                </c:pt>
                <c:pt idx="3126">
                  <c:v>18.963000000000001</c:v>
                </c:pt>
                <c:pt idx="3127">
                  <c:v>18.962</c:v>
                </c:pt>
                <c:pt idx="3128">
                  <c:v>18.951000000000001</c:v>
                </c:pt>
                <c:pt idx="3129">
                  <c:v>18.951000000000001</c:v>
                </c:pt>
                <c:pt idx="3130">
                  <c:v>18.95</c:v>
                </c:pt>
                <c:pt idx="3131">
                  <c:v>18.908999999999999</c:v>
                </c:pt>
                <c:pt idx="3132">
                  <c:v>18.908999999999999</c:v>
                </c:pt>
                <c:pt idx="3133">
                  <c:v>18.905000000000001</c:v>
                </c:pt>
                <c:pt idx="3134">
                  <c:v>18.805</c:v>
                </c:pt>
                <c:pt idx="3135">
                  <c:v>18.803999999999998</c:v>
                </c:pt>
                <c:pt idx="3136">
                  <c:v>18.792000000000002</c:v>
                </c:pt>
                <c:pt idx="3137">
                  <c:v>18.792000000000002</c:v>
                </c:pt>
                <c:pt idx="3138">
                  <c:v>18.791</c:v>
                </c:pt>
                <c:pt idx="3139">
                  <c:v>18.779</c:v>
                </c:pt>
                <c:pt idx="3140">
                  <c:v>18.779</c:v>
                </c:pt>
                <c:pt idx="3141">
                  <c:v>18.777999999999999</c:v>
                </c:pt>
                <c:pt idx="3142">
                  <c:v>18.765999999999998</c:v>
                </c:pt>
                <c:pt idx="3143">
                  <c:v>18.765999999999998</c:v>
                </c:pt>
                <c:pt idx="3144">
                  <c:v>18.765000000000001</c:v>
                </c:pt>
                <c:pt idx="3145">
                  <c:v>18.754000000000001</c:v>
                </c:pt>
                <c:pt idx="3146">
                  <c:v>18.754000000000001</c:v>
                </c:pt>
                <c:pt idx="3147">
                  <c:v>18.751999999999999</c:v>
                </c:pt>
                <c:pt idx="3148">
                  <c:v>18.741</c:v>
                </c:pt>
                <c:pt idx="3149">
                  <c:v>18.741</c:v>
                </c:pt>
                <c:pt idx="3150">
                  <c:v>18.739999999999998</c:v>
                </c:pt>
                <c:pt idx="3151">
                  <c:v>18.728000000000002</c:v>
                </c:pt>
                <c:pt idx="3152">
                  <c:v>18.728000000000002</c:v>
                </c:pt>
                <c:pt idx="3153">
                  <c:v>18.727</c:v>
                </c:pt>
                <c:pt idx="3154">
                  <c:v>18.715</c:v>
                </c:pt>
                <c:pt idx="3155">
                  <c:v>18.713999999999999</c:v>
                </c:pt>
                <c:pt idx="3156">
                  <c:v>18.702000000000002</c:v>
                </c:pt>
                <c:pt idx="3157">
                  <c:v>18.702000000000002</c:v>
                </c:pt>
                <c:pt idx="3158">
                  <c:v>18.701000000000001</c:v>
                </c:pt>
                <c:pt idx="3159">
                  <c:v>18.690000000000001</c:v>
                </c:pt>
                <c:pt idx="3160">
                  <c:v>18.690000000000001</c:v>
                </c:pt>
                <c:pt idx="3161">
                  <c:v>18.689</c:v>
                </c:pt>
                <c:pt idx="3162">
                  <c:v>18.677</c:v>
                </c:pt>
                <c:pt idx="3163">
                  <c:v>18.677</c:v>
                </c:pt>
                <c:pt idx="3164">
                  <c:v>18.675999999999998</c:v>
                </c:pt>
                <c:pt idx="3165">
                  <c:v>18.664999999999999</c:v>
                </c:pt>
                <c:pt idx="3166">
                  <c:v>18.664999999999999</c:v>
                </c:pt>
                <c:pt idx="3167">
                  <c:v>18.664000000000001</c:v>
                </c:pt>
                <c:pt idx="3168">
                  <c:v>18.652999999999999</c:v>
                </c:pt>
                <c:pt idx="3169">
                  <c:v>18.652999999999999</c:v>
                </c:pt>
                <c:pt idx="3170">
                  <c:v>18.652000000000001</c:v>
                </c:pt>
                <c:pt idx="3171">
                  <c:v>18.640999999999998</c:v>
                </c:pt>
                <c:pt idx="3172">
                  <c:v>18.617000000000001</c:v>
                </c:pt>
                <c:pt idx="3173">
                  <c:v>18.616</c:v>
                </c:pt>
                <c:pt idx="3174">
                  <c:v>18.606000000000002</c:v>
                </c:pt>
                <c:pt idx="3175">
                  <c:v>18.606000000000002</c:v>
                </c:pt>
                <c:pt idx="3176">
                  <c:v>18.605</c:v>
                </c:pt>
                <c:pt idx="3177">
                  <c:v>18.594000000000001</c:v>
                </c:pt>
                <c:pt idx="3178">
                  <c:v>18.594000000000001</c:v>
                </c:pt>
                <c:pt idx="3179">
                  <c:v>18.593</c:v>
                </c:pt>
                <c:pt idx="3180">
                  <c:v>18.582999999999998</c:v>
                </c:pt>
                <c:pt idx="3181">
                  <c:v>18.582999999999998</c:v>
                </c:pt>
                <c:pt idx="3182">
                  <c:v>18.582000000000001</c:v>
                </c:pt>
                <c:pt idx="3183">
                  <c:v>18.571999999999999</c:v>
                </c:pt>
                <c:pt idx="3184">
                  <c:v>18.571999999999999</c:v>
                </c:pt>
                <c:pt idx="3185">
                  <c:v>18.571000000000002</c:v>
                </c:pt>
                <c:pt idx="3186">
                  <c:v>18.561</c:v>
                </c:pt>
                <c:pt idx="3187">
                  <c:v>18.561</c:v>
                </c:pt>
                <c:pt idx="3188">
                  <c:v>18.559999999999999</c:v>
                </c:pt>
                <c:pt idx="3189">
                  <c:v>18.550999999999998</c:v>
                </c:pt>
                <c:pt idx="3190">
                  <c:v>18.550999999999998</c:v>
                </c:pt>
                <c:pt idx="3191">
                  <c:v>18.55</c:v>
                </c:pt>
                <c:pt idx="3192">
                  <c:v>18.54</c:v>
                </c:pt>
                <c:pt idx="3193">
                  <c:v>18.54</c:v>
                </c:pt>
                <c:pt idx="3194">
                  <c:v>18.539000000000001</c:v>
                </c:pt>
                <c:pt idx="3195">
                  <c:v>18.53</c:v>
                </c:pt>
                <c:pt idx="3196">
                  <c:v>18.53</c:v>
                </c:pt>
                <c:pt idx="3197">
                  <c:v>18.529</c:v>
                </c:pt>
                <c:pt idx="3198">
                  <c:v>18.52</c:v>
                </c:pt>
                <c:pt idx="3199">
                  <c:v>18.518999999999998</c:v>
                </c:pt>
                <c:pt idx="3200">
                  <c:v>18.518999999999998</c:v>
                </c:pt>
                <c:pt idx="3201">
                  <c:v>18.510000000000002</c:v>
                </c:pt>
                <c:pt idx="3202">
                  <c:v>18.510000000000002</c:v>
                </c:pt>
                <c:pt idx="3203">
                  <c:v>18.509</c:v>
                </c:pt>
                <c:pt idx="3204">
                  <c:v>18.5</c:v>
                </c:pt>
                <c:pt idx="3205">
                  <c:v>18.5</c:v>
                </c:pt>
                <c:pt idx="3206">
                  <c:v>18.498999999999999</c:v>
                </c:pt>
                <c:pt idx="3207">
                  <c:v>18.489999999999998</c:v>
                </c:pt>
                <c:pt idx="3208">
                  <c:v>18.489999999999998</c:v>
                </c:pt>
                <c:pt idx="3209">
                  <c:v>18.489999999999998</c:v>
                </c:pt>
                <c:pt idx="3210">
                  <c:v>18.481000000000002</c:v>
                </c:pt>
                <c:pt idx="3211">
                  <c:v>18.481000000000002</c:v>
                </c:pt>
                <c:pt idx="3212">
                  <c:v>18.48</c:v>
                </c:pt>
                <c:pt idx="3213">
                  <c:v>18.472000000000001</c:v>
                </c:pt>
                <c:pt idx="3214">
                  <c:v>18.472000000000001</c:v>
                </c:pt>
                <c:pt idx="3215">
                  <c:v>18.471</c:v>
                </c:pt>
                <c:pt idx="3216">
                  <c:v>18.463999999999999</c:v>
                </c:pt>
                <c:pt idx="3217">
                  <c:v>18.449000000000002</c:v>
                </c:pt>
                <c:pt idx="3218">
                  <c:v>18.448</c:v>
                </c:pt>
                <c:pt idx="3219">
                  <c:v>18.352</c:v>
                </c:pt>
                <c:pt idx="3220">
                  <c:v>18.349</c:v>
                </c:pt>
                <c:pt idx="3221">
                  <c:v>18.349</c:v>
                </c:pt>
                <c:pt idx="3222">
                  <c:v>18.349</c:v>
                </c:pt>
                <c:pt idx="3223">
                  <c:v>18.347000000000001</c:v>
                </c:pt>
                <c:pt idx="3224">
                  <c:v>18.347000000000001</c:v>
                </c:pt>
                <c:pt idx="3225">
                  <c:v>18.347000000000001</c:v>
                </c:pt>
                <c:pt idx="3226">
                  <c:v>18.344999999999999</c:v>
                </c:pt>
                <c:pt idx="3227">
                  <c:v>18.344999999999999</c:v>
                </c:pt>
                <c:pt idx="3228">
                  <c:v>18.344000000000001</c:v>
                </c:pt>
                <c:pt idx="3229">
                  <c:v>18.343</c:v>
                </c:pt>
                <c:pt idx="3230">
                  <c:v>18.343</c:v>
                </c:pt>
                <c:pt idx="3231">
                  <c:v>18.341999999999999</c:v>
                </c:pt>
                <c:pt idx="3232">
                  <c:v>18.341000000000001</c:v>
                </c:pt>
                <c:pt idx="3233">
                  <c:v>18.341000000000001</c:v>
                </c:pt>
                <c:pt idx="3234">
                  <c:v>18.341000000000001</c:v>
                </c:pt>
                <c:pt idx="3235">
                  <c:v>18.34</c:v>
                </c:pt>
                <c:pt idx="3236">
                  <c:v>18.34</c:v>
                </c:pt>
                <c:pt idx="3237">
                  <c:v>18.34</c:v>
                </c:pt>
                <c:pt idx="3238">
                  <c:v>18.350999999999999</c:v>
                </c:pt>
                <c:pt idx="3239">
                  <c:v>18.352</c:v>
                </c:pt>
                <c:pt idx="3240">
                  <c:v>18.353999999999999</c:v>
                </c:pt>
                <c:pt idx="3241">
                  <c:v>18.353999999999999</c:v>
                </c:pt>
                <c:pt idx="3242">
                  <c:v>18.355</c:v>
                </c:pt>
                <c:pt idx="3243">
                  <c:v>18.358000000000001</c:v>
                </c:pt>
                <c:pt idx="3244">
                  <c:v>18.358000000000001</c:v>
                </c:pt>
                <c:pt idx="3245">
                  <c:v>18.358000000000001</c:v>
                </c:pt>
                <c:pt idx="3246">
                  <c:v>18.361000000000001</c:v>
                </c:pt>
                <c:pt idx="3247">
                  <c:v>18.361000000000001</c:v>
                </c:pt>
                <c:pt idx="3248">
                  <c:v>18.361999999999998</c:v>
                </c:pt>
                <c:pt idx="3249">
                  <c:v>18.364999999999998</c:v>
                </c:pt>
                <c:pt idx="3250">
                  <c:v>18.364999999999998</c:v>
                </c:pt>
                <c:pt idx="3251">
                  <c:v>18.366</c:v>
                </c:pt>
                <c:pt idx="3252">
                  <c:v>18.369</c:v>
                </c:pt>
                <c:pt idx="3253">
                  <c:v>18.369</c:v>
                </c:pt>
                <c:pt idx="3254">
                  <c:v>18.37</c:v>
                </c:pt>
                <c:pt idx="3255">
                  <c:v>18.373999999999999</c:v>
                </c:pt>
                <c:pt idx="3256">
                  <c:v>18.373999999999999</c:v>
                </c:pt>
                <c:pt idx="3257">
                  <c:v>18.373999999999999</c:v>
                </c:pt>
                <c:pt idx="3258">
                  <c:v>18.379000000000001</c:v>
                </c:pt>
                <c:pt idx="3259">
                  <c:v>18.379000000000001</c:v>
                </c:pt>
                <c:pt idx="3260">
                  <c:v>18.379000000000001</c:v>
                </c:pt>
                <c:pt idx="3261">
                  <c:v>18.384</c:v>
                </c:pt>
                <c:pt idx="3262">
                  <c:v>18.384</c:v>
                </c:pt>
                <c:pt idx="3263">
                  <c:v>18.384</c:v>
                </c:pt>
                <c:pt idx="3264">
                  <c:v>18.388999999999999</c:v>
                </c:pt>
                <c:pt idx="3265">
                  <c:v>18.388999999999999</c:v>
                </c:pt>
                <c:pt idx="3266">
                  <c:v>18.39</c:v>
                </c:pt>
                <c:pt idx="3267">
                  <c:v>18.395</c:v>
                </c:pt>
                <c:pt idx="3268">
                  <c:v>18.395</c:v>
                </c:pt>
                <c:pt idx="3269">
                  <c:v>18.395</c:v>
                </c:pt>
                <c:pt idx="3270">
                  <c:v>18.401</c:v>
                </c:pt>
                <c:pt idx="3271">
                  <c:v>18.401</c:v>
                </c:pt>
                <c:pt idx="3272">
                  <c:v>18.401</c:v>
                </c:pt>
                <c:pt idx="3273">
                  <c:v>18.407</c:v>
                </c:pt>
                <c:pt idx="3274">
                  <c:v>18.407</c:v>
                </c:pt>
                <c:pt idx="3275">
                  <c:v>18.408000000000001</c:v>
                </c:pt>
                <c:pt idx="3276">
                  <c:v>18.434999999999999</c:v>
                </c:pt>
                <c:pt idx="3277">
                  <c:v>18.436</c:v>
                </c:pt>
                <c:pt idx="3278">
                  <c:v>18.442</c:v>
                </c:pt>
                <c:pt idx="3279">
                  <c:v>18.443000000000001</c:v>
                </c:pt>
                <c:pt idx="3280">
                  <c:v>18.443000000000001</c:v>
                </c:pt>
                <c:pt idx="3281">
                  <c:v>18.45</c:v>
                </c:pt>
                <c:pt idx="3282">
                  <c:v>18.45</c:v>
                </c:pt>
                <c:pt idx="3283">
                  <c:v>18.451000000000001</c:v>
                </c:pt>
                <c:pt idx="3284">
                  <c:v>18.457999999999998</c:v>
                </c:pt>
                <c:pt idx="3285">
                  <c:v>18.457999999999998</c:v>
                </c:pt>
                <c:pt idx="3286">
                  <c:v>18.459</c:v>
                </c:pt>
                <c:pt idx="3287">
                  <c:v>18.466000000000001</c:v>
                </c:pt>
                <c:pt idx="3288">
                  <c:v>18.466000000000001</c:v>
                </c:pt>
                <c:pt idx="3289">
                  <c:v>18.466999999999999</c:v>
                </c:pt>
                <c:pt idx="3290">
                  <c:v>18.475000000000001</c:v>
                </c:pt>
                <c:pt idx="3291">
                  <c:v>18.475000000000001</c:v>
                </c:pt>
                <c:pt idx="3292">
                  <c:v>18.475999999999999</c:v>
                </c:pt>
                <c:pt idx="3293">
                  <c:v>18.483000000000001</c:v>
                </c:pt>
                <c:pt idx="3294">
                  <c:v>18.483000000000001</c:v>
                </c:pt>
                <c:pt idx="3295">
                  <c:v>18.521999999999998</c:v>
                </c:pt>
                <c:pt idx="3296">
                  <c:v>18.524999999999999</c:v>
                </c:pt>
                <c:pt idx="3297">
                  <c:v>18.524999999999999</c:v>
                </c:pt>
                <c:pt idx="3298">
                  <c:v>18.527999999999999</c:v>
                </c:pt>
                <c:pt idx="3299">
                  <c:v>18.457000000000001</c:v>
                </c:pt>
                <c:pt idx="3300">
                  <c:v>18.452999999999999</c:v>
                </c:pt>
                <c:pt idx="3301">
                  <c:v>18.408999999999999</c:v>
                </c:pt>
                <c:pt idx="3302">
                  <c:v>18.408999999999999</c:v>
                </c:pt>
                <c:pt idx="3303">
                  <c:v>18.404</c:v>
                </c:pt>
                <c:pt idx="3304">
                  <c:v>18.356999999999999</c:v>
                </c:pt>
                <c:pt idx="3305">
                  <c:v>18.356000000000002</c:v>
                </c:pt>
                <c:pt idx="3306">
                  <c:v>18.352</c:v>
                </c:pt>
                <c:pt idx="3307">
                  <c:v>18.300999999999998</c:v>
                </c:pt>
                <c:pt idx="3308">
                  <c:v>18.300999999999998</c:v>
                </c:pt>
                <c:pt idx="3309">
                  <c:v>18.295999999999999</c:v>
                </c:pt>
                <c:pt idx="3310">
                  <c:v>18.242000000000001</c:v>
                </c:pt>
                <c:pt idx="3311">
                  <c:v>18.241</c:v>
                </c:pt>
                <c:pt idx="3312">
                  <c:v>18.236000000000001</c:v>
                </c:pt>
                <c:pt idx="3313">
                  <c:v>18.178999999999998</c:v>
                </c:pt>
                <c:pt idx="3314">
                  <c:v>18.178000000000001</c:v>
                </c:pt>
                <c:pt idx="3315">
                  <c:v>18.172999999999998</c:v>
                </c:pt>
                <c:pt idx="3316">
                  <c:v>18.111999999999998</c:v>
                </c:pt>
                <c:pt idx="3317">
                  <c:v>18.111000000000001</c:v>
                </c:pt>
                <c:pt idx="3318">
                  <c:v>18.105</c:v>
                </c:pt>
                <c:pt idx="3319">
                  <c:v>18.041</c:v>
                </c:pt>
                <c:pt idx="3320">
                  <c:v>18.041</c:v>
                </c:pt>
                <c:pt idx="3321">
                  <c:v>18.035</c:v>
                </c:pt>
                <c:pt idx="3322">
                  <c:v>17.966999999999999</c:v>
                </c:pt>
                <c:pt idx="3323">
                  <c:v>17.966000000000001</c:v>
                </c:pt>
                <c:pt idx="3324">
                  <c:v>17.959</c:v>
                </c:pt>
                <c:pt idx="3325">
                  <c:v>17.888999999999999</c:v>
                </c:pt>
                <c:pt idx="3326">
                  <c:v>17.888000000000002</c:v>
                </c:pt>
                <c:pt idx="3327">
                  <c:v>17.881</c:v>
                </c:pt>
                <c:pt idx="3328">
                  <c:v>17.808</c:v>
                </c:pt>
                <c:pt idx="3329">
                  <c:v>17.806999999999999</c:v>
                </c:pt>
                <c:pt idx="3330">
                  <c:v>17.8</c:v>
                </c:pt>
                <c:pt idx="3331">
                  <c:v>17.722999999999999</c:v>
                </c:pt>
                <c:pt idx="3332">
                  <c:v>17.722000000000001</c:v>
                </c:pt>
                <c:pt idx="3333">
                  <c:v>17.713999999999999</c:v>
                </c:pt>
                <c:pt idx="3334">
                  <c:v>17.634</c:v>
                </c:pt>
                <c:pt idx="3335">
                  <c:v>17.632999999999999</c:v>
                </c:pt>
                <c:pt idx="3336">
                  <c:v>17.625</c:v>
                </c:pt>
                <c:pt idx="3337">
                  <c:v>17.542000000000002</c:v>
                </c:pt>
                <c:pt idx="3338">
                  <c:v>17.541</c:v>
                </c:pt>
                <c:pt idx="3339">
                  <c:v>17.533000000000001</c:v>
                </c:pt>
                <c:pt idx="3340">
                  <c:v>17.445</c:v>
                </c:pt>
                <c:pt idx="3341">
                  <c:v>17.443999999999999</c:v>
                </c:pt>
                <c:pt idx="3342">
                  <c:v>17.436</c:v>
                </c:pt>
                <c:pt idx="3343">
                  <c:v>17.347000000000001</c:v>
                </c:pt>
                <c:pt idx="3344">
                  <c:v>17.119</c:v>
                </c:pt>
                <c:pt idx="3345">
                  <c:v>17.109000000000002</c:v>
                </c:pt>
                <c:pt idx="3346">
                  <c:v>17.009</c:v>
                </c:pt>
                <c:pt idx="3347">
                  <c:v>17.007999999999999</c:v>
                </c:pt>
                <c:pt idx="3348">
                  <c:v>16.998000000000001</c:v>
                </c:pt>
                <c:pt idx="3349">
                  <c:v>16.896000000000001</c:v>
                </c:pt>
                <c:pt idx="3350">
                  <c:v>16.895</c:v>
                </c:pt>
                <c:pt idx="3351">
                  <c:v>16.885999999999999</c:v>
                </c:pt>
                <c:pt idx="3352">
                  <c:v>16.779</c:v>
                </c:pt>
                <c:pt idx="3353">
                  <c:v>16.777999999999999</c:v>
                </c:pt>
                <c:pt idx="3354">
                  <c:v>16.768000000000001</c:v>
                </c:pt>
                <c:pt idx="3355">
                  <c:v>16.658999999999999</c:v>
                </c:pt>
                <c:pt idx="3356">
                  <c:v>16.657</c:v>
                </c:pt>
                <c:pt idx="3357">
                  <c:v>16.646999999999998</c:v>
                </c:pt>
                <c:pt idx="3358">
                  <c:v>16.535</c:v>
                </c:pt>
                <c:pt idx="3359">
                  <c:v>16.533999999999999</c:v>
                </c:pt>
                <c:pt idx="3360">
                  <c:v>16.523</c:v>
                </c:pt>
                <c:pt idx="3361">
                  <c:v>16.408999999999999</c:v>
                </c:pt>
                <c:pt idx="3362">
                  <c:v>16.407</c:v>
                </c:pt>
                <c:pt idx="3363">
                  <c:v>16.396999999999998</c:v>
                </c:pt>
                <c:pt idx="3364">
                  <c:v>16.277999999999999</c:v>
                </c:pt>
                <c:pt idx="3365">
                  <c:v>16.277000000000001</c:v>
                </c:pt>
                <c:pt idx="3366">
                  <c:v>16.265999999999998</c:v>
                </c:pt>
                <c:pt idx="3367">
                  <c:v>16.145</c:v>
                </c:pt>
                <c:pt idx="3368">
                  <c:v>16.143000000000001</c:v>
                </c:pt>
                <c:pt idx="3369">
                  <c:v>16.132000000000001</c:v>
                </c:pt>
                <c:pt idx="3370">
                  <c:v>16.007000000000001</c:v>
                </c:pt>
                <c:pt idx="3371">
                  <c:v>16.006</c:v>
                </c:pt>
                <c:pt idx="3372">
                  <c:v>15.994</c:v>
                </c:pt>
                <c:pt idx="3373">
                  <c:v>15.869</c:v>
                </c:pt>
                <c:pt idx="3374">
                  <c:v>15.867000000000001</c:v>
                </c:pt>
                <c:pt idx="3375">
                  <c:v>15.856</c:v>
                </c:pt>
                <c:pt idx="3376">
                  <c:v>15.727</c:v>
                </c:pt>
                <c:pt idx="3377">
                  <c:v>15.726000000000001</c:v>
                </c:pt>
                <c:pt idx="3378">
                  <c:v>15.714</c:v>
                </c:pt>
                <c:pt idx="3379">
                  <c:v>15.582000000000001</c:v>
                </c:pt>
                <c:pt idx="3380">
                  <c:v>15.581</c:v>
                </c:pt>
                <c:pt idx="3381">
                  <c:v>15.569000000000001</c:v>
                </c:pt>
                <c:pt idx="3382">
                  <c:v>15.435</c:v>
                </c:pt>
                <c:pt idx="3383">
                  <c:v>15.433999999999999</c:v>
                </c:pt>
                <c:pt idx="3384">
                  <c:v>15.422000000000001</c:v>
                </c:pt>
                <c:pt idx="3385">
                  <c:v>15.285</c:v>
                </c:pt>
                <c:pt idx="3386">
                  <c:v>15.284000000000001</c:v>
                </c:pt>
                <c:pt idx="3387">
                  <c:v>15.271000000000001</c:v>
                </c:pt>
                <c:pt idx="3388">
                  <c:v>15.132999999999999</c:v>
                </c:pt>
                <c:pt idx="3389">
                  <c:v>14.861000000000001</c:v>
                </c:pt>
                <c:pt idx="3390">
                  <c:v>14.847</c:v>
                </c:pt>
                <c:pt idx="3391">
                  <c:v>14.702</c:v>
                </c:pt>
                <c:pt idx="3392">
                  <c:v>14.7</c:v>
                </c:pt>
                <c:pt idx="3393">
                  <c:v>14.686</c:v>
                </c:pt>
                <c:pt idx="3394">
                  <c:v>14.539</c:v>
                </c:pt>
                <c:pt idx="3395">
                  <c:v>14.538</c:v>
                </c:pt>
                <c:pt idx="3396">
                  <c:v>14.523999999999999</c:v>
                </c:pt>
                <c:pt idx="3397">
                  <c:v>14.377000000000001</c:v>
                </c:pt>
                <c:pt idx="3398">
                  <c:v>14.375</c:v>
                </c:pt>
                <c:pt idx="3399">
                  <c:v>14.361000000000001</c:v>
                </c:pt>
                <c:pt idx="3400">
                  <c:v>14.212999999999999</c:v>
                </c:pt>
                <c:pt idx="3401">
                  <c:v>14.211</c:v>
                </c:pt>
                <c:pt idx="3402">
                  <c:v>14.198</c:v>
                </c:pt>
                <c:pt idx="3403">
                  <c:v>14.048</c:v>
                </c:pt>
                <c:pt idx="3404">
                  <c:v>14.045999999999999</c:v>
                </c:pt>
                <c:pt idx="3405">
                  <c:v>14.032</c:v>
                </c:pt>
                <c:pt idx="3406">
                  <c:v>13.88</c:v>
                </c:pt>
                <c:pt idx="3407">
                  <c:v>13.878</c:v>
                </c:pt>
                <c:pt idx="3408">
                  <c:v>13.864000000000001</c:v>
                </c:pt>
                <c:pt idx="3409">
                  <c:v>13.711</c:v>
                </c:pt>
                <c:pt idx="3410">
                  <c:v>13.709</c:v>
                </c:pt>
                <c:pt idx="3411">
                  <c:v>13.695</c:v>
                </c:pt>
                <c:pt idx="3412">
                  <c:v>13.54</c:v>
                </c:pt>
                <c:pt idx="3413">
                  <c:v>13.538</c:v>
                </c:pt>
                <c:pt idx="3414">
                  <c:v>13.369</c:v>
                </c:pt>
                <c:pt idx="3415">
                  <c:v>13.367000000000001</c:v>
                </c:pt>
                <c:pt idx="3416">
                  <c:v>13.353</c:v>
                </c:pt>
                <c:pt idx="3417">
                  <c:v>13.198</c:v>
                </c:pt>
                <c:pt idx="3418">
                  <c:v>13.196</c:v>
                </c:pt>
                <c:pt idx="3419">
                  <c:v>13.180999999999999</c:v>
                </c:pt>
                <c:pt idx="3420">
                  <c:v>13.026</c:v>
                </c:pt>
                <c:pt idx="3421">
                  <c:v>13.023999999999999</c:v>
                </c:pt>
                <c:pt idx="3422">
                  <c:v>13.01</c:v>
                </c:pt>
                <c:pt idx="3423">
                  <c:v>12.856</c:v>
                </c:pt>
                <c:pt idx="3424">
                  <c:v>12.853999999999999</c:v>
                </c:pt>
                <c:pt idx="3425">
                  <c:v>12.84</c:v>
                </c:pt>
                <c:pt idx="3426">
                  <c:v>12.686</c:v>
                </c:pt>
                <c:pt idx="3427">
                  <c:v>12.683999999999999</c:v>
                </c:pt>
                <c:pt idx="3428">
                  <c:v>12.67</c:v>
                </c:pt>
                <c:pt idx="3429">
                  <c:v>12.519</c:v>
                </c:pt>
                <c:pt idx="3430">
                  <c:v>12.516999999999999</c:v>
                </c:pt>
                <c:pt idx="3431">
                  <c:v>12.503</c:v>
                </c:pt>
                <c:pt idx="3432">
                  <c:v>12.353</c:v>
                </c:pt>
                <c:pt idx="3433">
                  <c:v>12.079000000000001</c:v>
                </c:pt>
                <c:pt idx="3434">
                  <c:v>12.066000000000001</c:v>
                </c:pt>
                <c:pt idx="3435">
                  <c:v>11.92</c:v>
                </c:pt>
                <c:pt idx="3436">
                  <c:v>11.917999999999999</c:v>
                </c:pt>
                <c:pt idx="3437">
                  <c:v>11.904999999999999</c:v>
                </c:pt>
                <c:pt idx="3438">
                  <c:v>11.763</c:v>
                </c:pt>
                <c:pt idx="3439">
                  <c:v>11.760999999999999</c:v>
                </c:pt>
                <c:pt idx="3440">
                  <c:v>11.747999999999999</c:v>
                </c:pt>
                <c:pt idx="3441">
                  <c:v>11.611000000000001</c:v>
                </c:pt>
                <c:pt idx="3442">
                  <c:v>11.609</c:v>
                </c:pt>
                <c:pt idx="3443">
                  <c:v>11.596</c:v>
                </c:pt>
                <c:pt idx="3444">
                  <c:v>11.464</c:v>
                </c:pt>
                <c:pt idx="3445">
                  <c:v>11.462999999999999</c:v>
                </c:pt>
                <c:pt idx="3446">
                  <c:v>11.451000000000001</c:v>
                </c:pt>
                <c:pt idx="3447">
                  <c:v>11.323</c:v>
                </c:pt>
                <c:pt idx="3448">
                  <c:v>11.321999999999999</c:v>
                </c:pt>
                <c:pt idx="3449">
                  <c:v>11.311</c:v>
                </c:pt>
                <c:pt idx="3450">
                  <c:v>11.188000000000001</c:v>
                </c:pt>
                <c:pt idx="3451">
                  <c:v>11.186999999999999</c:v>
                </c:pt>
                <c:pt idx="3452">
                  <c:v>11.176</c:v>
                </c:pt>
                <c:pt idx="3453">
                  <c:v>11.06</c:v>
                </c:pt>
                <c:pt idx="3454">
                  <c:v>11.058999999999999</c:v>
                </c:pt>
                <c:pt idx="3455">
                  <c:v>11.048</c:v>
                </c:pt>
                <c:pt idx="3456">
                  <c:v>10.939</c:v>
                </c:pt>
                <c:pt idx="3457">
                  <c:v>10.938000000000001</c:v>
                </c:pt>
                <c:pt idx="3458">
                  <c:v>10.928000000000001</c:v>
                </c:pt>
                <c:pt idx="3459">
                  <c:v>10.272</c:v>
                </c:pt>
                <c:pt idx="3460">
                  <c:v>10.271000000000001</c:v>
                </c:pt>
                <c:pt idx="3461">
                  <c:v>10.257999999999999</c:v>
                </c:pt>
                <c:pt idx="3462">
                  <c:v>10.257999999999999</c:v>
                </c:pt>
                <c:pt idx="3463">
                  <c:v>10.257</c:v>
                </c:pt>
                <c:pt idx="3464">
                  <c:v>10.255000000000001</c:v>
                </c:pt>
                <c:pt idx="3465">
                  <c:v>10.255000000000001</c:v>
                </c:pt>
                <c:pt idx="3466">
                  <c:v>10.256</c:v>
                </c:pt>
                <c:pt idx="3467">
                  <c:v>10.265000000000001</c:v>
                </c:pt>
                <c:pt idx="3468">
                  <c:v>10.265000000000001</c:v>
                </c:pt>
                <c:pt idx="3469">
                  <c:v>10.266999999999999</c:v>
                </c:pt>
                <c:pt idx="3470">
                  <c:v>10.288</c:v>
                </c:pt>
                <c:pt idx="3471">
                  <c:v>10.288</c:v>
                </c:pt>
                <c:pt idx="3472">
                  <c:v>10.291</c:v>
                </c:pt>
                <c:pt idx="3473">
                  <c:v>10.324</c:v>
                </c:pt>
                <c:pt idx="3474">
                  <c:v>10.324999999999999</c:v>
                </c:pt>
                <c:pt idx="3475">
                  <c:v>10.327999999999999</c:v>
                </c:pt>
                <c:pt idx="3476">
                  <c:v>10.372999999999999</c:v>
                </c:pt>
                <c:pt idx="3477">
                  <c:v>10.372999999999999</c:v>
                </c:pt>
                <c:pt idx="3478">
                  <c:v>10.378</c:v>
                </c:pt>
                <c:pt idx="3479">
                  <c:v>10.432</c:v>
                </c:pt>
                <c:pt idx="3480">
                  <c:v>10.433</c:v>
                </c:pt>
                <c:pt idx="3481">
                  <c:v>10.438000000000001</c:v>
                </c:pt>
                <c:pt idx="3482">
                  <c:v>10.502000000000001</c:v>
                </c:pt>
                <c:pt idx="3483">
                  <c:v>10.503</c:v>
                </c:pt>
                <c:pt idx="3484">
                  <c:v>10.509</c:v>
                </c:pt>
                <c:pt idx="3485">
                  <c:v>10.581</c:v>
                </c:pt>
                <c:pt idx="3486">
                  <c:v>10.582000000000001</c:v>
                </c:pt>
                <c:pt idx="3487">
                  <c:v>10.589</c:v>
                </c:pt>
                <c:pt idx="3488">
                  <c:v>10.67</c:v>
                </c:pt>
                <c:pt idx="3489">
                  <c:v>10.670999999999999</c:v>
                </c:pt>
                <c:pt idx="3490">
                  <c:v>10.679</c:v>
                </c:pt>
                <c:pt idx="3491">
                  <c:v>10.766999999999999</c:v>
                </c:pt>
                <c:pt idx="3492">
                  <c:v>10.768000000000001</c:v>
                </c:pt>
                <c:pt idx="3493">
                  <c:v>10.776999999999999</c:v>
                </c:pt>
                <c:pt idx="3494">
                  <c:v>10.874000000000001</c:v>
                </c:pt>
                <c:pt idx="3495">
                  <c:v>10.875</c:v>
                </c:pt>
                <c:pt idx="3496">
                  <c:v>10.884</c:v>
                </c:pt>
                <c:pt idx="3497">
                  <c:v>10.988</c:v>
                </c:pt>
                <c:pt idx="3498">
                  <c:v>10.99</c:v>
                </c:pt>
                <c:pt idx="3499">
                  <c:v>10.999000000000001</c:v>
                </c:pt>
                <c:pt idx="3500">
                  <c:v>11.111000000000001</c:v>
                </c:pt>
                <c:pt idx="3501">
                  <c:v>11.384</c:v>
                </c:pt>
                <c:pt idx="3502">
                  <c:v>11.396000000000001</c:v>
                </c:pt>
                <c:pt idx="3503">
                  <c:v>11.526</c:v>
                </c:pt>
                <c:pt idx="3504">
                  <c:v>11.528</c:v>
                </c:pt>
                <c:pt idx="3505">
                  <c:v>11.54</c:v>
                </c:pt>
                <c:pt idx="3506">
                  <c:v>11.673999999999999</c:v>
                </c:pt>
                <c:pt idx="3507">
                  <c:v>11.676</c:v>
                </c:pt>
                <c:pt idx="3508">
                  <c:v>11.689</c:v>
                </c:pt>
                <c:pt idx="3509">
                  <c:v>11.826000000000001</c:v>
                </c:pt>
                <c:pt idx="3510">
                  <c:v>11.827999999999999</c:v>
                </c:pt>
                <c:pt idx="3511">
                  <c:v>11.840999999999999</c:v>
                </c:pt>
                <c:pt idx="3512">
                  <c:v>11.981999999999999</c:v>
                </c:pt>
                <c:pt idx="3513">
                  <c:v>11.984</c:v>
                </c:pt>
                <c:pt idx="3514">
                  <c:v>11.997</c:v>
                </c:pt>
                <c:pt idx="3515">
                  <c:v>12.14</c:v>
                </c:pt>
                <c:pt idx="3516">
                  <c:v>12.141999999999999</c:v>
                </c:pt>
                <c:pt idx="3517">
                  <c:v>12.154999999999999</c:v>
                </c:pt>
                <c:pt idx="3518">
                  <c:v>12.301</c:v>
                </c:pt>
                <c:pt idx="3519">
                  <c:v>12.303000000000001</c:v>
                </c:pt>
                <c:pt idx="3520">
                  <c:v>12.316000000000001</c:v>
                </c:pt>
                <c:pt idx="3521">
                  <c:v>12.464</c:v>
                </c:pt>
                <c:pt idx="3522">
                  <c:v>12.465</c:v>
                </c:pt>
                <c:pt idx="3523">
                  <c:v>12.478</c:v>
                </c:pt>
                <c:pt idx="3524">
                  <c:v>12.628</c:v>
                </c:pt>
                <c:pt idx="3525">
                  <c:v>12.63</c:v>
                </c:pt>
                <c:pt idx="3526">
                  <c:v>12.643000000000001</c:v>
                </c:pt>
                <c:pt idx="3527">
                  <c:v>12.794</c:v>
                </c:pt>
                <c:pt idx="3528">
                  <c:v>12.795</c:v>
                </c:pt>
                <c:pt idx="3529">
                  <c:v>12.808999999999999</c:v>
                </c:pt>
                <c:pt idx="3530">
                  <c:v>12.961</c:v>
                </c:pt>
                <c:pt idx="3531">
                  <c:v>12.962</c:v>
                </c:pt>
                <c:pt idx="3532">
                  <c:v>12.976000000000001</c:v>
                </c:pt>
                <c:pt idx="3533">
                  <c:v>13.128</c:v>
                </c:pt>
                <c:pt idx="3534">
                  <c:v>13.13</c:v>
                </c:pt>
                <c:pt idx="3535">
                  <c:v>13.144</c:v>
                </c:pt>
                <c:pt idx="3536">
                  <c:v>13.295999999999999</c:v>
                </c:pt>
                <c:pt idx="3537">
                  <c:v>13.298</c:v>
                </c:pt>
                <c:pt idx="3538">
                  <c:v>13.311999999999999</c:v>
                </c:pt>
                <c:pt idx="3539">
                  <c:v>13.464</c:v>
                </c:pt>
                <c:pt idx="3540">
                  <c:v>13.465999999999999</c:v>
                </c:pt>
                <c:pt idx="3541">
                  <c:v>13.478999999999999</c:v>
                </c:pt>
                <c:pt idx="3542">
                  <c:v>13.631</c:v>
                </c:pt>
                <c:pt idx="3543">
                  <c:v>13.632</c:v>
                </c:pt>
                <c:pt idx="3544">
                  <c:v>13.647</c:v>
                </c:pt>
                <c:pt idx="3545">
                  <c:v>13.798</c:v>
                </c:pt>
                <c:pt idx="3546">
                  <c:v>14.102</c:v>
                </c:pt>
                <c:pt idx="3547">
                  <c:v>14.116</c:v>
                </c:pt>
                <c:pt idx="3548">
                  <c:v>14.263999999999999</c:v>
                </c:pt>
                <c:pt idx="3549">
                  <c:v>14.266</c:v>
                </c:pt>
                <c:pt idx="3550">
                  <c:v>14.279</c:v>
                </c:pt>
                <c:pt idx="3551">
                  <c:v>14.427</c:v>
                </c:pt>
                <c:pt idx="3552">
                  <c:v>14.429</c:v>
                </c:pt>
                <c:pt idx="3553">
                  <c:v>14.442</c:v>
                </c:pt>
                <c:pt idx="3554">
                  <c:v>14.587</c:v>
                </c:pt>
                <c:pt idx="3555">
                  <c:v>14.587999999999999</c:v>
                </c:pt>
                <c:pt idx="3556">
                  <c:v>14.601000000000001</c:v>
                </c:pt>
                <c:pt idx="3557">
                  <c:v>14.744999999999999</c:v>
                </c:pt>
                <c:pt idx="3558">
                  <c:v>14.747</c:v>
                </c:pt>
                <c:pt idx="3559">
                  <c:v>14.76</c:v>
                </c:pt>
                <c:pt idx="3560">
                  <c:v>14.901</c:v>
                </c:pt>
                <c:pt idx="3561">
                  <c:v>14.903</c:v>
                </c:pt>
                <c:pt idx="3562">
                  <c:v>14.916</c:v>
                </c:pt>
                <c:pt idx="3563">
                  <c:v>15.055999999999999</c:v>
                </c:pt>
                <c:pt idx="3564">
                  <c:v>15.058</c:v>
                </c:pt>
                <c:pt idx="3565">
                  <c:v>15.07</c:v>
                </c:pt>
                <c:pt idx="3566">
                  <c:v>15.207000000000001</c:v>
                </c:pt>
                <c:pt idx="3567">
                  <c:v>15.209</c:v>
                </c:pt>
                <c:pt idx="3568">
                  <c:v>15.221</c:v>
                </c:pt>
                <c:pt idx="3569">
                  <c:v>15.356999999999999</c:v>
                </c:pt>
                <c:pt idx="3570">
                  <c:v>15.358000000000001</c:v>
                </c:pt>
                <c:pt idx="3571">
                  <c:v>15.37</c:v>
                </c:pt>
                <c:pt idx="3572">
                  <c:v>16.568000000000001</c:v>
                </c:pt>
                <c:pt idx="3573">
                  <c:v>16.677</c:v>
                </c:pt>
                <c:pt idx="3574">
                  <c:v>16.678000000000001</c:v>
                </c:pt>
                <c:pt idx="3575">
                  <c:v>16.689</c:v>
                </c:pt>
                <c:pt idx="3576">
                  <c:v>16.795000000000002</c:v>
                </c:pt>
                <c:pt idx="3577">
                  <c:v>16.795999999999999</c:v>
                </c:pt>
                <c:pt idx="3578">
                  <c:v>16.806000000000001</c:v>
                </c:pt>
                <c:pt idx="3579">
                  <c:v>16.91</c:v>
                </c:pt>
                <c:pt idx="3580">
                  <c:v>16.911000000000001</c:v>
                </c:pt>
                <c:pt idx="3581">
                  <c:v>16.920000000000002</c:v>
                </c:pt>
                <c:pt idx="3582">
                  <c:v>17.021000000000001</c:v>
                </c:pt>
                <c:pt idx="3583">
                  <c:v>17.021999999999998</c:v>
                </c:pt>
                <c:pt idx="3584">
                  <c:v>17.030999999999999</c:v>
                </c:pt>
                <c:pt idx="3585">
                  <c:v>17.128</c:v>
                </c:pt>
                <c:pt idx="3586">
                  <c:v>17.129000000000001</c:v>
                </c:pt>
                <c:pt idx="3587">
                  <c:v>17.138000000000002</c:v>
                </c:pt>
                <c:pt idx="3588">
                  <c:v>17.233000000000001</c:v>
                </c:pt>
                <c:pt idx="3589">
                  <c:v>17.234000000000002</c:v>
                </c:pt>
                <c:pt idx="3590">
                  <c:v>17.242000000000001</c:v>
                </c:pt>
                <c:pt idx="3591">
                  <c:v>17.332999999999998</c:v>
                </c:pt>
                <c:pt idx="3592">
                  <c:v>17.334</c:v>
                </c:pt>
                <c:pt idx="3593">
                  <c:v>17.341999999999999</c:v>
                </c:pt>
                <c:pt idx="3594">
                  <c:v>17.431000000000001</c:v>
                </c:pt>
                <c:pt idx="3595">
                  <c:v>17.431999999999999</c:v>
                </c:pt>
                <c:pt idx="3596">
                  <c:v>17.440999999999999</c:v>
                </c:pt>
                <c:pt idx="3597">
                  <c:v>17.524999999999999</c:v>
                </c:pt>
                <c:pt idx="3598">
                  <c:v>17.526</c:v>
                </c:pt>
                <c:pt idx="3599">
                  <c:v>17.533999999999999</c:v>
                </c:pt>
                <c:pt idx="3600">
                  <c:v>17.614999999999998</c:v>
                </c:pt>
                <c:pt idx="3601">
                  <c:v>17.638000000000002</c:v>
                </c:pt>
                <c:pt idx="3602">
                  <c:v>17.666</c:v>
                </c:pt>
                <c:pt idx="3603">
                  <c:v>17.666</c:v>
                </c:pt>
                <c:pt idx="3604">
                  <c:v>17.693000000000001</c:v>
                </c:pt>
                <c:pt idx="3605">
                  <c:v>18.219000000000001</c:v>
                </c:pt>
                <c:pt idx="3606">
                  <c:v>18.222999999999999</c:v>
                </c:pt>
                <c:pt idx="3607">
                  <c:v>18.265999999999998</c:v>
                </c:pt>
                <c:pt idx="3608">
                  <c:v>18.266999999999999</c:v>
                </c:pt>
                <c:pt idx="3609">
                  <c:v>18.271000000000001</c:v>
                </c:pt>
                <c:pt idx="3610">
                  <c:v>18.309000000000001</c:v>
                </c:pt>
                <c:pt idx="3611">
                  <c:v>18.309999999999999</c:v>
                </c:pt>
                <c:pt idx="3612">
                  <c:v>18.312999999999999</c:v>
                </c:pt>
                <c:pt idx="3613">
                  <c:v>18.349</c:v>
                </c:pt>
                <c:pt idx="3614">
                  <c:v>18.350000000000001</c:v>
                </c:pt>
                <c:pt idx="3615">
                  <c:v>18.353000000000002</c:v>
                </c:pt>
                <c:pt idx="3616">
                  <c:v>18.385000000000002</c:v>
                </c:pt>
                <c:pt idx="3617">
                  <c:v>18.385000000000002</c:v>
                </c:pt>
                <c:pt idx="3618">
                  <c:v>18.388000000000002</c:v>
                </c:pt>
                <c:pt idx="3619">
                  <c:v>18.416</c:v>
                </c:pt>
                <c:pt idx="3620">
                  <c:v>18.416</c:v>
                </c:pt>
                <c:pt idx="3621">
                  <c:v>18.419</c:v>
                </c:pt>
                <c:pt idx="3622">
                  <c:v>18.443000000000001</c:v>
                </c:pt>
                <c:pt idx="3623">
                  <c:v>18.443999999999999</c:v>
                </c:pt>
                <c:pt idx="3624">
                  <c:v>18.446000000000002</c:v>
                </c:pt>
                <c:pt idx="3625">
                  <c:v>18.466999999999999</c:v>
                </c:pt>
                <c:pt idx="3626">
                  <c:v>18.466999999999999</c:v>
                </c:pt>
                <c:pt idx="3627">
                  <c:v>18.469000000000001</c:v>
                </c:pt>
                <c:pt idx="3628">
                  <c:v>18.486000000000001</c:v>
                </c:pt>
                <c:pt idx="3629">
                  <c:v>18.486000000000001</c:v>
                </c:pt>
                <c:pt idx="3630">
                  <c:v>18.488</c:v>
                </c:pt>
                <c:pt idx="3631">
                  <c:v>18.501000000000001</c:v>
                </c:pt>
                <c:pt idx="3632">
                  <c:v>18.501000000000001</c:v>
                </c:pt>
                <c:pt idx="3633">
                  <c:v>18.503</c:v>
                </c:pt>
                <c:pt idx="3634">
                  <c:v>18.512</c:v>
                </c:pt>
                <c:pt idx="3635">
                  <c:v>18.513000000000002</c:v>
                </c:pt>
                <c:pt idx="3636">
                  <c:v>18.513000000000002</c:v>
                </c:pt>
                <c:pt idx="3637">
                  <c:v>18.518999999999998</c:v>
                </c:pt>
                <c:pt idx="3638">
                  <c:v>18.518999999999998</c:v>
                </c:pt>
                <c:pt idx="3639">
                  <c:v>18.52</c:v>
                </c:pt>
                <c:pt idx="3640">
                  <c:v>18.521999999999998</c:v>
                </c:pt>
                <c:pt idx="3641">
                  <c:v>18.521999999999998</c:v>
                </c:pt>
                <c:pt idx="3642">
                  <c:v>18.521999999999998</c:v>
                </c:pt>
                <c:pt idx="3643">
                  <c:v>18.521000000000001</c:v>
                </c:pt>
                <c:pt idx="3644">
                  <c:v>18.507999999999999</c:v>
                </c:pt>
                <c:pt idx="3645">
                  <c:v>18.507000000000001</c:v>
                </c:pt>
                <c:pt idx="3646">
                  <c:v>18.495000000000001</c:v>
                </c:pt>
                <c:pt idx="3647">
                  <c:v>18.495000000000001</c:v>
                </c:pt>
                <c:pt idx="3648">
                  <c:v>18.492999999999999</c:v>
                </c:pt>
                <c:pt idx="3649">
                  <c:v>18.478000000000002</c:v>
                </c:pt>
                <c:pt idx="3650">
                  <c:v>18.478000000000002</c:v>
                </c:pt>
                <c:pt idx="3651">
                  <c:v>18.475999999999999</c:v>
                </c:pt>
                <c:pt idx="3652">
                  <c:v>18.457000000000001</c:v>
                </c:pt>
                <c:pt idx="3653">
                  <c:v>18.457000000000001</c:v>
                </c:pt>
                <c:pt idx="3654">
                  <c:v>18.454999999999998</c:v>
                </c:pt>
                <c:pt idx="3655">
                  <c:v>18.431999999999999</c:v>
                </c:pt>
                <c:pt idx="3656">
                  <c:v>18.431999999999999</c:v>
                </c:pt>
                <c:pt idx="3657">
                  <c:v>18.428999999999998</c:v>
                </c:pt>
                <c:pt idx="3658">
                  <c:v>18.402999999999999</c:v>
                </c:pt>
                <c:pt idx="3659">
                  <c:v>18.402999999999999</c:v>
                </c:pt>
                <c:pt idx="3660">
                  <c:v>18.399999999999999</c:v>
                </c:pt>
                <c:pt idx="3661">
                  <c:v>18.37</c:v>
                </c:pt>
                <c:pt idx="3662">
                  <c:v>18.369</c:v>
                </c:pt>
                <c:pt idx="3663">
                  <c:v>18.367000000000001</c:v>
                </c:pt>
                <c:pt idx="3664">
                  <c:v>18.332999999999998</c:v>
                </c:pt>
                <c:pt idx="3665">
                  <c:v>18.332000000000001</c:v>
                </c:pt>
                <c:pt idx="3666">
                  <c:v>18.291</c:v>
                </c:pt>
                <c:pt idx="3667">
                  <c:v>18.291</c:v>
                </c:pt>
                <c:pt idx="3668">
                  <c:v>18.288</c:v>
                </c:pt>
                <c:pt idx="3669">
                  <c:v>18.247</c:v>
                </c:pt>
                <c:pt idx="3670">
                  <c:v>18.245999999999999</c:v>
                </c:pt>
                <c:pt idx="3671">
                  <c:v>18.242000000000001</c:v>
                </c:pt>
                <c:pt idx="3672">
                  <c:v>18.198</c:v>
                </c:pt>
                <c:pt idx="3673">
                  <c:v>18.196999999999999</c:v>
                </c:pt>
                <c:pt idx="3674">
                  <c:v>18.193000000000001</c:v>
                </c:pt>
                <c:pt idx="3675">
                  <c:v>18.145</c:v>
                </c:pt>
                <c:pt idx="3676">
                  <c:v>18.143999999999998</c:v>
                </c:pt>
                <c:pt idx="3677">
                  <c:v>18.14</c:v>
                </c:pt>
                <c:pt idx="3678">
                  <c:v>18.087</c:v>
                </c:pt>
                <c:pt idx="3679">
                  <c:v>18.085999999999999</c:v>
                </c:pt>
                <c:pt idx="3680">
                  <c:v>18.082000000000001</c:v>
                </c:pt>
                <c:pt idx="3681">
                  <c:v>18.026</c:v>
                </c:pt>
                <c:pt idx="3682">
                  <c:v>18.026</c:v>
                </c:pt>
                <c:pt idx="3683">
                  <c:v>18.02</c:v>
                </c:pt>
                <c:pt idx="3684">
                  <c:v>17.960999999999999</c:v>
                </c:pt>
                <c:pt idx="3685">
                  <c:v>17.96</c:v>
                </c:pt>
                <c:pt idx="3686">
                  <c:v>17.954999999999998</c:v>
                </c:pt>
                <c:pt idx="3687">
                  <c:v>17.891999999999999</c:v>
                </c:pt>
                <c:pt idx="3688">
                  <c:v>17.757000000000001</c:v>
                </c:pt>
                <c:pt idx="3689">
                  <c:v>17.75</c:v>
                </c:pt>
                <c:pt idx="3690">
                  <c:v>17.677</c:v>
                </c:pt>
                <c:pt idx="3691">
                  <c:v>17.675999999999998</c:v>
                </c:pt>
                <c:pt idx="3692">
                  <c:v>17.669</c:v>
                </c:pt>
                <c:pt idx="3693">
                  <c:v>17.593</c:v>
                </c:pt>
                <c:pt idx="3694">
                  <c:v>17.591999999999999</c:v>
                </c:pt>
                <c:pt idx="3695">
                  <c:v>17.584</c:v>
                </c:pt>
                <c:pt idx="3696">
                  <c:v>17.504999999999999</c:v>
                </c:pt>
                <c:pt idx="3697">
                  <c:v>17.504000000000001</c:v>
                </c:pt>
                <c:pt idx="3698">
                  <c:v>17.495999999999999</c:v>
                </c:pt>
                <c:pt idx="3699">
                  <c:v>17.411999999999999</c:v>
                </c:pt>
                <c:pt idx="3700">
                  <c:v>17.411000000000001</c:v>
                </c:pt>
                <c:pt idx="3701">
                  <c:v>17.402999999999999</c:v>
                </c:pt>
                <c:pt idx="3702">
                  <c:v>17.315999999999999</c:v>
                </c:pt>
                <c:pt idx="3703">
                  <c:v>17.315000000000001</c:v>
                </c:pt>
                <c:pt idx="3704">
                  <c:v>17.306999999999999</c:v>
                </c:pt>
                <c:pt idx="3705">
                  <c:v>17.216000000000001</c:v>
                </c:pt>
                <c:pt idx="3706">
                  <c:v>17.215</c:v>
                </c:pt>
                <c:pt idx="3707">
                  <c:v>17.207000000000001</c:v>
                </c:pt>
                <c:pt idx="3708">
                  <c:v>17.113</c:v>
                </c:pt>
                <c:pt idx="3709">
                  <c:v>17.111999999999998</c:v>
                </c:pt>
                <c:pt idx="3710">
                  <c:v>17.103000000000002</c:v>
                </c:pt>
                <c:pt idx="3711">
                  <c:v>17.004999999999999</c:v>
                </c:pt>
                <c:pt idx="3712">
                  <c:v>17.004000000000001</c:v>
                </c:pt>
                <c:pt idx="3713">
                  <c:v>16.995000000000001</c:v>
                </c:pt>
                <c:pt idx="3714">
                  <c:v>16.893999999999998</c:v>
                </c:pt>
                <c:pt idx="3715">
                  <c:v>16.891999999999999</c:v>
                </c:pt>
                <c:pt idx="3716">
                  <c:v>16.882999999999999</c:v>
                </c:pt>
                <c:pt idx="3717">
                  <c:v>16.779</c:v>
                </c:pt>
                <c:pt idx="3718">
                  <c:v>16.777999999999999</c:v>
                </c:pt>
                <c:pt idx="3719">
                  <c:v>16.768000000000001</c:v>
                </c:pt>
                <c:pt idx="3720">
                  <c:v>16.658999999999999</c:v>
                </c:pt>
                <c:pt idx="3721">
                  <c:v>16.657</c:v>
                </c:pt>
                <c:pt idx="3722">
                  <c:v>16.646999999999998</c:v>
                </c:pt>
                <c:pt idx="3723">
                  <c:v>16.533999999999999</c:v>
                </c:pt>
                <c:pt idx="3724">
                  <c:v>16.533000000000001</c:v>
                </c:pt>
                <c:pt idx="3725">
                  <c:v>16.521999999999998</c:v>
                </c:pt>
                <c:pt idx="3726">
                  <c:v>16.405999999999999</c:v>
                </c:pt>
                <c:pt idx="3727">
                  <c:v>16.405000000000001</c:v>
                </c:pt>
                <c:pt idx="3728">
                  <c:v>16.395</c:v>
                </c:pt>
                <c:pt idx="3729">
                  <c:v>16.274999999999999</c:v>
                </c:pt>
                <c:pt idx="3730">
                  <c:v>16.274000000000001</c:v>
                </c:pt>
                <c:pt idx="3731">
                  <c:v>16.262</c:v>
                </c:pt>
                <c:pt idx="3732">
                  <c:v>16.14</c:v>
                </c:pt>
                <c:pt idx="3733">
                  <c:v>15.897</c:v>
                </c:pt>
                <c:pt idx="3734">
                  <c:v>15.885</c:v>
                </c:pt>
                <c:pt idx="3735">
                  <c:v>15.756</c:v>
                </c:pt>
                <c:pt idx="3736">
                  <c:v>15.754</c:v>
                </c:pt>
                <c:pt idx="3737">
                  <c:v>15.742000000000001</c:v>
                </c:pt>
                <c:pt idx="3738">
                  <c:v>15.608000000000001</c:v>
                </c:pt>
                <c:pt idx="3739">
                  <c:v>15.606999999999999</c:v>
                </c:pt>
                <c:pt idx="3740">
                  <c:v>15.595000000000001</c:v>
                </c:pt>
                <c:pt idx="3741">
                  <c:v>15.459</c:v>
                </c:pt>
                <c:pt idx="3742">
                  <c:v>15.457000000000001</c:v>
                </c:pt>
                <c:pt idx="3743">
                  <c:v>15.444000000000001</c:v>
                </c:pt>
                <c:pt idx="3744">
                  <c:v>15.303000000000001</c:v>
                </c:pt>
                <c:pt idx="3745">
                  <c:v>15.301</c:v>
                </c:pt>
                <c:pt idx="3746">
                  <c:v>15.288</c:v>
                </c:pt>
                <c:pt idx="3747">
                  <c:v>15.144</c:v>
                </c:pt>
                <c:pt idx="3748">
                  <c:v>15.143000000000001</c:v>
                </c:pt>
                <c:pt idx="3749">
                  <c:v>15.129</c:v>
                </c:pt>
                <c:pt idx="3750">
                  <c:v>14.984</c:v>
                </c:pt>
                <c:pt idx="3751">
                  <c:v>14.981999999999999</c:v>
                </c:pt>
                <c:pt idx="3752">
                  <c:v>14.968999999999999</c:v>
                </c:pt>
                <c:pt idx="3753">
                  <c:v>14.821</c:v>
                </c:pt>
                <c:pt idx="3754">
                  <c:v>14.819000000000001</c:v>
                </c:pt>
                <c:pt idx="3755">
                  <c:v>14.805999999999999</c:v>
                </c:pt>
                <c:pt idx="3756">
                  <c:v>14.654999999999999</c:v>
                </c:pt>
                <c:pt idx="3757">
                  <c:v>14.653</c:v>
                </c:pt>
                <c:pt idx="3758">
                  <c:v>14.638999999999999</c:v>
                </c:pt>
                <c:pt idx="3759">
                  <c:v>14.486000000000001</c:v>
                </c:pt>
                <c:pt idx="3760">
                  <c:v>14.47</c:v>
                </c:pt>
                <c:pt idx="3761">
                  <c:v>14.315</c:v>
                </c:pt>
                <c:pt idx="3762">
                  <c:v>14.313000000000001</c:v>
                </c:pt>
                <c:pt idx="3763">
                  <c:v>14.298</c:v>
                </c:pt>
                <c:pt idx="3764">
                  <c:v>14.141</c:v>
                </c:pt>
                <c:pt idx="3765">
                  <c:v>14.138999999999999</c:v>
                </c:pt>
                <c:pt idx="3766">
                  <c:v>14.125</c:v>
                </c:pt>
                <c:pt idx="3767">
                  <c:v>13.965</c:v>
                </c:pt>
                <c:pt idx="3768">
                  <c:v>13.962999999999999</c:v>
                </c:pt>
                <c:pt idx="3769">
                  <c:v>13.949</c:v>
                </c:pt>
                <c:pt idx="3770">
                  <c:v>13.786</c:v>
                </c:pt>
                <c:pt idx="3771">
                  <c:v>13.784000000000001</c:v>
                </c:pt>
                <c:pt idx="3772">
                  <c:v>13.77</c:v>
                </c:pt>
                <c:pt idx="3773">
                  <c:v>13.605</c:v>
                </c:pt>
                <c:pt idx="3774">
                  <c:v>13.603999999999999</c:v>
                </c:pt>
                <c:pt idx="3775">
                  <c:v>13.589</c:v>
                </c:pt>
                <c:pt idx="3776">
                  <c:v>13.423999999999999</c:v>
                </c:pt>
                <c:pt idx="3777">
                  <c:v>12.978999999999999</c:v>
                </c:pt>
                <c:pt idx="3778">
                  <c:v>12.964</c:v>
                </c:pt>
                <c:pt idx="3779">
                  <c:v>12.797000000000001</c:v>
                </c:pt>
                <c:pt idx="3780">
                  <c:v>12.795</c:v>
                </c:pt>
                <c:pt idx="3781">
                  <c:v>12.613</c:v>
                </c:pt>
                <c:pt idx="3782">
                  <c:v>12.611000000000001</c:v>
                </c:pt>
                <c:pt idx="3783">
                  <c:v>12.596</c:v>
                </c:pt>
                <c:pt idx="3784">
                  <c:v>12.430999999999999</c:v>
                </c:pt>
                <c:pt idx="3785">
                  <c:v>12.429</c:v>
                </c:pt>
                <c:pt idx="3786">
                  <c:v>12.413</c:v>
                </c:pt>
                <c:pt idx="3787">
                  <c:v>12.247</c:v>
                </c:pt>
                <c:pt idx="3788">
                  <c:v>12.244999999999999</c:v>
                </c:pt>
                <c:pt idx="3789">
                  <c:v>12.23</c:v>
                </c:pt>
                <c:pt idx="3790">
                  <c:v>12.065</c:v>
                </c:pt>
                <c:pt idx="3791">
                  <c:v>12.063000000000001</c:v>
                </c:pt>
                <c:pt idx="3792">
                  <c:v>12.047000000000001</c:v>
                </c:pt>
                <c:pt idx="3793">
                  <c:v>11.882999999999999</c:v>
                </c:pt>
                <c:pt idx="3794">
                  <c:v>11.881</c:v>
                </c:pt>
                <c:pt idx="3795">
                  <c:v>11.866</c:v>
                </c:pt>
                <c:pt idx="3796">
                  <c:v>11.705</c:v>
                </c:pt>
                <c:pt idx="3797">
                  <c:v>11.704000000000001</c:v>
                </c:pt>
                <c:pt idx="3798">
                  <c:v>11.688000000000001</c:v>
                </c:pt>
                <c:pt idx="3799">
                  <c:v>11.531000000000001</c:v>
                </c:pt>
                <c:pt idx="3800">
                  <c:v>11.529</c:v>
                </c:pt>
                <c:pt idx="3801">
                  <c:v>11.515000000000001</c:v>
                </c:pt>
                <c:pt idx="3802">
                  <c:v>11.361000000000001</c:v>
                </c:pt>
                <c:pt idx="3803">
                  <c:v>11.359</c:v>
                </c:pt>
                <c:pt idx="3804">
                  <c:v>11.194000000000001</c:v>
                </c:pt>
                <c:pt idx="3805">
                  <c:v>11.193</c:v>
                </c:pt>
                <c:pt idx="3806">
                  <c:v>11.179</c:v>
                </c:pt>
                <c:pt idx="3807">
                  <c:v>11.032999999999999</c:v>
                </c:pt>
                <c:pt idx="3808">
                  <c:v>11.031000000000001</c:v>
                </c:pt>
                <c:pt idx="3809">
                  <c:v>11.018000000000001</c:v>
                </c:pt>
                <c:pt idx="3810">
                  <c:v>10.314</c:v>
                </c:pt>
                <c:pt idx="3811">
                  <c:v>9.7249999999999996</c:v>
                </c:pt>
                <c:pt idx="3812">
                  <c:v>9.7289999999999992</c:v>
                </c:pt>
                <c:pt idx="3813">
                  <c:v>9.7289999999999992</c:v>
                </c:pt>
                <c:pt idx="3814">
                  <c:v>9.7360000000000007</c:v>
                </c:pt>
                <c:pt idx="3815">
                  <c:v>9.8710000000000004</c:v>
                </c:pt>
                <c:pt idx="3816">
                  <c:v>9.8710000000000004</c:v>
                </c:pt>
                <c:pt idx="3817">
                  <c:v>9.8670000000000009</c:v>
                </c:pt>
                <c:pt idx="3818">
                  <c:v>9.8670000000000009</c:v>
                </c:pt>
                <c:pt idx="3819">
                  <c:v>9.8659999999999997</c:v>
                </c:pt>
                <c:pt idx="3820">
                  <c:v>9.8629999999999995</c:v>
                </c:pt>
                <c:pt idx="3821">
                  <c:v>9.8629999999999995</c:v>
                </c:pt>
                <c:pt idx="3822">
                  <c:v>9.8629999999999995</c:v>
                </c:pt>
                <c:pt idx="3823">
                  <c:v>9.8610000000000007</c:v>
                </c:pt>
                <c:pt idx="3824">
                  <c:v>9.8610000000000007</c:v>
                </c:pt>
                <c:pt idx="3825">
                  <c:v>9.8610000000000007</c:v>
                </c:pt>
                <c:pt idx="3826">
                  <c:v>9.86</c:v>
                </c:pt>
                <c:pt idx="3827">
                  <c:v>9.86</c:v>
                </c:pt>
                <c:pt idx="3828">
                  <c:v>9.86</c:v>
                </c:pt>
                <c:pt idx="3829">
                  <c:v>9.8610000000000007</c:v>
                </c:pt>
                <c:pt idx="3830">
                  <c:v>9.8610000000000007</c:v>
                </c:pt>
                <c:pt idx="3831">
                  <c:v>9.8610000000000007</c:v>
                </c:pt>
                <c:pt idx="3832">
                  <c:v>9.8620000000000001</c:v>
                </c:pt>
                <c:pt idx="3833">
                  <c:v>9.8620000000000001</c:v>
                </c:pt>
                <c:pt idx="3834">
                  <c:v>9.8620000000000001</c:v>
                </c:pt>
                <c:pt idx="3835">
                  <c:v>9.8650000000000002</c:v>
                </c:pt>
                <c:pt idx="3836">
                  <c:v>9.8650000000000002</c:v>
                </c:pt>
                <c:pt idx="3837">
                  <c:v>9.8650000000000002</c:v>
                </c:pt>
                <c:pt idx="3838">
                  <c:v>9.8670000000000009</c:v>
                </c:pt>
                <c:pt idx="3839">
                  <c:v>9.8670000000000009</c:v>
                </c:pt>
                <c:pt idx="3840">
                  <c:v>9.8670000000000009</c:v>
                </c:pt>
                <c:pt idx="3841">
                  <c:v>9.8699999999999992</c:v>
                </c:pt>
                <c:pt idx="3842">
                  <c:v>9.8699999999999992</c:v>
                </c:pt>
                <c:pt idx="3843">
                  <c:v>9.8699999999999992</c:v>
                </c:pt>
                <c:pt idx="3844">
                  <c:v>9.8729999999999993</c:v>
                </c:pt>
                <c:pt idx="3845">
                  <c:v>9.8729999999999993</c:v>
                </c:pt>
                <c:pt idx="3846">
                  <c:v>9.8729999999999993</c:v>
                </c:pt>
                <c:pt idx="3847">
                  <c:v>9.8770000000000007</c:v>
                </c:pt>
                <c:pt idx="3848">
                  <c:v>9.8810000000000002</c:v>
                </c:pt>
                <c:pt idx="3849">
                  <c:v>9.8810000000000002</c:v>
                </c:pt>
                <c:pt idx="3850">
                  <c:v>9.8810000000000002</c:v>
                </c:pt>
                <c:pt idx="3851">
                  <c:v>9.8859999999999992</c:v>
                </c:pt>
                <c:pt idx="3852">
                  <c:v>9.8859999999999992</c:v>
                </c:pt>
                <c:pt idx="3853">
                  <c:v>9.8870000000000005</c:v>
                </c:pt>
                <c:pt idx="3854">
                  <c:v>9.8930000000000007</c:v>
                </c:pt>
                <c:pt idx="3855">
                  <c:v>9.8930000000000007</c:v>
                </c:pt>
                <c:pt idx="3856">
                  <c:v>9.8930000000000007</c:v>
                </c:pt>
                <c:pt idx="3857">
                  <c:v>9.9009999999999998</c:v>
                </c:pt>
                <c:pt idx="3858">
                  <c:v>9.92</c:v>
                </c:pt>
                <c:pt idx="3859">
                  <c:v>9.9209999999999994</c:v>
                </c:pt>
                <c:pt idx="3860">
                  <c:v>9.93</c:v>
                </c:pt>
                <c:pt idx="3861">
                  <c:v>9.93</c:v>
                </c:pt>
                <c:pt idx="3862">
                  <c:v>9.94</c:v>
                </c:pt>
                <c:pt idx="3863">
                  <c:v>9.94</c:v>
                </c:pt>
                <c:pt idx="3864">
                  <c:v>9.9410000000000007</c:v>
                </c:pt>
                <c:pt idx="3865">
                  <c:v>9.9499999999999993</c:v>
                </c:pt>
                <c:pt idx="3866">
                  <c:v>9.9499999999999993</c:v>
                </c:pt>
                <c:pt idx="3867">
                  <c:v>9.9600000000000009</c:v>
                </c:pt>
                <c:pt idx="3868">
                  <c:v>9.9600000000000009</c:v>
                </c:pt>
                <c:pt idx="3869">
                  <c:v>9.9610000000000003</c:v>
                </c:pt>
                <c:pt idx="3870">
                  <c:v>9.9700000000000006</c:v>
                </c:pt>
                <c:pt idx="3871">
                  <c:v>9.9700000000000006</c:v>
                </c:pt>
                <c:pt idx="3872">
                  <c:v>9.9710000000000001</c:v>
                </c:pt>
                <c:pt idx="3873">
                  <c:v>9.9809999999999999</c:v>
                </c:pt>
                <c:pt idx="3874">
                  <c:v>9.9809999999999999</c:v>
                </c:pt>
                <c:pt idx="3875">
                  <c:v>9.9819999999999993</c:v>
                </c:pt>
                <c:pt idx="3876">
                  <c:v>9.9920000000000009</c:v>
                </c:pt>
                <c:pt idx="3877">
                  <c:v>9.9920000000000009</c:v>
                </c:pt>
                <c:pt idx="3878">
                  <c:v>9.9930000000000003</c:v>
                </c:pt>
                <c:pt idx="3879">
                  <c:v>10.003</c:v>
                </c:pt>
                <c:pt idx="3880">
                  <c:v>10.003</c:v>
                </c:pt>
                <c:pt idx="3881">
                  <c:v>10.004</c:v>
                </c:pt>
                <c:pt idx="3882">
                  <c:v>10.015000000000001</c:v>
                </c:pt>
                <c:pt idx="3883">
                  <c:v>10.015000000000001</c:v>
                </c:pt>
                <c:pt idx="3884">
                  <c:v>10.016</c:v>
                </c:pt>
                <c:pt idx="3885">
                  <c:v>10.026999999999999</c:v>
                </c:pt>
                <c:pt idx="3886">
                  <c:v>10.026999999999999</c:v>
                </c:pt>
                <c:pt idx="3887">
                  <c:v>10.028</c:v>
                </c:pt>
                <c:pt idx="3888">
                  <c:v>10.039999999999999</c:v>
                </c:pt>
                <c:pt idx="3889">
                  <c:v>10.039999999999999</c:v>
                </c:pt>
                <c:pt idx="3890">
                  <c:v>10.041</c:v>
                </c:pt>
                <c:pt idx="3891">
                  <c:v>10.052</c:v>
                </c:pt>
                <c:pt idx="3892">
                  <c:v>10.053000000000001</c:v>
                </c:pt>
                <c:pt idx="3893">
                  <c:v>10.054</c:v>
                </c:pt>
                <c:pt idx="3894">
                  <c:v>10.065</c:v>
                </c:pt>
                <c:pt idx="3895">
                  <c:v>10.065</c:v>
                </c:pt>
                <c:pt idx="3896">
                  <c:v>10.066000000000001</c:v>
                </c:pt>
                <c:pt idx="3897">
                  <c:v>10.077</c:v>
                </c:pt>
                <c:pt idx="3898">
                  <c:v>10.077</c:v>
                </c:pt>
                <c:pt idx="3899">
                  <c:v>10.077999999999999</c:v>
                </c:pt>
                <c:pt idx="3900">
                  <c:v>10.087999999999999</c:v>
                </c:pt>
                <c:pt idx="3901">
                  <c:v>10.106</c:v>
                </c:pt>
                <c:pt idx="3902">
                  <c:v>10.106999999999999</c:v>
                </c:pt>
                <c:pt idx="3903">
                  <c:v>10.116</c:v>
                </c:pt>
                <c:pt idx="3904">
                  <c:v>10.116</c:v>
                </c:pt>
                <c:pt idx="3905">
                  <c:v>10.117000000000001</c:v>
                </c:pt>
                <c:pt idx="3906">
                  <c:v>10.125999999999999</c:v>
                </c:pt>
                <c:pt idx="3907">
                  <c:v>10.125999999999999</c:v>
                </c:pt>
                <c:pt idx="3908">
                  <c:v>10.127000000000001</c:v>
                </c:pt>
                <c:pt idx="3909">
                  <c:v>10.135999999999999</c:v>
                </c:pt>
                <c:pt idx="3910">
                  <c:v>10.135999999999999</c:v>
                </c:pt>
                <c:pt idx="3911">
                  <c:v>10.137</c:v>
                </c:pt>
                <c:pt idx="3912">
                  <c:v>10.147</c:v>
                </c:pt>
                <c:pt idx="3913">
                  <c:v>10.147</c:v>
                </c:pt>
                <c:pt idx="3914">
                  <c:v>10.148</c:v>
                </c:pt>
                <c:pt idx="3915">
                  <c:v>10.157</c:v>
                </c:pt>
                <c:pt idx="3916">
                  <c:v>10.157</c:v>
                </c:pt>
                <c:pt idx="3917">
                  <c:v>10.157999999999999</c:v>
                </c:pt>
                <c:pt idx="3918">
                  <c:v>10.166</c:v>
                </c:pt>
                <c:pt idx="3919">
                  <c:v>10.166</c:v>
                </c:pt>
                <c:pt idx="3920">
                  <c:v>10.167</c:v>
                </c:pt>
                <c:pt idx="3921">
                  <c:v>10.173999999999999</c:v>
                </c:pt>
                <c:pt idx="3922">
                  <c:v>10.173999999999999</c:v>
                </c:pt>
                <c:pt idx="3923">
                  <c:v>10.175000000000001</c:v>
                </c:pt>
                <c:pt idx="3924">
                  <c:v>10.180999999999999</c:v>
                </c:pt>
                <c:pt idx="3925">
                  <c:v>10.180999999999999</c:v>
                </c:pt>
                <c:pt idx="3926">
                  <c:v>10.180999999999999</c:v>
                </c:pt>
                <c:pt idx="3927">
                  <c:v>10.186</c:v>
                </c:pt>
                <c:pt idx="3928">
                  <c:v>10.186</c:v>
                </c:pt>
                <c:pt idx="3929">
                  <c:v>10.186999999999999</c:v>
                </c:pt>
                <c:pt idx="3930">
                  <c:v>10.191000000000001</c:v>
                </c:pt>
                <c:pt idx="3931">
                  <c:v>10.191000000000001</c:v>
                </c:pt>
                <c:pt idx="3932">
                  <c:v>10.191000000000001</c:v>
                </c:pt>
                <c:pt idx="3933">
                  <c:v>10.195</c:v>
                </c:pt>
                <c:pt idx="3934">
                  <c:v>10.195</c:v>
                </c:pt>
                <c:pt idx="3935">
                  <c:v>10.195</c:v>
                </c:pt>
                <c:pt idx="3936">
                  <c:v>10.199</c:v>
                </c:pt>
                <c:pt idx="3937">
                  <c:v>10.199</c:v>
                </c:pt>
                <c:pt idx="3938">
                  <c:v>10.199</c:v>
                </c:pt>
                <c:pt idx="3939">
                  <c:v>10.212999999999999</c:v>
                </c:pt>
                <c:pt idx="3940">
                  <c:v>10.212</c:v>
                </c:pt>
                <c:pt idx="3941">
                  <c:v>10.212</c:v>
                </c:pt>
                <c:pt idx="3942">
                  <c:v>10.212</c:v>
                </c:pt>
                <c:pt idx="3943">
                  <c:v>10.210000000000001</c:v>
                </c:pt>
                <c:pt idx="3944">
                  <c:v>10.210000000000001</c:v>
                </c:pt>
                <c:pt idx="3945">
                  <c:v>10.210000000000001</c:v>
                </c:pt>
                <c:pt idx="3946">
                  <c:v>10.206</c:v>
                </c:pt>
                <c:pt idx="3947">
                  <c:v>10.206</c:v>
                </c:pt>
                <c:pt idx="3948">
                  <c:v>10.206</c:v>
                </c:pt>
                <c:pt idx="3949">
                  <c:v>10.202</c:v>
                </c:pt>
                <c:pt idx="3950">
                  <c:v>10.202</c:v>
                </c:pt>
                <c:pt idx="3951">
                  <c:v>10.202</c:v>
                </c:pt>
                <c:pt idx="3952">
                  <c:v>10.198</c:v>
                </c:pt>
                <c:pt idx="3953">
                  <c:v>10.198</c:v>
                </c:pt>
                <c:pt idx="3954">
                  <c:v>10.198</c:v>
                </c:pt>
                <c:pt idx="3955">
                  <c:v>10.103</c:v>
                </c:pt>
                <c:pt idx="3956">
                  <c:v>10.093999999999999</c:v>
                </c:pt>
                <c:pt idx="3957">
                  <c:v>10.092000000000001</c:v>
                </c:pt>
                <c:pt idx="3958">
                  <c:v>10.090999999999999</c:v>
                </c:pt>
                <c:pt idx="3959">
                  <c:v>10.082000000000001</c:v>
                </c:pt>
                <c:pt idx="3960">
                  <c:v>10.082000000000001</c:v>
                </c:pt>
                <c:pt idx="3961">
                  <c:v>10.081</c:v>
                </c:pt>
                <c:pt idx="3962">
                  <c:v>10.071999999999999</c:v>
                </c:pt>
                <c:pt idx="3963">
                  <c:v>10.071999999999999</c:v>
                </c:pt>
                <c:pt idx="3964">
                  <c:v>10.071</c:v>
                </c:pt>
                <c:pt idx="3965">
                  <c:v>10.061999999999999</c:v>
                </c:pt>
                <c:pt idx="3966">
                  <c:v>10.061999999999999</c:v>
                </c:pt>
                <c:pt idx="3967">
                  <c:v>10.061</c:v>
                </c:pt>
                <c:pt idx="3968">
                  <c:v>10.052</c:v>
                </c:pt>
                <c:pt idx="3969">
                  <c:v>10.052</c:v>
                </c:pt>
                <c:pt idx="3970">
                  <c:v>10.051</c:v>
                </c:pt>
                <c:pt idx="3971">
                  <c:v>10.041</c:v>
                </c:pt>
                <c:pt idx="3972">
                  <c:v>10.039999999999999</c:v>
                </c:pt>
                <c:pt idx="3973">
                  <c:v>10.039999999999999</c:v>
                </c:pt>
                <c:pt idx="3974">
                  <c:v>10.029</c:v>
                </c:pt>
                <c:pt idx="3975">
                  <c:v>10.029</c:v>
                </c:pt>
                <c:pt idx="3976">
                  <c:v>10.028</c:v>
                </c:pt>
                <c:pt idx="3977">
                  <c:v>10.018000000000001</c:v>
                </c:pt>
                <c:pt idx="3978">
                  <c:v>10.018000000000001</c:v>
                </c:pt>
                <c:pt idx="3979">
                  <c:v>10.016999999999999</c:v>
                </c:pt>
                <c:pt idx="3980">
                  <c:v>10.007</c:v>
                </c:pt>
                <c:pt idx="3981">
                  <c:v>10.007</c:v>
                </c:pt>
                <c:pt idx="3982">
                  <c:v>10.006</c:v>
                </c:pt>
                <c:pt idx="3983">
                  <c:v>9.9969999999999999</c:v>
                </c:pt>
                <c:pt idx="3984">
                  <c:v>9.9969999999999999</c:v>
                </c:pt>
                <c:pt idx="3985">
                  <c:v>9.9960000000000004</c:v>
                </c:pt>
                <c:pt idx="3986">
                  <c:v>9.9879999999999995</c:v>
                </c:pt>
                <c:pt idx="3987">
                  <c:v>9.9879999999999995</c:v>
                </c:pt>
                <c:pt idx="3988">
                  <c:v>9.9870000000000001</c:v>
                </c:pt>
                <c:pt idx="3989">
                  <c:v>9.9789999999999992</c:v>
                </c:pt>
                <c:pt idx="3990">
                  <c:v>9.9789999999999992</c:v>
                </c:pt>
                <c:pt idx="3991">
                  <c:v>9.9779999999999998</c:v>
                </c:pt>
                <c:pt idx="3992">
                  <c:v>9.9710000000000001</c:v>
                </c:pt>
                <c:pt idx="3993">
                  <c:v>9.9710000000000001</c:v>
                </c:pt>
                <c:pt idx="3994">
                  <c:v>9.9710000000000001</c:v>
                </c:pt>
                <c:pt idx="3995">
                  <c:v>9.9629999999999992</c:v>
                </c:pt>
                <c:pt idx="3996">
                  <c:v>9.9489999999999998</c:v>
                </c:pt>
                <c:pt idx="3997">
                  <c:v>9.9480000000000004</c:v>
                </c:pt>
                <c:pt idx="3998">
                  <c:v>9.94</c:v>
                </c:pt>
                <c:pt idx="3999">
                  <c:v>9.9380000000000006</c:v>
                </c:pt>
                <c:pt idx="4000">
                  <c:v>9.9369999999999994</c:v>
                </c:pt>
                <c:pt idx="4001">
                  <c:v>9.9290000000000003</c:v>
                </c:pt>
                <c:pt idx="4002">
                  <c:v>9.9290000000000003</c:v>
                </c:pt>
                <c:pt idx="4003">
                  <c:v>9.9280000000000008</c:v>
                </c:pt>
                <c:pt idx="4004">
                  <c:v>9.9209999999999994</c:v>
                </c:pt>
                <c:pt idx="4005">
                  <c:v>9.9209999999999994</c:v>
                </c:pt>
                <c:pt idx="4006">
                  <c:v>9.92</c:v>
                </c:pt>
                <c:pt idx="4007">
                  <c:v>9.9130000000000003</c:v>
                </c:pt>
                <c:pt idx="4008">
                  <c:v>9.9130000000000003</c:v>
                </c:pt>
                <c:pt idx="4009">
                  <c:v>9.9130000000000003</c:v>
                </c:pt>
                <c:pt idx="4010">
                  <c:v>9.907</c:v>
                </c:pt>
                <c:pt idx="4011">
                  <c:v>9.907</c:v>
                </c:pt>
                <c:pt idx="4012">
                  <c:v>9.9060000000000006</c:v>
                </c:pt>
                <c:pt idx="4013">
                  <c:v>9.9019999999999992</c:v>
                </c:pt>
                <c:pt idx="4014">
                  <c:v>9.9019999999999992</c:v>
                </c:pt>
                <c:pt idx="4015">
                  <c:v>9.9009999999999998</c:v>
                </c:pt>
                <c:pt idx="4016">
                  <c:v>9.8979999999999997</c:v>
                </c:pt>
                <c:pt idx="4017">
                  <c:v>9.8979999999999997</c:v>
                </c:pt>
                <c:pt idx="4018">
                  <c:v>9.8970000000000002</c:v>
                </c:pt>
                <c:pt idx="4019">
                  <c:v>9.8940000000000001</c:v>
                </c:pt>
                <c:pt idx="4020">
                  <c:v>9.8940000000000001</c:v>
                </c:pt>
                <c:pt idx="4021">
                  <c:v>9.8930000000000007</c:v>
                </c:pt>
                <c:pt idx="4022">
                  <c:v>9.8889999999999993</c:v>
                </c:pt>
                <c:pt idx="4023">
                  <c:v>9.8849999999999998</c:v>
                </c:pt>
                <c:pt idx="4024">
                  <c:v>9.8849999999999998</c:v>
                </c:pt>
                <c:pt idx="4025">
                  <c:v>9.8840000000000003</c:v>
                </c:pt>
                <c:pt idx="4026">
                  <c:v>9.8800000000000008</c:v>
                </c:pt>
                <c:pt idx="4027">
                  <c:v>9.8800000000000008</c:v>
                </c:pt>
                <c:pt idx="4028">
                  <c:v>9.8789999999999996</c:v>
                </c:pt>
                <c:pt idx="4029">
                  <c:v>9.875</c:v>
                </c:pt>
                <c:pt idx="4030">
                  <c:v>9.875</c:v>
                </c:pt>
                <c:pt idx="4031">
                  <c:v>9.8729999999999993</c:v>
                </c:pt>
                <c:pt idx="4032">
                  <c:v>9.8729999999999993</c:v>
                </c:pt>
                <c:pt idx="4033">
                  <c:v>9.8719999999999999</c:v>
                </c:pt>
                <c:pt idx="4034">
                  <c:v>9.8719999999999999</c:v>
                </c:pt>
                <c:pt idx="4035">
                  <c:v>9.8710000000000004</c:v>
                </c:pt>
                <c:pt idx="4036">
                  <c:v>9.8710000000000004</c:v>
                </c:pt>
                <c:pt idx="4037">
                  <c:v>9.8699999999999992</c:v>
                </c:pt>
                <c:pt idx="4038">
                  <c:v>9.8689999999999998</c:v>
                </c:pt>
                <c:pt idx="4039">
                  <c:v>9.8689999999999998</c:v>
                </c:pt>
                <c:pt idx="4040">
                  <c:v>9.8689999999999998</c:v>
                </c:pt>
                <c:pt idx="4041">
                  <c:v>9.8680000000000003</c:v>
                </c:pt>
                <c:pt idx="4042">
                  <c:v>9.8680000000000003</c:v>
                </c:pt>
                <c:pt idx="4043">
                  <c:v>9.8670000000000009</c:v>
                </c:pt>
                <c:pt idx="4044">
                  <c:v>9.8670000000000009</c:v>
                </c:pt>
                <c:pt idx="4045">
                  <c:v>9.8670000000000009</c:v>
                </c:pt>
                <c:pt idx="4046">
                  <c:v>9.8670000000000009</c:v>
                </c:pt>
                <c:pt idx="4047">
                  <c:v>9.8670000000000009</c:v>
                </c:pt>
                <c:pt idx="4048">
                  <c:v>9.8689999999999998</c:v>
                </c:pt>
                <c:pt idx="4049">
                  <c:v>9.8689999999999998</c:v>
                </c:pt>
                <c:pt idx="4050">
                  <c:v>9.8689999999999998</c:v>
                </c:pt>
                <c:pt idx="4051">
                  <c:v>9.8699999999999992</c:v>
                </c:pt>
                <c:pt idx="4052">
                  <c:v>9.8699999999999992</c:v>
                </c:pt>
                <c:pt idx="4053">
                  <c:v>9.8699999999999992</c:v>
                </c:pt>
                <c:pt idx="4054">
                  <c:v>9.8719999999999999</c:v>
                </c:pt>
                <c:pt idx="4055">
                  <c:v>9.8719999999999999</c:v>
                </c:pt>
                <c:pt idx="4056">
                  <c:v>9.8719999999999999</c:v>
                </c:pt>
                <c:pt idx="4057">
                  <c:v>9.8729999999999993</c:v>
                </c:pt>
                <c:pt idx="4058">
                  <c:v>9.8729999999999993</c:v>
                </c:pt>
                <c:pt idx="4059">
                  <c:v>9.8740000000000006</c:v>
                </c:pt>
                <c:pt idx="4060">
                  <c:v>9.8759999999999994</c:v>
                </c:pt>
                <c:pt idx="4061">
                  <c:v>9.8759999999999994</c:v>
                </c:pt>
                <c:pt idx="4062">
                  <c:v>9.8759999999999994</c:v>
                </c:pt>
                <c:pt idx="4063">
                  <c:v>9.8780000000000001</c:v>
                </c:pt>
                <c:pt idx="4064">
                  <c:v>9.8780000000000001</c:v>
                </c:pt>
                <c:pt idx="4065">
                  <c:v>9.8789999999999996</c:v>
                </c:pt>
                <c:pt idx="4066">
                  <c:v>9.8819999999999997</c:v>
                </c:pt>
                <c:pt idx="4067">
                  <c:v>9.8819999999999997</c:v>
                </c:pt>
                <c:pt idx="4068">
                  <c:v>9.8819999999999997</c:v>
                </c:pt>
                <c:pt idx="4069">
                  <c:v>9.8859999999999992</c:v>
                </c:pt>
                <c:pt idx="4070">
                  <c:v>9.8870000000000005</c:v>
                </c:pt>
                <c:pt idx="4071">
                  <c:v>9.8870000000000005</c:v>
                </c:pt>
                <c:pt idx="4072">
                  <c:v>9.8919999999999995</c:v>
                </c:pt>
                <c:pt idx="4073">
                  <c:v>9.8919999999999995</c:v>
                </c:pt>
                <c:pt idx="4074">
                  <c:v>9.8930000000000007</c:v>
                </c:pt>
                <c:pt idx="4075">
                  <c:v>9.8989999999999991</c:v>
                </c:pt>
                <c:pt idx="4076">
                  <c:v>9.8989999999999991</c:v>
                </c:pt>
                <c:pt idx="4077">
                  <c:v>9.8989999999999991</c:v>
                </c:pt>
                <c:pt idx="4078">
                  <c:v>9.9060000000000006</c:v>
                </c:pt>
                <c:pt idx="4079">
                  <c:v>9.9060000000000006</c:v>
                </c:pt>
                <c:pt idx="4080">
                  <c:v>9.907</c:v>
                </c:pt>
                <c:pt idx="4081">
                  <c:v>9.9139999999999997</c:v>
                </c:pt>
                <c:pt idx="4082">
                  <c:v>9.9139999999999997</c:v>
                </c:pt>
                <c:pt idx="4083">
                  <c:v>9.9149999999999991</c:v>
                </c:pt>
                <c:pt idx="4084">
                  <c:v>9.9220000000000006</c:v>
                </c:pt>
                <c:pt idx="4085">
                  <c:v>9.9529999999999994</c:v>
                </c:pt>
                <c:pt idx="4086">
                  <c:v>9.9529999999999994</c:v>
                </c:pt>
                <c:pt idx="4087">
                  <c:v>9.9649999999999999</c:v>
                </c:pt>
                <c:pt idx="4088">
                  <c:v>9.9749999999999996</c:v>
                </c:pt>
                <c:pt idx="4089">
                  <c:v>9.9749999999999996</c:v>
                </c:pt>
                <c:pt idx="4090">
                  <c:v>9.9760000000000009</c:v>
                </c:pt>
                <c:pt idx="4091">
                  <c:v>9.9860000000000007</c:v>
                </c:pt>
                <c:pt idx="4092">
                  <c:v>9.9870000000000001</c:v>
                </c:pt>
                <c:pt idx="4093">
                  <c:v>9.9879999999999995</c:v>
                </c:pt>
                <c:pt idx="4094">
                  <c:v>9.9990000000000006</c:v>
                </c:pt>
                <c:pt idx="4095">
                  <c:v>9.9990000000000006</c:v>
                </c:pt>
                <c:pt idx="4096">
                  <c:v>10</c:v>
                </c:pt>
                <c:pt idx="4097">
                  <c:v>10.010999999999999</c:v>
                </c:pt>
                <c:pt idx="4098">
                  <c:v>10.010999999999999</c:v>
                </c:pt>
                <c:pt idx="4099">
                  <c:v>10.012</c:v>
                </c:pt>
                <c:pt idx="4100">
                  <c:v>10.023999999999999</c:v>
                </c:pt>
                <c:pt idx="4101">
                  <c:v>10.023999999999999</c:v>
                </c:pt>
                <c:pt idx="4102">
                  <c:v>10.025</c:v>
                </c:pt>
                <c:pt idx="4103">
                  <c:v>10.036</c:v>
                </c:pt>
                <c:pt idx="4104">
                  <c:v>10.036</c:v>
                </c:pt>
                <c:pt idx="4105">
                  <c:v>10.037000000000001</c:v>
                </c:pt>
                <c:pt idx="4106">
                  <c:v>10.048</c:v>
                </c:pt>
                <c:pt idx="4107">
                  <c:v>10.048</c:v>
                </c:pt>
                <c:pt idx="4108">
                  <c:v>10.048999999999999</c:v>
                </c:pt>
                <c:pt idx="4109">
                  <c:v>10.06</c:v>
                </c:pt>
                <c:pt idx="4110">
                  <c:v>10.06</c:v>
                </c:pt>
                <c:pt idx="4111">
                  <c:v>10.061</c:v>
                </c:pt>
                <c:pt idx="4112">
                  <c:v>10.07</c:v>
                </c:pt>
                <c:pt idx="4113">
                  <c:v>10.015000000000001</c:v>
                </c:pt>
                <c:pt idx="4114">
                  <c:v>10.013</c:v>
                </c:pt>
                <c:pt idx="4115">
                  <c:v>9.9879999999999995</c:v>
                </c:pt>
                <c:pt idx="4116">
                  <c:v>9.9830000000000005</c:v>
                </c:pt>
                <c:pt idx="4117">
                  <c:v>9.9809999999999999</c:v>
                </c:pt>
                <c:pt idx="4118">
                  <c:v>9.9550000000000001</c:v>
                </c:pt>
                <c:pt idx="4119">
                  <c:v>9.9540000000000006</c:v>
                </c:pt>
                <c:pt idx="4120">
                  <c:v>9.952</c:v>
                </c:pt>
                <c:pt idx="4121">
                  <c:v>9.9239999999999995</c:v>
                </c:pt>
                <c:pt idx="4122">
                  <c:v>9.9239999999999995</c:v>
                </c:pt>
                <c:pt idx="4123">
                  <c:v>9.9209999999999994</c:v>
                </c:pt>
                <c:pt idx="4124">
                  <c:v>9.8930000000000007</c:v>
                </c:pt>
                <c:pt idx="4125">
                  <c:v>9.8919999999999995</c:v>
                </c:pt>
                <c:pt idx="4126">
                  <c:v>9.8889999999999993</c:v>
                </c:pt>
                <c:pt idx="4127">
                  <c:v>9.8610000000000007</c:v>
                </c:pt>
                <c:pt idx="4128">
                  <c:v>9.86</c:v>
                </c:pt>
                <c:pt idx="4129">
                  <c:v>9.8580000000000005</c:v>
                </c:pt>
                <c:pt idx="4130">
                  <c:v>9.8290000000000006</c:v>
                </c:pt>
                <c:pt idx="4131">
                  <c:v>9.8290000000000006</c:v>
                </c:pt>
                <c:pt idx="4132">
                  <c:v>9.8260000000000005</c:v>
                </c:pt>
                <c:pt idx="4133">
                  <c:v>9.7970000000000006</c:v>
                </c:pt>
                <c:pt idx="4134">
                  <c:v>9.7959999999999994</c:v>
                </c:pt>
                <c:pt idx="4135">
                  <c:v>9.7940000000000005</c:v>
                </c:pt>
                <c:pt idx="4136">
                  <c:v>9.7309999999999999</c:v>
                </c:pt>
                <c:pt idx="4137">
                  <c:v>9.7279999999999998</c:v>
                </c:pt>
                <c:pt idx="4138">
                  <c:v>9.6959999999999997</c:v>
                </c:pt>
                <c:pt idx="4139">
                  <c:v>9.6959999999999997</c:v>
                </c:pt>
                <c:pt idx="4140">
                  <c:v>9.6929999999999996</c:v>
                </c:pt>
                <c:pt idx="4141">
                  <c:v>9.66</c:v>
                </c:pt>
                <c:pt idx="4142">
                  <c:v>9.66</c:v>
                </c:pt>
                <c:pt idx="4143">
                  <c:v>9.657</c:v>
                </c:pt>
                <c:pt idx="4144">
                  <c:v>9.6240000000000006</c:v>
                </c:pt>
                <c:pt idx="4145">
                  <c:v>9.5289999999999999</c:v>
                </c:pt>
                <c:pt idx="4146">
                  <c:v>9.4979999999999993</c:v>
                </c:pt>
                <c:pt idx="4147">
                  <c:v>9.4920000000000009</c:v>
                </c:pt>
                <c:pt idx="4148">
                  <c:v>9.4890000000000008</c:v>
                </c:pt>
                <c:pt idx="4149">
                  <c:v>9.4600000000000009</c:v>
                </c:pt>
                <c:pt idx="4150">
                  <c:v>9.4600000000000009</c:v>
                </c:pt>
                <c:pt idx="4151">
                  <c:v>9.4570000000000007</c:v>
                </c:pt>
                <c:pt idx="4152">
                  <c:v>9.43</c:v>
                </c:pt>
                <c:pt idx="4153">
                  <c:v>9.43</c:v>
                </c:pt>
                <c:pt idx="4154">
                  <c:v>9.4280000000000008</c:v>
                </c:pt>
                <c:pt idx="4155">
                  <c:v>9.4019999999999992</c:v>
                </c:pt>
                <c:pt idx="4156">
                  <c:v>9.4019999999999992</c:v>
                </c:pt>
                <c:pt idx="4157">
                  <c:v>9.3989999999999991</c:v>
                </c:pt>
                <c:pt idx="4158">
                  <c:v>9.375</c:v>
                </c:pt>
                <c:pt idx="4159">
                  <c:v>9.3740000000000006</c:v>
                </c:pt>
                <c:pt idx="4160">
                  <c:v>9.3719999999999999</c:v>
                </c:pt>
                <c:pt idx="4161">
                  <c:v>9.3490000000000002</c:v>
                </c:pt>
                <c:pt idx="4162">
                  <c:v>9.3480000000000008</c:v>
                </c:pt>
                <c:pt idx="4163">
                  <c:v>9.3460000000000001</c:v>
                </c:pt>
                <c:pt idx="4164">
                  <c:v>9.3249999999999993</c:v>
                </c:pt>
                <c:pt idx="4165">
                  <c:v>9.3239999999999998</c:v>
                </c:pt>
                <c:pt idx="4166">
                  <c:v>9.3219999999999992</c:v>
                </c:pt>
                <c:pt idx="4167">
                  <c:v>9.3019999999999996</c:v>
                </c:pt>
                <c:pt idx="4168">
                  <c:v>9.3010000000000002</c:v>
                </c:pt>
                <c:pt idx="4169">
                  <c:v>9.2810000000000006</c:v>
                </c:pt>
                <c:pt idx="4170">
                  <c:v>9.2810000000000006</c:v>
                </c:pt>
                <c:pt idx="4171">
                  <c:v>9.2789999999999999</c:v>
                </c:pt>
                <c:pt idx="4172">
                  <c:v>9.2629999999999999</c:v>
                </c:pt>
                <c:pt idx="4173">
                  <c:v>9.2620000000000005</c:v>
                </c:pt>
                <c:pt idx="4174">
                  <c:v>9.2609999999999992</c:v>
                </c:pt>
                <c:pt idx="4175">
                  <c:v>9.2469999999999999</c:v>
                </c:pt>
                <c:pt idx="4176">
                  <c:v>9.2469999999999999</c:v>
                </c:pt>
                <c:pt idx="4177">
                  <c:v>9.2460000000000004</c:v>
                </c:pt>
                <c:pt idx="4178">
                  <c:v>9.2360000000000007</c:v>
                </c:pt>
                <c:pt idx="4179">
                  <c:v>9.2349999999999994</c:v>
                </c:pt>
                <c:pt idx="4180">
                  <c:v>9.2349999999999994</c:v>
                </c:pt>
                <c:pt idx="4181">
                  <c:v>9.2270000000000003</c:v>
                </c:pt>
                <c:pt idx="4182">
                  <c:v>9.2270000000000003</c:v>
                </c:pt>
                <c:pt idx="4183">
                  <c:v>9.2270000000000003</c:v>
                </c:pt>
                <c:pt idx="4184">
                  <c:v>9.2230000000000008</c:v>
                </c:pt>
                <c:pt idx="4185">
                  <c:v>9.2230000000000008</c:v>
                </c:pt>
                <c:pt idx="4186">
                  <c:v>9.2230000000000008</c:v>
                </c:pt>
                <c:pt idx="4187">
                  <c:v>9.2270000000000003</c:v>
                </c:pt>
                <c:pt idx="4188">
                  <c:v>9.2270000000000003</c:v>
                </c:pt>
                <c:pt idx="4189">
                  <c:v>9.2279999999999998</c:v>
                </c:pt>
                <c:pt idx="4190">
                  <c:v>9.2330000000000005</c:v>
                </c:pt>
                <c:pt idx="4191">
                  <c:v>9.2330000000000005</c:v>
                </c:pt>
                <c:pt idx="4192">
                  <c:v>9.2330000000000005</c:v>
                </c:pt>
                <c:pt idx="4193">
                  <c:v>9.24</c:v>
                </c:pt>
                <c:pt idx="4194">
                  <c:v>9.24</c:v>
                </c:pt>
                <c:pt idx="4195">
                  <c:v>9.2409999999999997</c:v>
                </c:pt>
                <c:pt idx="4196">
                  <c:v>9.2490000000000006</c:v>
                </c:pt>
                <c:pt idx="4197">
                  <c:v>9.2490000000000006</c:v>
                </c:pt>
                <c:pt idx="4198">
                  <c:v>9.25</c:v>
                </c:pt>
                <c:pt idx="4199">
                  <c:v>9.2609999999999992</c:v>
                </c:pt>
                <c:pt idx="4200">
                  <c:v>9.2609999999999992</c:v>
                </c:pt>
                <c:pt idx="4201">
                  <c:v>9.2620000000000005</c:v>
                </c:pt>
                <c:pt idx="4202">
                  <c:v>9.2759999999999998</c:v>
                </c:pt>
                <c:pt idx="4203">
                  <c:v>9.2759999999999998</c:v>
                </c:pt>
                <c:pt idx="4204">
                  <c:v>9.2780000000000005</c:v>
                </c:pt>
                <c:pt idx="4205">
                  <c:v>9.2940000000000005</c:v>
                </c:pt>
                <c:pt idx="4206">
                  <c:v>9.2940000000000005</c:v>
                </c:pt>
                <c:pt idx="4207">
                  <c:v>9.2959999999999994</c:v>
                </c:pt>
                <c:pt idx="4208">
                  <c:v>9.3149999999999995</c:v>
                </c:pt>
                <c:pt idx="4209">
                  <c:v>9.3149999999999995</c:v>
                </c:pt>
                <c:pt idx="4210">
                  <c:v>9.3170000000000002</c:v>
                </c:pt>
                <c:pt idx="4211">
                  <c:v>9.3379999999999992</c:v>
                </c:pt>
                <c:pt idx="4212">
                  <c:v>9.3379999999999992</c:v>
                </c:pt>
                <c:pt idx="4213">
                  <c:v>9.34</c:v>
                </c:pt>
                <c:pt idx="4214">
                  <c:v>9.3629999999999995</c:v>
                </c:pt>
                <c:pt idx="4215">
                  <c:v>9.3629999999999995</c:v>
                </c:pt>
                <c:pt idx="4216">
                  <c:v>9.3650000000000002</c:v>
                </c:pt>
                <c:pt idx="4217">
                  <c:v>9.3889999999999993</c:v>
                </c:pt>
                <c:pt idx="4218">
                  <c:v>9.3889999999999993</c:v>
                </c:pt>
                <c:pt idx="4219">
                  <c:v>9.391</c:v>
                </c:pt>
                <c:pt idx="4220">
                  <c:v>9.4139999999999997</c:v>
                </c:pt>
                <c:pt idx="4221">
                  <c:v>9.4149999999999991</c:v>
                </c:pt>
                <c:pt idx="4222">
                  <c:v>9.4169999999999998</c:v>
                </c:pt>
                <c:pt idx="4223">
                  <c:v>9.44</c:v>
                </c:pt>
                <c:pt idx="4224">
                  <c:v>9.5340000000000007</c:v>
                </c:pt>
                <c:pt idx="4225">
                  <c:v>9.5359999999999996</c:v>
                </c:pt>
                <c:pt idx="4226">
                  <c:v>9.5649999999999995</c:v>
                </c:pt>
                <c:pt idx="4227">
                  <c:v>9.5719999999999992</c:v>
                </c:pt>
                <c:pt idx="4228">
                  <c:v>9.5739999999999998</c:v>
                </c:pt>
                <c:pt idx="4229">
                  <c:v>9.6039999999999992</c:v>
                </c:pt>
                <c:pt idx="4230">
                  <c:v>9.6039999999999992</c:v>
                </c:pt>
                <c:pt idx="4231">
                  <c:v>9.6069999999999993</c:v>
                </c:pt>
                <c:pt idx="4232">
                  <c:v>9.6370000000000005</c:v>
                </c:pt>
                <c:pt idx="4233">
                  <c:v>9.6370000000000005</c:v>
                </c:pt>
                <c:pt idx="4234">
                  <c:v>9.64</c:v>
                </c:pt>
                <c:pt idx="4235">
                  <c:v>9.6690000000000005</c:v>
                </c:pt>
                <c:pt idx="4236">
                  <c:v>9.6690000000000005</c:v>
                </c:pt>
                <c:pt idx="4237">
                  <c:v>9.6720000000000006</c:v>
                </c:pt>
                <c:pt idx="4238">
                  <c:v>9.6999999999999993</c:v>
                </c:pt>
                <c:pt idx="4239">
                  <c:v>9.7010000000000005</c:v>
                </c:pt>
                <c:pt idx="4240">
                  <c:v>9.7029999999999994</c:v>
                </c:pt>
                <c:pt idx="4241">
                  <c:v>9.7309999999999999</c:v>
                </c:pt>
                <c:pt idx="4242">
                  <c:v>9.7309999999999999</c:v>
                </c:pt>
                <c:pt idx="4243">
                  <c:v>9.734</c:v>
                </c:pt>
                <c:pt idx="4244">
                  <c:v>9.7609999999999992</c:v>
                </c:pt>
                <c:pt idx="4245">
                  <c:v>9.7609999999999992</c:v>
                </c:pt>
                <c:pt idx="4246">
                  <c:v>9.7639999999999993</c:v>
                </c:pt>
                <c:pt idx="4247">
                  <c:v>9.7899999999999991</c:v>
                </c:pt>
                <c:pt idx="4248">
                  <c:v>9.7899999999999991</c:v>
                </c:pt>
                <c:pt idx="4249">
                  <c:v>9.7929999999999993</c:v>
                </c:pt>
                <c:pt idx="4250">
                  <c:v>9.8190000000000008</c:v>
                </c:pt>
                <c:pt idx="4251">
                  <c:v>9.8190000000000008</c:v>
                </c:pt>
                <c:pt idx="4252">
                  <c:v>9.8209999999999997</c:v>
                </c:pt>
                <c:pt idx="4253">
                  <c:v>9.8469999999999995</c:v>
                </c:pt>
                <c:pt idx="4254">
                  <c:v>9.85</c:v>
                </c:pt>
                <c:pt idx="4255">
                  <c:v>9.8770000000000007</c:v>
                </c:pt>
                <c:pt idx="4256">
                  <c:v>9.9019999999999992</c:v>
                </c:pt>
                <c:pt idx="4257">
                  <c:v>9.9030000000000005</c:v>
                </c:pt>
                <c:pt idx="4258">
                  <c:v>9.9049999999999994</c:v>
                </c:pt>
                <c:pt idx="4259">
                  <c:v>9.9290000000000003</c:v>
                </c:pt>
                <c:pt idx="4260">
                  <c:v>9.9290000000000003</c:v>
                </c:pt>
                <c:pt idx="4261">
                  <c:v>9.9320000000000004</c:v>
                </c:pt>
                <c:pt idx="4262">
                  <c:v>9.9540000000000006</c:v>
                </c:pt>
                <c:pt idx="4263">
                  <c:v>9.9550000000000001</c:v>
                </c:pt>
                <c:pt idx="4264">
                  <c:v>9.9570000000000007</c:v>
                </c:pt>
                <c:pt idx="4265">
                  <c:v>10.025</c:v>
                </c:pt>
                <c:pt idx="4266">
                  <c:v>10.026999999999999</c:v>
                </c:pt>
                <c:pt idx="4267">
                  <c:v>10.044</c:v>
                </c:pt>
                <c:pt idx="4268">
                  <c:v>10.048</c:v>
                </c:pt>
                <c:pt idx="4269">
                  <c:v>10.050000000000001</c:v>
                </c:pt>
                <c:pt idx="4270">
                  <c:v>10.065</c:v>
                </c:pt>
                <c:pt idx="4271">
                  <c:v>10.065</c:v>
                </c:pt>
                <c:pt idx="4272">
                  <c:v>10.066000000000001</c:v>
                </c:pt>
                <c:pt idx="4273">
                  <c:v>10.081</c:v>
                </c:pt>
                <c:pt idx="4274">
                  <c:v>10.081</c:v>
                </c:pt>
                <c:pt idx="4275">
                  <c:v>10.082000000000001</c:v>
                </c:pt>
                <c:pt idx="4276">
                  <c:v>10.096</c:v>
                </c:pt>
                <c:pt idx="4277">
                  <c:v>10.097</c:v>
                </c:pt>
                <c:pt idx="4278">
                  <c:v>10.109</c:v>
                </c:pt>
                <c:pt idx="4279">
                  <c:v>10.109</c:v>
                </c:pt>
                <c:pt idx="4280">
                  <c:v>10.11</c:v>
                </c:pt>
                <c:pt idx="4281">
                  <c:v>10.119999999999999</c:v>
                </c:pt>
                <c:pt idx="4282">
                  <c:v>10.119999999999999</c:v>
                </c:pt>
                <c:pt idx="4283">
                  <c:v>10.121</c:v>
                </c:pt>
                <c:pt idx="4284">
                  <c:v>10.130000000000001</c:v>
                </c:pt>
                <c:pt idx="4285">
                  <c:v>10.130000000000001</c:v>
                </c:pt>
                <c:pt idx="4286">
                  <c:v>10.130000000000001</c:v>
                </c:pt>
                <c:pt idx="4287">
                  <c:v>10.137</c:v>
                </c:pt>
                <c:pt idx="4288">
                  <c:v>10.137</c:v>
                </c:pt>
                <c:pt idx="4289">
                  <c:v>10.138</c:v>
                </c:pt>
                <c:pt idx="4290">
                  <c:v>10.141999999999999</c:v>
                </c:pt>
                <c:pt idx="4291">
                  <c:v>10.143000000000001</c:v>
                </c:pt>
                <c:pt idx="4292">
                  <c:v>10.145</c:v>
                </c:pt>
                <c:pt idx="4293">
                  <c:v>10.145</c:v>
                </c:pt>
                <c:pt idx="4294">
                  <c:v>10.145</c:v>
                </c:pt>
                <c:pt idx="4295">
                  <c:v>10.145</c:v>
                </c:pt>
                <c:pt idx="4296">
                  <c:v>10.145</c:v>
                </c:pt>
                <c:pt idx="4297">
                  <c:v>10.145</c:v>
                </c:pt>
                <c:pt idx="4298">
                  <c:v>10.143000000000001</c:v>
                </c:pt>
                <c:pt idx="4299">
                  <c:v>10.143000000000001</c:v>
                </c:pt>
                <c:pt idx="4300">
                  <c:v>10.143000000000001</c:v>
                </c:pt>
                <c:pt idx="4301">
                  <c:v>10.138999999999999</c:v>
                </c:pt>
                <c:pt idx="4302">
                  <c:v>10.119</c:v>
                </c:pt>
                <c:pt idx="4303">
                  <c:v>10.118</c:v>
                </c:pt>
                <c:pt idx="4304">
                  <c:v>10.109</c:v>
                </c:pt>
                <c:pt idx="4305">
                  <c:v>10.106</c:v>
                </c:pt>
                <c:pt idx="4306">
                  <c:v>10.106</c:v>
                </c:pt>
                <c:pt idx="4307">
                  <c:v>10.093999999999999</c:v>
                </c:pt>
                <c:pt idx="4308">
                  <c:v>10.093999999999999</c:v>
                </c:pt>
                <c:pt idx="4309">
                  <c:v>10.093</c:v>
                </c:pt>
                <c:pt idx="4310">
                  <c:v>10.08</c:v>
                </c:pt>
                <c:pt idx="4311">
                  <c:v>10.08</c:v>
                </c:pt>
                <c:pt idx="4312">
                  <c:v>10.079000000000001</c:v>
                </c:pt>
                <c:pt idx="4313">
                  <c:v>10.063000000000001</c:v>
                </c:pt>
                <c:pt idx="4314">
                  <c:v>10.063000000000001</c:v>
                </c:pt>
                <c:pt idx="4315">
                  <c:v>10.061</c:v>
                </c:pt>
                <c:pt idx="4316">
                  <c:v>10.044</c:v>
                </c:pt>
                <c:pt idx="4317">
                  <c:v>10.042999999999999</c:v>
                </c:pt>
                <c:pt idx="4318">
                  <c:v>10.041</c:v>
                </c:pt>
                <c:pt idx="4319">
                  <c:v>10.021000000000001</c:v>
                </c:pt>
                <c:pt idx="4320">
                  <c:v>10.021000000000001</c:v>
                </c:pt>
                <c:pt idx="4321">
                  <c:v>10.019</c:v>
                </c:pt>
                <c:pt idx="4322">
                  <c:v>9.9979999999999993</c:v>
                </c:pt>
                <c:pt idx="4323">
                  <c:v>9.9969999999999999</c:v>
                </c:pt>
                <c:pt idx="4324">
                  <c:v>9.9949999999999992</c:v>
                </c:pt>
                <c:pt idx="4325">
                  <c:v>9.9719999999999995</c:v>
                </c:pt>
                <c:pt idx="4326">
                  <c:v>9.9719999999999995</c:v>
                </c:pt>
                <c:pt idx="4327">
                  <c:v>9.9700000000000006</c:v>
                </c:pt>
                <c:pt idx="4328">
                  <c:v>9.9459999999999997</c:v>
                </c:pt>
                <c:pt idx="4329">
                  <c:v>9.9459999999999997</c:v>
                </c:pt>
                <c:pt idx="4330">
                  <c:v>9.9440000000000008</c:v>
                </c:pt>
                <c:pt idx="4331">
                  <c:v>9.92</c:v>
                </c:pt>
                <c:pt idx="4332">
                  <c:v>9.92</c:v>
                </c:pt>
                <c:pt idx="4333">
                  <c:v>9.9169999999999998</c:v>
                </c:pt>
                <c:pt idx="4334">
                  <c:v>9.7840000000000007</c:v>
                </c:pt>
                <c:pt idx="4335">
                  <c:v>9.7789999999999999</c:v>
                </c:pt>
                <c:pt idx="4336">
                  <c:v>9.7780000000000005</c:v>
                </c:pt>
                <c:pt idx="4337">
                  <c:v>9.7780000000000005</c:v>
                </c:pt>
                <c:pt idx="4338">
                  <c:v>9.7739999999999991</c:v>
                </c:pt>
                <c:pt idx="4339">
                  <c:v>9.7739999999999991</c:v>
                </c:pt>
                <c:pt idx="4340">
                  <c:v>9.7739999999999991</c:v>
                </c:pt>
                <c:pt idx="4341">
                  <c:v>9.7710000000000008</c:v>
                </c:pt>
                <c:pt idx="4342">
                  <c:v>9.7710000000000008</c:v>
                </c:pt>
                <c:pt idx="4343">
                  <c:v>9.77</c:v>
                </c:pt>
                <c:pt idx="4344">
                  <c:v>9.7669999999999995</c:v>
                </c:pt>
                <c:pt idx="4345">
                  <c:v>9.7669999999999995</c:v>
                </c:pt>
                <c:pt idx="4346">
                  <c:v>9.7669999999999995</c:v>
                </c:pt>
                <c:pt idx="4347">
                  <c:v>9.7629999999999999</c:v>
                </c:pt>
                <c:pt idx="4348">
                  <c:v>9.7629999999999999</c:v>
                </c:pt>
                <c:pt idx="4349">
                  <c:v>9.7629999999999999</c:v>
                </c:pt>
                <c:pt idx="4350">
                  <c:v>9.7590000000000003</c:v>
                </c:pt>
                <c:pt idx="4351">
                  <c:v>9.7590000000000003</c:v>
                </c:pt>
                <c:pt idx="4352">
                  <c:v>9.7579999999999991</c:v>
                </c:pt>
                <c:pt idx="4353">
                  <c:v>9.7539999999999996</c:v>
                </c:pt>
                <c:pt idx="4354">
                  <c:v>9.7539999999999996</c:v>
                </c:pt>
                <c:pt idx="4355">
                  <c:v>9.7539999999999996</c:v>
                </c:pt>
                <c:pt idx="4356">
                  <c:v>9.7490000000000006</c:v>
                </c:pt>
                <c:pt idx="4357">
                  <c:v>9.7490000000000006</c:v>
                </c:pt>
                <c:pt idx="4358">
                  <c:v>9.7490000000000006</c:v>
                </c:pt>
                <c:pt idx="4359">
                  <c:v>9.7439999999999998</c:v>
                </c:pt>
                <c:pt idx="4360">
                  <c:v>9.7439999999999998</c:v>
                </c:pt>
                <c:pt idx="4361">
                  <c:v>9.7439999999999998</c:v>
                </c:pt>
                <c:pt idx="4362">
                  <c:v>9.74</c:v>
                </c:pt>
                <c:pt idx="4363">
                  <c:v>9.74</c:v>
                </c:pt>
                <c:pt idx="4364">
                  <c:v>9.74</c:v>
                </c:pt>
                <c:pt idx="4365">
                  <c:v>9.7370000000000001</c:v>
                </c:pt>
                <c:pt idx="4366">
                  <c:v>9.7370000000000001</c:v>
                </c:pt>
                <c:pt idx="4367">
                  <c:v>9.7370000000000001</c:v>
                </c:pt>
                <c:pt idx="4368">
                  <c:v>9.7349999999999994</c:v>
                </c:pt>
                <c:pt idx="4369">
                  <c:v>9.7330000000000005</c:v>
                </c:pt>
                <c:pt idx="4370">
                  <c:v>9.7330000000000005</c:v>
                </c:pt>
                <c:pt idx="4371">
                  <c:v>9.7330000000000005</c:v>
                </c:pt>
                <c:pt idx="4372">
                  <c:v>9.7330000000000005</c:v>
                </c:pt>
                <c:pt idx="4373">
                  <c:v>9.7330000000000005</c:v>
                </c:pt>
                <c:pt idx="4374">
                  <c:v>9.7330000000000005</c:v>
                </c:pt>
                <c:pt idx="4375">
                  <c:v>9.7330000000000005</c:v>
                </c:pt>
                <c:pt idx="4376">
                  <c:v>9.7319999999999993</c:v>
                </c:pt>
                <c:pt idx="4377">
                  <c:v>9.7319999999999993</c:v>
                </c:pt>
                <c:pt idx="4378">
                  <c:v>9.7319999999999993</c:v>
                </c:pt>
                <c:pt idx="4379">
                  <c:v>9.7319999999999993</c:v>
                </c:pt>
                <c:pt idx="4380">
                  <c:v>9.7319999999999993</c:v>
                </c:pt>
                <c:pt idx="4381">
                  <c:v>9.7319999999999993</c:v>
                </c:pt>
                <c:pt idx="4382">
                  <c:v>9.7309999999999999</c:v>
                </c:pt>
                <c:pt idx="4383">
                  <c:v>9.73</c:v>
                </c:pt>
                <c:pt idx="4384">
                  <c:v>9.73</c:v>
                </c:pt>
                <c:pt idx="4385">
                  <c:v>9.73</c:v>
                </c:pt>
                <c:pt idx="4386">
                  <c:v>9.7309999999999999</c:v>
                </c:pt>
                <c:pt idx="4387">
                  <c:v>9.7309999999999999</c:v>
                </c:pt>
                <c:pt idx="4388">
                  <c:v>9.7309999999999999</c:v>
                </c:pt>
                <c:pt idx="4389">
                  <c:v>9.7309999999999999</c:v>
                </c:pt>
                <c:pt idx="4390">
                  <c:v>9.7309999999999999</c:v>
                </c:pt>
                <c:pt idx="4391">
                  <c:v>9.7309999999999999</c:v>
                </c:pt>
                <c:pt idx="4392">
                  <c:v>9.7309999999999999</c:v>
                </c:pt>
                <c:pt idx="4393">
                  <c:v>9.7319999999999993</c:v>
                </c:pt>
                <c:pt idx="4394">
                  <c:v>9.7319999999999993</c:v>
                </c:pt>
                <c:pt idx="4395">
                  <c:v>9.7330000000000005</c:v>
                </c:pt>
                <c:pt idx="4396">
                  <c:v>9.7330000000000005</c:v>
                </c:pt>
                <c:pt idx="4397">
                  <c:v>9.7330000000000005</c:v>
                </c:pt>
                <c:pt idx="4398">
                  <c:v>9.734</c:v>
                </c:pt>
                <c:pt idx="4399">
                  <c:v>9.734</c:v>
                </c:pt>
                <c:pt idx="4400">
                  <c:v>9.734</c:v>
                </c:pt>
                <c:pt idx="4401">
                  <c:v>9.7349999999999994</c:v>
                </c:pt>
                <c:pt idx="4402">
                  <c:v>9.7349999999999994</c:v>
                </c:pt>
                <c:pt idx="4403">
                  <c:v>9.7360000000000007</c:v>
                </c:pt>
                <c:pt idx="4404">
                  <c:v>9.7370000000000001</c:v>
                </c:pt>
                <c:pt idx="4405">
                  <c:v>9.7379999999999995</c:v>
                </c:pt>
                <c:pt idx="4406">
                  <c:v>9.7379999999999995</c:v>
                </c:pt>
                <c:pt idx="4407">
                  <c:v>9.7390000000000008</c:v>
                </c:pt>
                <c:pt idx="4408">
                  <c:v>9.7390000000000008</c:v>
                </c:pt>
                <c:pt idx="4409">
                  <c:v>9.74</c:v>
                </c:pt>
                <c:pt idx="4410">
                  <c:v>9.74</c:v>
                </c:pt>
                <c:pt idx="4411">
                  <c:v>9.7409999999999997</c:v>
                </c:pt>
                <c:pt idx="4412">
                  <c:v>9.7409999999999997</c:v>
                </c:pt>
                <c:pt idx="4413">
                  <c:v>9.7420000000000009</c:v>
                </c:pt>
                <c:pt idx="4414">
                  <c:v>9.7420000000000009</c:v>
                </c:pt>
                <c:pt idx="4415">
                  <c:v>9.7430000000000003</c:v>
                </c:pt>
                <c:pt idx="4416">
                  <c:v>9.7430000000000003</c:v>
                </c:pt>
                <c:pt idx="4417">
                  <c:v>9.7439999999999998</c:v>
                </c:pt>
                <c:pt idx="4418">
                  <c:v>9.7439999999999998</c:v>
                </c:pt>
                <c:pt idx="4419">
                  <c:v>9.7449999999999992</c:v>
                </c:pt>
                <c:pt idx="4420">
                  <c:v>9.7449999999999992</c:v>
                </c:pt>
                <c:pt idx="4421">
                  <c:v>9.7460000000000004</c:v>
                </c:pt>
                <c:pt idx="4422">
                  <c:v>9.7460000000000004</c:v>
                </c:pt>
                <c:pt idx="4423">
                  <c:v>9.7469999999999999</c:v>
                </c:pt>
                <c:pt idx="4424">
                  <c:v>9.7469999999999999</c:v>
                </c:pt>
                <c:pt idx="4425">
                  <c:v>9.7469999999999999</c:v>
                </c:pt>
                <c:pt idx="4426">
                  <c:v>9.7469999999999999</c:v>
                </c:pt>
                <c:pt idx="4427">
                  <c:v>9.7479999999999993</c:v>
                </c:pt>
                <c:pt idx="4428">
                  <c:v>9.7479999999999993</c:v>
                </c:pt>
                <c:pt idx="4429">
                  <c:v>9.7479999999999993</c:v>
                </c:pt>
                <c:pt idx="4430">
                  <c:v>9.7490000000000006</c:v>
                </c:pt>
                <c:pt idx="4431">
                  <c:v>9.7490000000000006</c:v>
                </c:pt>
                <c:pt idx="4432">
                  <c:v>9.7509999999999994</c:v>
                </c:pt>
                <c:pt idx="4433">
                  <c:v>9.7509999999999994</c:v>
                </c:pt>
                <c:pt idx="4434">
                  <c:v>9.7520000000000007</c:v>
                </c:pt>
                <c:pt idx="4435">
                  <c:v>9.7539999999999996</c:v>
                </c:pt>
                <c:pt idx="4436">
                  <c:v>9.7539999999999996</c:v>
                </c:pt>
                <c:pt idx="4437">
                  <c:v>9.7550000000000008</c:v>
                </c:pt>
                <c:pt idx="4438">
                  <c:v>9.7579999999999991</c:v>
                </c:pt>
                <c:pt idx="4439">
                  <c:v>9.7579999999999991</c:v>
                </c:pt>
                <c:pt idx="4440">
                  <c:v>9.7590000000000003</c:v>
                </c:pt>
                <c:pt idx="4441">
                  <c:v>9.7629999999999999</c:v>
                </c:pt>
                <c:pt idx="4442">
                  <c:v>9.7629999999999999</c:v>
                </c:pt>
                <c:pt idx="4443">
                  <c:v>9.7629999999999999</c:v>
                </c:pt>
                <c:pt idx="4444">
                  <c:v>9.7669999999999995</c:v>
                </c:pt>
                <c:pt idx="4445">
                  <c:v>9.7669999999999995</c:v>
                </c:pt>
                <c:pt idx="4446">
                  <c:v>9.7680000000000007</c:v>
                </c:pt>
                <c:pt idx="4447">
                  <c:v>9.7710000000000008</c:v>
                </c:pt>
                <c:pt idx="4448">
                  <c:v>9.7710000000000008</c:v>
                </c:pt>
                <c:pt idx="4449">
                  <c:v>9.7710000000000008</c:v>
                </c:pt>
                <c:pt idx="4450">
                  <c:v>9.7729999999999997</c:v>
                </c:pt>
                <c:pt idx="4451">
                  <c:v>9.7729999999999997</c:v>
                </c:pt>
                <c:pt idx="4452">
                  <c:v>9.7729999999999997</c:v>
                </c:pt>
                <c:pt idx="4453">
                  <c:v>9.7750000000000004</c:v>
                </c:pt>
                <c:pt idx="4454">
                  <c:v>9.7750000000000004</c:v>
                </c:pt>
                <c:pt idx="4455">
                  <c:v>9.7750000000000004</c:v>
                </c:pt>
                <c:pt idx="4456">
                  <c:v>9.7759999999999998</c:v>
                </c:pt>
                <c:pt idx="4457">
                  <c:v>9.7759999999999998</c:v>
                </c:pt>
                <c:pt idx="4458">
                  <c:v>9.7759999999999998</c:v>
                </c:pt>
                <c:pt idx="4459">
                  <c:v>9.7780000000000005</c:v>
                </c:pt>
                <c:pt idx="4460">
                  <c:v>9.7780000000000005</c:v>
                </c:pt>
                <c:pt idx="4461">
                  <c:v>9.7780000000000005</c:v>
                </c:pt>
                <c:pt idx="4462">
                  <c:v>9.7799999999999994</c:v>
                </c:pt>
                <c:pt idx="4463">
                  <c:v>9.7799999999999994</c:v>
                </c:pt>
                <c:pt idx="4464">
                  <c:v>9.7799999999999994</c:v>
                </c:pt>
                <c:pt idx="4465">
                  <c:v>9.7829999999999995</c:v>
                </c:pt>
                <c:pt idx="4466">
                  <c:v>9.7829999999999995</c:v>
                </c:pt>
                <c:pt idx="4467">
                  <c:v>9.7829999999999995</c:v>
                </c:pt>
                <c:pt idx="4468">
                  <c:v>9.7859999999999996</c:v>
                </c:pt>
                <c:pt idx="4469">
                  <c:v>9.798</c:v>
                </c:pt>
                <c:pt idx="4470">
                  <c:v>9.8000000000000007</c:v>
                </c:pt>
                <c:pt idx="4471">
                  <c:v>9.8010000000000002</c:v>
                </c:pt>
                <c:pt idx="4472">
                  <c:v>9.8010000000000002</c:v>
                </c:pt>
                <c:pt idx="4473">
                  <c:v>9.8030000000000008</c:v>
                </c:pt>
                <c:pt idx="4474">
                  <c:v>9.8030000000000008</c:v>
                </c:pt>
                <c:pt idx="4475">
                  <c:v>9.8030000000000008</c:v>
                </c:pt>
                <c:pt idx="4476">
                  <c:v>9.8040000000000003</c:v>
                </c:pt>
                <c:pt idx="4477">
                  <c:v>9.8040000000000003</c:v>
                </c:pt>
                <c:pt idx="4478">
                  <c:v>9.8040000000000003</c:v>
                </c:pt>
                <c:pt idx="4479">
                  <c:v>9.8059999999999992</c:v>
                </c:pt>
                <c:pt idx="4480">
                  <c:v>9.8059999999999992</c:v>
                </c:pt>
                <c:pt idx="4481">
                  <c:v>9.8059999999999992</c:v>
                </c:pt>
                <c:pt idx="4482">
                  <c:v>9.8079999999999998</c:v>
                </c:pt>
                <c:pt idx="4483">
                  <c:v>9.8079999999999998</c:v>
                </c:pt>
                <c:pt idx="4484">
                  <c:v>9.8079999999999998</c:v>
                </c:pt>
                <c:pt idx="4485">
                  <c:v>9.81</c:v>
                </c:pt>
                <c:pt idx="4486">
                  <c:v>9.8109999999999999</c:v>
                </c:pt>
                <c:pt idx="4487">
                  <c:v>9.8109999999999999</c:v>
                </c:pt>
                <c:pt idx="4488">
                  <c:v>9.8130000000000006</c:v>
                </c:pt>
                <c:pt idx="4489">
                  <c:v>9.8130000000000006</c:v>
                </c:pt>
                <c:pt idx="4490">
                  <c:v>9.8140000000000001</c:v>
                </c:pt>
                <c:pt idx="4491">
                  <c:v>9.8140000000000001</c:v>
                </c:pt>
                <c:pt idx="4492">
                  <c:v>9.8149999999999995</c:v>
                </c:pt>
                <c:pt idx="4493">
                  <c:v>9.8160000000000007</c:v>
                </c:pt>
                <c:pt idx="4494">
                  <c:v>9.8160000000000007</c:v>
                </c:pt>
                <c:pt idx="4495">
                  <c:v>9.8170000000000002</c:v>
                </c:pt>
                <c:pt idx="4496">
                  <c:v>9.8179999999999996</c:v>
                </c:pt>
                <c:pt idx="4497">
                  <c:v>9.8179999999999996</c:v>
                </c:pt>
                <c:pt idx="4498">
                  <c:v>9.8190000000000008</c:v>
                </c:pt>
                <c:pt idx="4499">
                  <c:v>9.8190000000000008</c:v>
                </c:pt>
                <c:pt idx="4500">
                  <c:v>9.82</c:v>
                </c:pt>
                <c:pt idx="4501">
                  <c:v>9.82</c:v>
                </c:pt>
                <c:pt idx="4502">
                  <c:v>9.82</c:v>
                </c:pt>
                <c:pt idx="4503">
                  <c:v>9.8209999999999997</c:v>
                </c:pt>
                <c:pt idx="4504">
                  <c:v>9.8209999999999997</c:v>
                </c:pt>
                <c:pt idx="4505">
                  <c:v>9.8209999999999997</c:v>
                </c:pt>
                <c:pt idx="4506">
                  <c:v>9.8219999999999992</c:v>
                </c:pt>
                <c:pt idx="4507">
                  <c:v>9.8219999999999992</c:v>
                </c:pt>
                <c:pt idx="4508">
                  <c:v>9.8230000000000004</c:v>
                </c:pt>
                <c:pt idx="4509">
                  <c:v>9.8230000000000004</c:v>
                </c:pt>
                <c:pt idx="4510">
                  <c:v>9.8230000000000004</c:v>
                </c:pt>
                <c:pt idx="4511">
                  <c:v>9.8239999999999998</c:v>
                </c:pt>
                <c:pt idx="4512">
                  <c:v>9.8239999999999998</c:v>
                </c:pt>
                <c:pt idx="4513">
                  <c:v>9.8239999999999998</c:v>
                </c:pt>
                <c:pt idx="4514">
                  <c:v>9.8249999999999993</c:v>
                </c:pt>
                <c:pt idx="4515">
                  <c:v>9.8249999999999993</c:v>
                </c:pt>
                <c:pt idx="4516">
                  <c:v>9.8249999999999993</c:v>
                </c:pt>
                <c:pt idx="4517">
                  <c:v>9.8249999999999993</c:v>
                </c:pt>
                <c:pt idx="4518">
                  <c:v>9.8249999999999993</c:v>
                </c:pt>
                <c:pt idx="4519">
                  <c:v>9.8249999999999993</c:v>
                </c:pt>
                <c:pt idx="4520">
                  <c:v>9.8260000000000005</c:v>
                </c:pt>
                <c:pt idx="4521">
                  <c:v>9.8260000000000005</c:v>
                </c:pt>
                <c:pt idx="4522">
                  <c:v>9.8260000000000005</c:v>
                </c:pt>
                <c:pt idx="4523">
                  <c:v>9.8260000000000005</c:v>
                </c:pt>
                <c:pt idx="4524">
                  <c:v>9.8260000000000005</c:v>
                </c:pt>
                <c:pt idx="4525">
                  <c:v>9.8260000000000005</c:v>
                </c:pt>
                <c:pt idx="4526">
                  <c:v>9.8260000000000005</c:v>
                </c:pt>
                <c:pt idx="4527">
                  <c:v>9.8260000000000005</c:v>
                </c:pt>
                <c:pt idx="4528">
                  <c:v>9.827</c:v>
                </c:pt>
                <c:pt idx="4529">
                  <c:v>9.827</c:v>
                </c:pt>
                <c:pt idx="4530">
                  <c:v>9.827</c:v>
                </c:pt>
                <c:pt idx="4531">
                  <c:v>9.8290000000000006</c:v>
                </c:pt>
                <c:pt idx="4532">
                  <c:v>9.8290000000000006</c:v>
                </c:pt>
                <c:pt idx="4533">
                  <c:v>9.8290000000000006</c:v>
                </c:pt>
                <c:pt idx="4534">
                  <c:v>9.8290000000000006</c:v>
                </c:pt>
                <c:pt idx="4535">
                  <c:v>9.8290000000000006</c:v>
                </c:pt>
                <c:pt idx="4536">
                  <c:v>9.8279999999999994</c:v>
                </c:pt>
                <c:pt idx="4537">
                  <c:v>9.8279999999999994</c:v>
                </c:pt>
                <c:pt idx="4538">
                  <c:v>9.8279999999999994</c:v>
                </c:pt>
                <c:pt idx="4539">
                  <c:v>9.8260000000000005</c:v>
                </c:pt>
                <c:pt idx="4540">
                  <c:v>9.8260000000000005</c:v>
                </c:pt>
                <c:pt idx="4541">
                  <c:v>9.8260000000000005</c:v>
                </c:pt>
                <c:pt idx="4542">
                  <c:v>9.8239999999999998</c:v>
                </c:pt>
                <c:pt idx="4543">
                  <c:v>9.8239999999999998</c:v>
                </c:pt>
                <c:pt idx="4544">
                  <c:v>9.8230000000000004</c:v>
                </c:pt>
                <c:pt idx="4545">
                  <c:v>9.8230000000000004</c:v>
                </c:pt>
                <c:pt idx="4546">
                  <c:v>9.8219999999999992</c:v>
                </c:pt>
                <c:pt idx="4547">
                  <c:v>9.8219999999999992</c:v>
                </c:pt>
                <c:pt idx="4548">
                  <c:v>9.8209999999999997</c:v>
                </c:pt>
                <c:pt idx="4549">
                  <c:v>9.82</c:v>
                </c:pt>
                <c:pt idx="4550">
                  <c:v>9.82</c:v>
                </c:pt>
                <c:pt idx="4551">
                  <c:v>9.8190000000000008</c:v>
                </c:pt>
                <c:pt idx="4552">
                  <c:v>9.8179999999999996</c:v>
                </c:pt>
                <c:pt idx="4553">
                  <c:v>9.8179999999999996</c:v>
                </c:pt>
                <c:pt idx="4554">
                  <c:v>9.8170000000000002</c:v>
                </c:pt>
                <c:pt idx="4555">
                  <c:v>9.8170000000000002</c:v>
                </c:pt>
                <c:pt idx="4556">
                  <c:v>9.8160000000000007</c:v>
                </c:pt>
                <c:pt idx="4557">
                  <c:v>9.8160000000000007</c:v>
                </c:pt>
                <c:pt idx="4558">
                  <c:v>9.8160000000000007</c:v>
                </c:pt>
                <c:pt idx="4559">
                  <c:v>9.8149999999999995</c:v>
                </c:pt>
                <c:pt idx="4560">
                  <c:v>9.8149999999999995</c:v>
                </c:pt>
                <c:pt idx="4561">
                  <c:v>9.8149999999999995</c:v>
                </c:pt>
                <c:pt idx="4562">
                  <c:v>9.8140000000000001</c:v>
                </c:pt>
                <c:pt idx="4563">
                  <c:v>9.8140000000000001</c:v>
                </c:pt>
                <c:pt idx="4564">
                  <c:v>9.8140000000000001</c:v>
                </c:pt>
                <c:pt idx="4565">
                  <c:v>9.8130000000000006</c:v>
                </c:pt>
                <c:pt idx="4566">
                  <c:v>9.8130000000000006</c:v>
                </c:pt>
                <c:pt idx="4567">
                  <c:v>9.8130000000000006</c:v>
                </c:pt>
                <c:pt idx="4568">
                  <c:v>9.8119999999999994</c:v>
                </c:pt>
                <c:pt idx="4569">
                  <c:v>9.8119999999999994</c:v>
                </c:pt>
                <c:pt idx="4570">
                  <c:v>9.8119999999999994</c:v>
                </c:pt>
                <c:pt idx="4571">
                  <c:v>9.8119999999999994</c:v>
                </c:pt>
                <c:pt idx="4572">
                  <c:v>9.8119999999999994</c:v>
                </c:pt>
                <c:pt idx="4573">
                  <c:v>9.8109999999999999</c:v>
                </c:pt>
                <c:pt idx="4574">
                  <c:v>9.8109999999999999</c:v>
                </c:pt>
                <c:pt idx="4575">
                  <c:v>9.7629999999999999</c:v>
                </c:pt>
                <c:pt idx="4576">
                  <c:v>9.7629999999999999</c:v>
                </c:pt>
                <c:pt idx="4577">
                  <c:v>9.7590000000000003</c:v>
                </c:pt>
                <c:pt idx="4578">
                  <c:v>9.7590000000000003</c:v>
                </c:pt>
                <c:pt idx="4579">
                  <c:v>9.7590000000000003</c:v>
                </c:pt>
                <c:pt idx="4580">
                  <c:v>9.7539999999999996</c:v>
                </c:pt>
                <c:pt idx="4581">
                  <c:v>9.7539999999999996</c:v>
                </c:pt>
                <c:pt idx="4582">
                  <c:v>9.7539999999999996</c:v>
                </c:pt>
                <c:pt idx="4583">
                  <c:v>9.7479999999999993</c:v>
                </c:pt>
                <c:pt idx="4584">
                  <c:v>9.7479999999999993</c:v>
                </c:pt>
                <c:pt idx="4585">
                  <c:v>9.7460000000000004</c:v>
                </c:pt>
                <c:pt idx="4586">
                  <c:v>9.7080000000000002</c:v>
                </c:pt>
                <c:pt idx="4587">
                  <c:v>9.7070000000000007</c:v>
                </c:pt>
                <c:pt idx="4588">
                  <c:v>9.7050000000000001</c:v>
                </c:pt>
                <c:pt idx="4589">
                  <c:v>9.7050000000000001</c:v>
                </c:pt>
                <c:pt idx="4590">
                  <c:v>9.7050000000000001</c:v>
                </c:pt>
                <c:pt idx="4591">
                  <c:v>9.7029999999999994</c:v>
                </c:pt>
                <c:pt idx="4592">
                  <c:v>9.7029999999999994</c:v>
                </c:pt>
                <c:pt idx="4593">
                  <c:v>9.7029999999999994</c:v>
                </c:pt>
                <c:pt idx="4594">
                  <c:v>9.7010000000000005</c:v>
                </c:pt>
                <c:pt idx="4595">
                  <c:v>9.7010000000000005</c:v>
                </c:pt>
                <c:pt idx="4596">
                  <c:v>9.7010000000000005</c:v>
                </c:pt>
                <c:pt idx="4597">
                  <c:v>9.6999999999999993</c:v>
                </c:pt>
                <c:pt idx="4598">
                  <c:v>9.6999999999999993</c:v>
                </c:pt>
                <c:pt idx="4599">
                  <c:v>9.6999999999999993</c:v>
                </c:pt>
                <c:pt idx="4600">
                  <c:v>9.6999999999999993</c:v>
                </c:pt>
                <c:pt idx="4601">
                  <c:v>9.6999999999999993</c:v>
                </c:pt>
                <c:pt idx="4602">
                  <c:v>9.6999999999999993</c:v>
                </c:pt>
                <c:pt idx="4603">
                  <c:v>9.6999999999999993</c:v>
                </c:pt>
                <c:pt idx="4604">
                  <c:v>9.6999999999999993</c:v>
                </c:pt>
                <c:pt idx="4605">
                  <c:v>9.7010000000000005</c:v>
                </c:pt>
                <c:pt idx="4606">
                  <c:v>9.7010000000000005</c:v>
                </c:pt>
                <c:pt idx="4607">
                  <c:v>9.7010000000000005</c:v>
                </c:pt>
                <c:pt idx="4608">
                  <c:v>9.7010000000000005</c:v>
                </c:pt>
                <c:pt idx="4609">
                  <c:v>9.702</c:v>
                </c:pt>
                <c:pt idx="4610">
                  <c:v>9.702</c:v>
                </c:pt>
                <c:pt idx="4611">
                  <c:v>9.702</c:v>
                </c:pt>
                <c:pt idx="4612">
                  <c:v>9.702</c:v>
                </c:pt>
                <c:pt idx="4613">
                  <c:v>9.7029999999999994</c:v>
                </c:pt>
                <c:pt idx="4614">
                  <c:v>9.7029999999999994</c:v>
                </c:pt>
                <c:pt idx="4615">
                  <c:v>9.7040000000000006</c:v>
                </c:pt>
                <c:pt idx="4616">
                  <c:v>9.7040000000000006</c:v>
                </c:pt>
                <c:pt idx="4617">
                  <c:v>9.7040000000000006</c:v>
                </c:pt>
                <c:pt idx="4618">
                  <c:v>9.7050000000000001</c:v>
                </c:pt>
                <c:pt idx="4619">
                  <c:v>9.7050000000000001</c:v>
                </c:pt>
                <c:pt idx="4620">
                  <c:v>9.7050000000000001</c:v>
                </c:pt>
                <c:pt idx="4621">
                  <c:v>9.7059999999999995</c:v>
                </c:pt>
                <c:pt idx="4622">
                  <c:v>9.7059999999999995</c:v>
                </c:pt>
                <c:pt idx="4623">
                  <c:v>9.7059999999999995</c:v>
                </c:pt>
                <c:pt idx="4624">
                  <c:v>9.7070000000000007</c:v>
                </c:pt>
                <c:pt idx="4625">
                  <c:v>9.7070000000000007</c:v>
                </c:pt>
                <c:pt idx="4626">
                  <c:v>9.7080000000000002</c:v>
                </c:pt>
                <c:pt idx="4627">
                  <c:v>9.7089999999999996</c:v>
                </c:pt>
                <c:pt idx="4628">
                  <c:v>9.7249999999999996</c:v>
                </c:pt>
                <c:pt idx="4629">
                  <c:v>9.7260000000000009</c:v>
                </c:pt>
                <c:pt idx="4630">
                  <c:v>9.7309999999999999</c:v>
                </c:pt>
                <c:pt idx="4631">
                  <c:v>9.7309999999999999</c:v>
                </c:pt>
                <c:pt idx="4632">
                  <c:v>9.7309999999999999</c:v>
                </c:pt>
                <c:pt idx="4633">
                  <c:v>9.7370000000000001</c:v>
                </c:pt>
                <c:pt idx="4634">
                  <c:v>9.7370000000000001</c:v>
                </c:pt>
                <c:pt idx="4635">
                  <c:v>9.7379999999999995</c:v>
                </c:pt>
                <c:pt idx="4636">
                  <c:v>9.7430000000000003</c:v>
                </c:pt>
                <c:pt idx="4637">
                  <c:v>9.7430000000000003</c:v>
                </c:pt>
                <c:pt idx="4638">
                  <c:v>9.7439999999999998</c:v>
                </c:pt>
                <c:pt idx="4639">
                  <c:v>9.7490000000000006</c:v>
                </c:pt>
                <c:pt idx="4640">
                  <c:v>9.7490000000000006</c:v>
                </c:pt>
                <c:pt idx="4641">
                  <c:v>9.7509999999999994</c:v>
                </c:pt>
                <c:pt idx="4642">
                  <c:v>9.7509999999999994</c:v>
                </c:pt>
                <c:pt idx="4643">
                  <c:v>9.7520000000000007</c:v>
                </c:pt>
                <c:pt idx="4644">
                  <c:v>9.7520000000000007</c:v>
                </c:pt>
                <c:pt idx="4645">
                  <c:v>9.7539999999999996</c:v>
                </c:pt>
                <c:pt idx="4646">
                  <c:v>9.7539999999999996</c:v>
                </c:pt>
                <c:pt idx="4647">
                  <c:v>9.7550000000000008</c:v>
                </c:pt>
                <c:pt idx="4648">
                  <c:v>9.7560000000000002</c:v>
                </c:pt>
                <c:pt idx="4649">
                  <c:v>9.7569999999999997</c:v>
                </c:pt>
                <c:pt idx="4650">
                  <c:v>9.7569999999999997</c:v>
                </c:pt>
                <c:pt idx="4651">
                  <c:v>9.7579999999999991</c:v>
                </c:pt>
                <c:pt idx="4652">
                  <c:v>9.7590000000000003</c:v>
                </c:pt>
                <c:pt idx="4653">
                  <c:v>9.76</c:v>
                </c:pt>
                <c:pt idx="4654">
                  <c:v>9.7609999999999992</c:v>
                </c:pt>
                <c:pt idx="4655">
                  <c:v>9.7609999999999992</c:v>
                </c:pt>
                <c:pt idx="4656">
                  <c:v>9.7620000000000005</c:v>
                </c:pt>
                <c:pt idx="4657">
                  <c:v>9.7620000000000005</c:v>
                </c:pt>
                <c:pt idx="4658">
                  <c:v>9.7629999999999999</c:v>
                </c:pt>
                <c:pt idx="4659">
                  <c:v>9.7629999999999999</c:v>
                </c:pt>
                <c:pt idx="4660">
                  <c:v>9.7639999999999993</c:v>
                </c:pt>
                <c:pt idx="4661">
                  <c:v>9.7639999999999993</c:v>
                </c:pt>
                <c:pt idx="4662">
                  <c:v>9.7650000000000006</c:v>
                </c:pt>
                <c:pt idx="4663">
                  <c:v>9.766</c:v>
                </c:pt>
                <c:pt idx="4664">
                  <c:v>9.766</c:v>
                </c:pt>
                <c:pt idx="4665">
                  <c:v>9.766</c:v>
                </c:pt>
                <c:pt idx="4666">
                  <c:v>9.7680000000000007</c:v>
                </c:pt>
                <c:pt idx="4667">
                  <c:v>9.7680000000000007</c:v>
                </c:pt>
                <c:pt idx="4668">
                  <c:v>9.7680000000000007</c:v>
                </c:pt>
                <c:pt idx="4669">
                  <c:v>9.77</c:v>
                </c:pt>
                <c:pt idx="4670">
                  <c:v>9.77</c:v>
                </c:pt>
                <c:pt idx="4671">
                  <c:v>9.77</c:v>
                </c:pt>
                <c:pt idx="4672">
                  <c:v>9.7720000000000002</c:v>
                </c:pt>
                <c:pt idx="4673">
                  <c:v>9.7720000000000002</c:v>
                </c:pt>
                <c:pt idx="4674">
                  <c:v>9.7729999999999997</c:v>
                </c:pt>
                <c:pt idx="4675">
                  <c:v>9.7750000000000004</c:v>
                </c:pt>
                <c:pt idx="4676">
                  <c:v>9.8070000000000004</c:v>
                </c:pt>
                <c:pt idx="4677">
                  <c:v>9.8070000000000004</c:v>
                </c:pt>
                <c:pt idx="4678">
                  <c:v>9.8089999999999993</c:v>
                </c:pt>
                <c:pt idx="4679">
                  <c:v>9.8089999999999993</c:v>
                </c:pt>
                <c:pt idx="4680">
                  <c:v>9.81</c:v>
                </c:pt>
                <c:pt idx="4681">
                  <c:v>9.8119999999999994</c:v>
                </c:pt>
                <c:pt idx="4682">
                  <c:v>9.8119999999999994</c:v>
                </c:pt>
                <c:pt idx="4683">
                  <c:v>9.8119999999999994</c:v>
                </c:pt>
                <c:pt idx="4684">
                  <c:v>9.8149999999999995</c:v>
                </c:pt>
                <c:pt idx="4685">
                  <c:v>9.8149999999999995</c:v>
                </c:pt>
                <c:pt idx="4686">
                  <c:v>9.8190000000000008</c:v>
                </c:pt>
                <c:pt idx="4687">
                  <c:v>9.8190000000000008</c:v>
                </c:pt>
                <c:pt idx="4688">
                  <c:v>9.82</c:v>
                </c:pt>
                <c:pt idx="4689">
                  <c:v>9.82</c:v>
                </c:pt>
                <c:pt idx="4690">
                  <c:v>9.8219999999999992</c:v>
                </c:pt>
                <c:pt idx="4691">
                  <c:v>9.8219999999999992</c:v>
                </c:pt>
                <c:pt idx="4692">
                  <c:v>9.8230000000000004</c:v>
                </c:pt>
                <c:pt idx="4693">
                  <c:v>9.8230000000000004</c:v>
                </c:pt>
                <c:pt idx="4694">
                  <c:v>9.8239999999999998</c:v>
                </c:pt>
                <c:pt idx="4695">
                  <c:v>9.8249999999999993</c:v>
                </c:pt>
                <c:pt idx="4696">
                  <c:v>9.8260000000000005</c:v>
                </c:pt>
                <c:pt idx="4697">
                  <c:v>9.8260000000000005</c:v>
                </c:pt>
                <c:pt idx="4698">
                  <c:v>9.827</c:v>
                </c:pt>
                <c:pt idx="4699">
                  <c:v>9.827</c:v>
                </c:pt>
                <c:pt idx="4700">
                  <c:v>9.8279999999999994</c:v>
                </c:pt>
                <c:pt idx="4701">
                  <c:v>9.8279999999999994</c:v>
                </c:pt>
                <c:pt idx="4702">
                  <c:v>9.8290000000000006</c:v>
                </c:pt>
                <c:pt idx="4703">
                  <c:v>9.83</c:v>
                </c:pt>
                <c:pt idx="4704">
                  <c:v>9.8309999999999995</c:v>
                </c:pt>
                <c:pt idx="4705">
                  <c:v>9.8309999999999995</c:v>
                </c:pt>
                <c:pt idx="4706">
                  <c:v>9.8320000000000007</c:v>
                </c:pt>
                <c:pt idx="4707">
                  <c:v>9.8320000000000007</c:v>
                </c:pt>
                <c:pt idx="4708">
                  <c:v>9.8320000000000007</c:v>
                </c:pt>
                <c:pt idx="4709">
                  <c:v>9.8330000000000002</c:v>
                </c:pt>
                <c:pt idx="4710">
                  <c:v>9.8339999999999996</c:v>
                </c:pt>
                <c:pt idx="4711">
                  <c:v>9.8339999999999996</c:v>
                </c:pt>
                <c:pt idx="4712">
                  <c:v>9.8350000000000009</c:v>
                </c:pt>
                <c:pt idx="4713">
                  <c:v>9.8350000000000009</c:v>
                </c:pt>
                <c:pt idx="4714">
                  <c:v>9.8350000000000009</c:v>
                </c:pt>
                <c:pt idx="4715">
                  <c:v>9.8350000000000009</c:v>
                </c:pt>
                <c:pt idx="4716">
                  <c:v>9.8350000000000009</c:v>
                </c:pt>
                <c:pt idx="4717">
                  <c:v>9.8350000000000009</c:v>
                </c:pt>
                <c:pt idx="4718">
                  <c:v>9.8360000000000003</c:v>
                </c:pt>
                <c:pt idx="4719">
                  <c:v>9.8360000000000003</c:v>
                </c:pt>
                <c:pt idx="4720">
                  <c:v>9.8360000000000003</c:v>
                </c:pt>
                <c:pt idx="4721">
                  <c:v>9.8360000000000003</c:v>
                </c:pt>
                <c:pt idx="4722">
                  <c:v>9.8379999999999992</c:v>
                </c:pt>
                <c:pt idx="4723">
                  <c:v>9.8379999999999992</c:v>
                </c:pt>
                <c:pt idx="4724">
                  <c:v>9.8379999999999992</c:v>
                </c:pt>
                <c:pt idx="4725">
                  <c:v>9.8379999999999992</c:v>
                </c:pt>
                <c:pt idx="4726">
                  <c:v>9.8369999999999997</c:v>
                </c:pt>
                <c:pt idx="4727">
                  <c:v>9.8369999999999997</c:v>
                </c:pt>
                <c:pt idx="4728">
                  <c:v>9.8369999999999997</c:v>
                </c:pt>
                <c:pt idx="4729">
                  <c:v>9.8360000000000003</c:v>
                </c:pt>
                <c:pt idx="4730">
                  <c:v>9.8360000000000003</c:v>
                </c:pt>
                <c:pt idx="4731">
                  <c:v>9.8360000000000003</c:v>
                </c:pt>
                <c:pt idx="4732">
                  <c:v>9.8350000000000009</c:v>
                </c:pt>
                <c:pt idx="4733">
                  <c:v>9.8350000000000009</c:v>
                </c:pt>
                <c:pt idx="4734">
                  <c:v>9.8339999999999996</c:v>
                </c:pt>
                <c:pt idx="4735">
                  <c:v>9.8339999999999996</c:v>
                </c:pt>
                <c:pt idx="4736">
                  <c:v>9.8339999999999996</c:v>
                </c:pt>
                <c:pt idx="4737">
                  <c:v>9.8330000000000002</c:v>
                </c:pt>
                <c:pt idx="4738">
                  <c:v>9.8330000000000002</c:v>
                </c:pt>
                <c:pt idx="4739">
                  <c:v>9.8330000000000002</c:v>
                </c:pt>
                <c:pt idx="4740">
                  <c:v>9.8320000000000007</c:v>
                </c:pt>
                <c:pt idx="4741">
                  <c:v>9.8320000000000007</c:v>
                </c:pt>
                <c:pt idx="4742">
                  <c:v>9.8309999999999995</c:v>
                </c:pt>
                <c:pt idx="4743">
                  <c:v>9.8309999999999995</c:v>
                </c:pt>
                <c:pt idx="4744">
                  <c:v>9.83</c:v>
                </c:pt>
                <c:pt idx="4745">
                  <c:v>9.8290000000000006</c:v>
                </c:pt>
                <c:pt idx="4746">
                  <c:v>9.8279999999999994</c:v>
                </c:pt>
                <c:pt idx="4747">
                  <c:v>9.8279999999999994</c:v>
                </c:pt>
                <c:pt idx="4748">
                  <c:v>9.827</c:v>
                </c:pt>
                <c:pt idx="4749">
                  <c:v>9.827</c:v>
                </c:pt>
                <c:pt idx="4750">
                  <c:v>9.8260000000000005</c:v>
                </c:pt>
                <c:pt idx="4751">
                  <c:v>9.8260000000000005</c:v>
                </c:pt>
                <c:pt idx="4752">
                  <c:v>9.8249999999999993</c:v>
                </c:pt>
                <c:pt idx="4753">
                  <c:v>9.8239999999999998</c:v>
                </c:pt>
                <c:pt idx="4754">
                  <c:v>9.8239999999999998</c:v>
                </c:pt>
                <c:pt idx="4755">
                  <c:v>9.8230000000000004</c:v>
                </c:pt>
                <c:pt idx="4756">
                  <c:v>9.8219999999999992</c:v>
                </c:pt>
                <c:pt idx="4757">
                  <c:v>9.8219999999999992</c:v>
                </c:pt>
                <c:pt idx="4758">
                  <c:v>9.8219999999999992</c:v>
                </c:pt>
                <c:pt idx="4759">
                  <c:v>9.8209999999999997</c:v>
                </c:pt>
                <c:pt idx="4760">
                  <c:v>9.8209999999999997</c:v>
                </c:pt>
                <c:pt idx="4761">
                  <c:v>9.8209999999999997</c:v>
                </c:pt>
                <c:pt idx="4762">
                  <c:v>9.82</c:v>
                </c:pt>
                <c:pt idx="4763">
                  <c:v>9.82</c:v>
                </c:pt>
                <c:pt idx="4764">
                  <c:v>9.8190000000000008</c:v>
                </c:pt>
                <c:pt idx="4765">
                  <c:v>9.8190000000000008</c:v>
                </c:pt>
                <c:pt idx="4766">
                  <c:v>9.8190000000000008</c:v>
                </c:pt>
                <c:pt idx="4767">
                  <c:v>9.8179999999999996</c:v>
                </c:pt>
                <c:pt idx="4768">
                  <c:v>9.8179999999999996</c:v>
                </c:pt>
                <c:pt idx="4769">
                  <c:v>9.7870000000000008</c:v>
                </c:pt>
                <c:pt idx="4770">
                  <c:v>9.7870000000000008</c:v>
                </c:pt>
                <c:pt idx="4771">
                  <c:v>9.782</c:v>
                </c:pt>
                <c:pt idx="4772">
                  <c:v>9.7810000000000006</c:v>
                </c:pt>
                <c:pt idx="4773">
                  <c:v>9.7810000000000006</c:v>
                </c:pt>
                <c:pt idx="4774">
                  <c:v>9.7759999999999998</c:v>
                </c:pt>
                <c:pt idx="4775">
                  <c:v>9.7759999999999998</c:v>
                </c:pt>
                <c:pt idx="4776">
                  <c:v>9.7710000000000008</c:v>
                </c:pt>
                <c:pt idx="4777">
                  <c:v>9.7710000000000008</c:v>
                </c:pt>
                <c:pt idx="4778">
                  <c:v>9.7710000000000008</c:v>
                </c:pt>
                <c:pt idx="4779">
                  <c:v>9.7669999999999995</c:v>
                </c:pt>
                <c:pt idx="4780">
                  <c:v>9.7669999999999995</c:v>
                </c:pt>
                <c:pt idx="4781">
                  <c:v>9.7650000000000006</c:v>
                </c:pt>
                <c:pt idx="4782">
                  <c:v>9.7650000000000006</c:v>
                </c:pt>
                <c:pt idx="4783">
                  <c:v>9.7639999999999993</c:v>
                </c:pt>
                <c:pt idx="4784">
                  <c:v>9.7620000000000005</c:v>
                </c:pt>
                <c:pt idx="4785">
                  <c:v>9.7620000000000005</c:v>
                </c:pt>
                <c:pt idx="4786">
                  <c:v>9.7609999999999992</c:v>
                </c:pt>
                <c:pt idx="4787">
                  <c:v>9.76</c:v>
                </c:pt>
                <c:pt idx="4788">
                  <c:v>9.7590000000000003</c:v>
                </c:pt>
                <c:pt idx="4789">
                  <c:v>9.7579999999999991</c:v>
                </c:pt>
                <c:pt idx="4790">
                  <c:v>9.7569999999999997</c:v>
                </c:pt>
                <c:pt idx="4791">
                  <c:v>9.7569999999999997</c:v>
                </c:pt>
                <c:pt idx="4792">
                  <c:v>9.7550000000000008</c:v>
                </c:pt>
                <c:pt idx="4793">
                  <c:v>9.7539999999999996</c:v>
                </c:pt>
                <c:pt idx="4794">
                  <c:v>9.7530000000000001</c:v>
                </c:pt>
                <c:pt idx="4795">
                  <c:v>9.7520000000000007</c:v>
                </c:pt>
                <c:pt idx="4796">
                  <c:v>9.75</c:v>
                </c:pt>
                <c:pt idx="4797">
                  <c:v>9.75</c:v>
                </c:pt>
                <c:pt idx="4798">
                  <c:v>9.7479999999999993</c:v>
                </c:pt>
                <c:pt idx="4799">
                  <c:v>9.7469999999999999</c:v>
                </c:pt>
                <c:pt idx="4800">
                  <c:v>9.7449999999999992</c:v>
                </c:pt>
                <c:pt idx="4801">
                  <c:v>9.7449999999999992</c:v>
                </c:pt>
                <c:pt idx="4802">
                  <c:v>9.7439999999999998</c:v>
                </c:pt>
                <c:pt idx="4803">
                  <c:v>9.7409999999999997</c:v>
                </c:pt>
                <c:pt idx="4804">
                  <c:v>9.7409999999999997</c:v>
                </c:pt>
                <c:pt idx="4805">
                  <c:v>9.74</c:v>
                </c:pt>
                <c:pt idx="4806">
                  <c:v>9.7370000000000001</c:v>
                </c:pt>
                <c:pt idx="4807">
                  <c:v>9.7370000000000001</c:v>
                </c:pt>
                <c:pt idx="4808">
                  <c:v>9.7360000000000007</c:v>
                </c:pt>
                <c:pt idx="4809">
                  <c:v>9.7330000000000005</c:v>
                </c:pt>
                <c:pt idx="4810">
                  <c:v>9.7330000000000005</c:v>
                </c:pt>
                <c:pt idx="4811">
                  <c:v>9.7319999999999993</c:v>
                </c:pt>
                <c:pt idx="4812">
                  <c:v>9.7289999999999992</c:v>
                </c:pt>
                <c:pt idx="4813">
                  <c:v>9.69</c:v>
                </c:pt>
                <c:pt idx="4814">
                  <c:v>9.6850000000000005</c:v>
                </c:pt>
                <c:pt idx="4815">
                  <c:v>9.6850000000000005</c:v>
                </c:pt>
                <c:pt idx="4816">
                  <c:v>9.6839999999999993</c:v>
                </c:pt>
                <c:pt idx="4817">
                  <c:v>9.6790000000000003</c:v>
                </c:pt>
                <c:pt idx="4818">
                  <c:v>9.6790000000000003</c:v>
                </c:pt>
                <c:pt idx="4819">
                  <c:v>9.6790000000000003</c:v>
                </c:pt>
                <c:pt idx="4820">
                  <c:v>9.6739999999999995</c:v>
                </c:pt>
                <c:pt idx="4821">
                  <c:v>9.6739999999999995</c:v>
                </c:pt>
                <c:pt idx="4822">
                  <c:v>9.673</c:v>
                </c:pt>
                <c:pt idx="4823">
                  <c:v>9.6690000000000005</c:v>
                </c:pt>
                <c:pt idx="4824">
                  <c:v>9.6690000000000005</c:v>
                </c:pt>
                <c:pt idx="4825">
                  <c:v>9.6679999999999993</c:v>
                </c:pt>
                <c:pt idx="4826">
                  <c:v>9.6639999999999997</c:v>
                </c:pt>
                <c:pt idx="4827">
                  <c:v>9.6639999999999997</c:v>
                </c:pt>
                <c:pt idx="4828">
                  <c:v>9.6630000000000003</c:v>
                </c:pt>
                <c:pt idx="4829">
                  <c:v>9.6630000000000003</c:v>
                </c:pt>
                <c:pt idx="4830">
                  <c:v>9.6620000000000008</c:v>
                </c:pt>
                <c:pt idx="4831">
                  <c:v>9.6620000000000008</c:v>
                </c:pt>
                <c:pt idx="4832">
                  <c:v>9.6609999999999996</c:v>
                </c:pt>
                <c:pt idx="4833">
                  <c:v>9.6609999999999996</c:v>
                </c:pt>
                <c:pt idx="4834">
                  <c:v>9.66</c:v>
                </c:pt>
                <c:pt idx="4835">
                  <c:v>9.66</c:v>
                </c:pt>
                <c:pt idx="4836">
                  <c:v>9.6590000000000007</c:v>
                </c:pt>
                <c:pt idx="4837">
                  <c:v>9.6590000000000007</c:v>
                </c:pt>
                <c:pt idx="4838">
                  <c:v>9.6579999999999995</c:v>
                </c:pt>
                <c:pt idx="4839">
                  <c:v>9.6579999999999995</c:v>
                </c:pt>
                <c:pt idx="4840">
                  <c:v>9.6579999999999995</c:v>
                </c:pt>
                <c:pt idx="4841">
                  <c:v>9.6579999999999995</c:v>
                </c:pt>
                <c:pt idx="4842">
                  <c:v>9.6579999999999995</c:v>
                </c:pt>
                <c:pt idx="4843">
                  <c:v>9.657</c:v>
                </c:pt>
                <c:pt idx="4844">
                  <c:v>9.657</c:v>
                </c:pt>
                <c:pt idx="4845">
                  <c:v>9.657</c:v>
                </c:pt>
                <c:pt idx="4846">
                  <c:v>9.657</c:v>
                </c:pt>
                <c:pt idx="4847">
                  <c:v>9.657</c:v>
                </c:pt>
                <c:pt idx="4848">
                  <c:v>9.657</c:v>
                </c:pt>
                <c:pt idx="4849">
                  <c:v>9.657</c:v>
                </c:pt>
                <c:pt idx="4850">
                  <c:v>9.657</c:v>
                </c:pt>
                <c:pt idx="4851">
                  <c:v>9.657</c:v>
                </c:pt>
                <c:pt idx="4852">
                  <c:v>9.657</c:v>
                </c:pt>
                <c:pt idx="4853">
                  <c:v>9.6579999999999995</c:v>
                </c:pt>
                <c:pt idx="4854">
                  <c:v>9.6579999999999995</c:v>
                </c:pt>
                <c:pt idx="4855">
                  <c:v>9.6579999999999995</c:v>
                </c:pt>
                <c:pt idx="4856">
                  <c:v>9.6579999999999995</c:v>
                </c:pt>
                <c:pt idx="4857">
                  <c:v>9.6579999999999995</c:v>
                </c:pt>
                <c:pt idx="4858">
                  <c:v>9.6579999999999995</c:v>
                </c:pt>
                <c:pt idx="4859">
                  <c:v>9.6590000000000007</c:v>
                </c:pt>
                <c:pt idx="4860">
                  <c:v>9.6590000000000007</c:v>
                </c:pt>
                <c:pt idx="4861">
                  <c:v>9.6590000000000007</c:v>
                </c:pt>
                <c:pt idx="4862">
                  <c:v>9.66</c:v>
                </c:pt>
                <c:pt idx="4863">
                  <c:v>9.66</c:v>
                </c:pt>
                <c:pt idx="4864">
                  <c:v>9.66</c:v>
                </c:pt>
                <c:pt idx="4865">
                  <c:v>9.66</c:v>
                </c:pt>
                <c:pt idx="4866">
                  <c:v>9.66</c:v>
                </c:pt>
                <c:pt idx="4867">
                  <c:v>9.66</c:v>
                </c:pt>
                <c:pt idx="4868">
                  <c:v>9.6609999999999996</c:v>
                </c:pt>
                <c:pt idx="4869">
                  <c:v>10.378</c:v>
                </c:pt>
                <c:pt idx="4870">
                  <c:v>10.397</c:v>
                </c:pt>
                <c:pt idx="4871">
                  <c:v>10.6</c:v>
                </c:pt>
                <c:pt idx="4872">
                  <c:v>10.603</c:v>
                </c:pt>
                <c:pt idx="4873">
                  <c:v>10.622999999999999</c:v>
                </c:pt>
                <c:pt idx="4874">
                  <c:v>10.840999999999999</c:v>
                </c:pt>
                <c:pt idx="4875">
                  <c:v>10.845000000000001</c:v>
                </c:pt>
                <c:pt idx="4876">
                  <c:v>10.866</c:v>
                </c:pt>
                <c:pt idx="4877">
                  <c:v>11.101000000000001</c:v>
                </c:pt>
                <c:pt idx="4878">
                  <c:v>11.105</c:v>
                </c:pt>
                <c:pt idx="4879">
                  <c:v>11.19</c:v>
                </c:pt>
                <c:pt idx="4880">
                  <c:v>11.194000000000001</c:v>
                </c:pt>
                <c:pt idx="4881">
                  <c:v>11.279</c:v>
                </c:pt>
                <c:pt idx="4882">
                  <c:v>11.282999999999999</c:v>
                </c:pt>
                <c:pt idx="4883">
                  <c:v>11.368</c:v>
                </c:pt>
                <c:pt idx="4884">
                  <c:v>11.382</c:v>
                </c:pt>
                <c:pt idx="4885">
                  <c:v>11.468999999999999</c:v>
                </c:pt>
                <c:pt idx="4886">
                  <c:v>11.483000000000001</c:v>
                </c:pt>
                <c:pt idx="4887">
                  <c:v>11.506</c:v>
                </c:pt>
                <c:pt idx="4888">
                  <c:v>11.614000000000001</c:v>
                </c:pt>
                <c:pt idx="4889">
                  <c:v>11.624000000000001</c:v>
                </c:pt>
                <c:pt idx="4890">
                  <c:v>11.648</c:v>
                </c:pt>
                <c:pt idx="4891">
                  <c:v>11.757999999999999</c:v>
                </c:pt>
                <c:pt idx="4892">
                  <c:v>11.769</c:v>
                </c:pt>
                <c:pt idx="4893">
                  <c:v>11.794</c:v>
                </c:pt>
                <c:pt idx="4894">
                  <c:v>11.907</c:v>
                </c:pt>
                <c:pt idx="4895">
                  <c:v>11.914999999999999</c:v>
                </c:pt>
                <c:pt idx="4896">
                  <c:v>11.941000000000001</c:v>
                </c:pt>
                <c:pt idx="4897">
                  <c:v>12.058</c:v>
                </c:pt>
                <c:pt idx="4898">
                  <c:v>12.065</c:v>
                </c:pt>
                <c:pt idx="4899">
                  <c:v>12.090999999999999</c:v>
                </c:pt>
                <c:pt idx="4900">
                  <c:v>12.207000000000001</c:v>
                </c:pt>
                <c:pt idx="4901">
                  <c:v>14.217000000000001</c:v>
                </c:pt>
                <c:pt idx="4902">
                  <c:v>14.247</c:v>
                </c:pt>
                <c:pt idx="4903">
                  <c:v>14.555999999999999</c:v>
                </c:pt>
                <c:pt idx="4904">
                  <c:v>14.561</c:v>
                </c:pt>
                <c:pt idx="4905">
                  <c:v>14.589</c:v>
                </c:pt>
                <c:pt idx="4906">
                  <c:v>14.897</c:v>
                </c:pt>
                <c:pt idx="4907">
                  <c:v>14.903</c:v>
                </c:pt>
                <c:pt idx="4908">
                  <c:v>14.93</c:v>
                </c:pt>
                <c:pt idx="4909">
                  <c:v>15.241</c:v>
                </c:pt>
                <c:pt idx="4910">
                  <c:v>15.247999999999999</c:v>
                </c:pt>
                <c:pt idx="4911">
                  <c:v>15.276999999999999</c:v>
                </c:pt>
                <c:pt idx="4912">
                  <c:v>15.59</c:v>
                </c:pt>
                <c:pt idx="4913">
                  <c:v>15.596</c:v>
                </c:pt>
                <c:pt idx="4914">
                  <c:v>15.702</c:v>
                </c:pt>
                <c:pt idx="4915">
                  <c:v>15.717000000000001</c:v>
                </c:pt>
                <c:pt idx="4916">
                  <c:v>15.824</c:v>
                </c:pt>
                <c:pt idx="4917">
                  <c:v>15.842000000000001</c:v>
                </c:pt>
                <c:pt idx="4918">
                  <c:v>15.949</c:v>
                </c:pt>
                <c:pt idx="4919">
                  <c:v>15.965999999999999</c:v>
                </c:pt>
                <c:pt idx="4920">
                  <c:v>16.074999999999999</c:v>
                </c:pt>
                <c:pt idx="4921">
                  <c:v>16.091000000000001</c:v>
                </c:pt>
                <c:pt idx="4922">
                  <c:v>16.196999999999999</c:v>
                </c:pt>
                <c:pt idx="4923">
                  <c:v>16.215</c:v>
                </c:pt>
                <c:pt idx="4924">
                  <c:v>16.321999999999999</c:v>
                </c:pt>
                <c:pt idx="4925">
                  <c:v>16.34</c:v>
                </c:pt>
                <c:pt idx="4926">
                  <c:v>16.446999999999999</c:v>
                </c:pt>
                <c:pt idx="4927">
                  <c:v>16.463999999999999</c:v>
                </c:pt>
                <c:pt idx="4928">
                  <c:v>16.57</c:v>
                </c:pt>
                <c:pt idx="4929">
                  <c:v>16.588000000000001</c:v>
                </c:pt>
                <c:pt idx="4930">
                  <c:v>16.695</c:v>
                </c:pt>
                <c:pt idx="4931">
                  <c:v>16.712</c:v>
                </c:pt>
                <c:pt idx="4932">
                  <c:v>16.818999999999999</c:v>
                </c:pt>
                <c:pt idx="4933">
                  <c:v>16.835999999999999</c:v>
                </c:pt>
                <c:pt idx="4934">
                  <c:v>16.942</c:v>
                </c:pt>
                <c:pt idx="4935">
                  <c:v>16.96</c:v>
                </c:pt>
                <c:pt idx="4936">
                  <c:v>16.989000000000001</c:v>
                </c:pt>
                <c:pt idx="4937">
                  <c:v>17.12</c:v>
                </c:pt>
                <c:pt idx="4938">
                  <c:v>17.131</c:v>
                </c:pt>
                <c:pt idx="4939">
                  <c:v>17.306999999999999</c:v>
                </c:pt>
                <c:pt idx="4940">
                  <c:v>17.335999999999999</c:v>
                </c:pt>
                <c:pt idx="4941">
                  <c:v>17.462</c:v>
                </c:pt>
                <c:pt idx="4942">
                  <c:v>17.472000000000001</c:v>
                </c:pt>
                <c:pt idx="4943">
                  <c:v>17.498000000000001</c:v>
                </c:pt>
                <c:pt idx="4944">
                  <c:v>17.622</c:v>
                </c:pt>
                <c:pt idx="4945">
                  <c:v>17.641999999999999</c:v>
                </c:pt>
                <c:pt idx="4946">
                  <c:v>17.667999999999999</c:v>
                </c:pt>
                <c:pt idx="4947">
                  <c:v>17.792000000000002</c:v>
                </c:pt>
                <c:pt idx="4948">
                  <c:v>19.928999999999998</c:v>
                </c:pt>
                <c:pt idx="4949">
                  <c:v>19.957000000000001</c:v>
                </c:pt>
                <c:pt idx="4950">
                  <c:v>20.25</c:v>
                </c:pt>
                <c:pt idx="4951">
                  <c:v>20.256</c:v>
                </c:pt>
                <c:pt idx="4952">
                  <c:v>20.282</c:v>
                </c:pt>
                <c:pt idx="4953">
                  <c:v>20.574999999999999</c:v>
                </c:pt>
                <c:pt idx="4954">
                  <c:v>20.58</c:v>
                </c:pt>
                <c:pt idx="4955">
                  <c:v>20.606999999999999</c:v>
                </c:pt>
                <c:pt idx="4956">
                  <c:v>20.896999999999998</c:v>
                </c:pt>
                <c:pt idx="4957">
                  <c:v>20.902000000000001</c:v>
                </c:pt>
                <c:pt idx="4958">
                  <c:v>20.928000000000001</c:v>
                </c:pt>
                <c:pt idx="4959">
                  <c:v>21.215</c:v>
                </c:pt>
                <c:pt idx="4960">
                  <c:v>21.221</c:v>
                </c:pt>
                <c:pt idx="4961">
                  <c:v>21.318000000000001</c:v>
                </c:pt>
                <c:pt idx="4962">
                  <c:v>21.335000000000001</c:v>
                </c:pt>
                <c:pt idx="4963">
                  <c:v>21.433</c:v>
                </c:pt>
                <c:pt idx="4964">
                  <c:v>21.45</c:v>
                </c:pt>
                <c:pt idx="4965">
                  <c:v>21.547000000000001</c:v>
                </c:pt>
                <c:pt idx="4966">
                  <c:v>21.562000000000001</c:v>
                </c:pt>
                <c:pt idx="4967">
                  <c:v>21.66</c:v>
                </c:pt>
                <c:pt idx="4968">
                  <c:v>21.675999999999998</c:v>
                </c:pt>
                <c:pt idx="4969">
                  <c:v>21.771999999999998</c:v>
                </c:pt>
                <c:pt idx="4970">
                  <c:v>21.789000000000001</c:v>
                </c:pt>
                <c:pt idx="4971">
                  <c:v>21.885000000000002</c:v>
                </c:pt>
                <c:pt idx="4972">
                  <c:v>21.901</c:v>
                </c:pt>
                <c:pt idx="4973">
                  <c:v>21.997</c:v>
                </c:pt>
                <c:pt idx="4974">
                  <c:v>22.013999999999999</c:v>
                </c:pt>
                <c:pt idx="4975">
                  <c:v>22.111000000000001</c:v>
                </c:pt>
                <c:pt idx="4976">
                  <c:v>22.126000000000001</c:v>
                </c:pt>
                <c:pt idx="4977">
                  <c:v>22.222999999999999</c:v>
                </c:pt>
                <c:pt idx="4978">
                  <c:v>22.236999999999998</c:v>
                </c:pt>
                <c:pt idx="4979">
                  <c:v>22.332000000000001</c:v>
                </c:pt>
                <c:pt idx="4980">
                  <c:v>22.349</c:v>
                </c:pt>
                <c:pt idx="4981">
                  <c:v>22.443000000000001</c:v>
                </c:pt>
                <c:pt idx="4982">
                  <c:v>22.484999999999999</c:v>
                </c:pt>
                <c:pt idx="4983">
                  <c:v>22.600999999999999</c:v>
                </c:pt>
                <c:pt idx="4984">
                  <c:v>22.611999999999998</c:v>
                </c:pt>
                <c:pt idx="4985">
                  <c:v>22.638000000000002</c:v>
                </c:pt>
                <c:pt idx="4986">
                  <c:v>22.751999999999999</c:v>
                </c:pt>
                <c:pt idx="4987">
                  <c:v>22.763999999999999</c:v>
                </c:pt>
                <c:pt idx="4988">
                  <c:v>22.789000000000001</c:v>
                </c:pt>
                <c:pt idx="4989">
                  <c:v>22.902999999999999</c:v>
                </c:pt>
                <c:pt idx="4990">
                  <c:v>22.914999999999999</c:v>
                </c:pt>
                <c:pt idx="4991">
                  <c:v>22.94</c:v>
                </c:pt>
                <c:pt idx="4992">
                  <c:v>23.055</c:v>
                </c:pt>
                <c:pt idx="4993">
                  <c:v>23.067</c:v>
                </c:pt>
                <c:pt idx="4994">
                  <c:v>23.091999999999999</c:v>
                </c:pt>
                <c:pt idx="4995">
                  <c:v>23.204999999999998</c:v>
                </c:pt>
                <c:pt idx="4996">
                  <c:v>25.059000000000001</c:v>
                </c:pt>
                <c:pt idx="4997">
                  <c:v>25.082999999999998</c:v>
                </c:pt>
                <c:pt idx="4998">
                  <c:v>25.338000000000001</c:v>
                </c:pt>
                <c:pt idx="4999">
                  <c:v>25.341999999999999</c:v>
                </c:pt>
                <c:pt idx="5000">
                  <c:v>25.364999999999998</c:v>
                </c:pt>
                <c:pt idx="5001">
                  <c:v>25.617999999999999</c:v>
                </c:pt>
                <c:pt idx="5002">
                  <c:v>25.623999999999999</c:v>
                </c:pt>
                <c:pt idx="5003">
                  <c:v>25.646999999999998</c:v>
                </c:pt>
                <c:pt idx="5004">
                  <c:v>25.898</c:v>
                </c:pt>
                <c:pt idx="5005">
                  <c:v>25.902000000000001</c:v>
                </c:pt>
                <c:pt idx="5006">
                  <c:v>25.925000000000001</c:v>
                </c:pt>
                <c:pt idx="5007">
                  <c:v>26.170999999999999</c:v>
                </c:pt>
                <c:pt idx="5008">
                  <c:v>26.178000000000001</c:v>
                </c:pt>
                <c:pt idx="5009">
                  <c:v>26.262</c:v>
                </c:pt>
                <c:pt idx="5010">
                  <c:v>26.277000000000001</c:v>
                </c:pt>
                <c:pt idx="5011">
                  <c:v>26.361000000000001</c:v>
                </c:pt>
                <c:pt idx="5012">
                  <c:v>26.375</c:v>
                </c:pt>
                <c:pt idx="5013">
                  <c:v>26.46</c:v>
                </c:pt>
                <c:pt idx="5014">
                  <c:v>26.472000000000001</c:v>
                </c:pt>
                <c:pt idx="5015">
                  <c:v>26.574000000000002</c:v>
                </c:pt>
                <c:pt idx="5016">
                  <c:v>26.657</c:v>
                </c:pt>
                <c:pt idx="5017">
                  <c:v>26.667000000000002</c:v>
                </c:pt>
                <c:pt idx="5018">
                  <c:v>26.75</c:v>
                </c:pt>
                <c:pt idx="5019">
                  <c:v>26.763999999999999</c:v>
                </c:pt>
                <c:pt idx="5020">
                  <c:v>26.847000000000001</c:v>
                </c:pt>
                <c:pt idx="5021">
                  <c:v>26.861000000000001</c:v>
                </c:pt>
                <c:pt idx="5022">
                  <c:v>26.943000000000001</c:v>
                </c:pt>
                <c:pt idx="5023">
                  <c:v>26.957999999999998</c:v>
                </c:pt>
                <c:pt idx="5024">
                  <c:v>27.039000000000001</c:v>
                </c:pt>
                <c:pt idx="5025">
                  <c:v>27.053999999999998</c:v>
                </c:pt>
                <c:pt idx="5026">
                  <c:v>27.135999999999999</c:v>
                </c:pt>
                <c:pt idx="5027">
                  <c:v>27.149000000000001</c:v>
                </c:pt>
                <c:pt idx="5028">
                  <c:v>27.27</c:v>
                </c:pt>
                <c:pt idx="5029">
                  <c:v>27.369</c:v>
                </c:pt>
                <c:pt idx="5030">
                  <c:v>27.375</c:v>
                </c:pt>
                <c:pt idx="5031">
                  <c:v>27.396000000000001</c:v>
                </c:pt>
                <c:pt idx="5032">
                  <c:v>27.495000000000001</c:v>
                </c:pt>
                <c:pt idx="5033">
                  <c:v>27.506</c:v>
                </c:pt>
                <c:pt idx="5034">
                  <c:v>27.527000000000001</c:v>
                </c:pt>
                <c:pt idx="5035">
                  <c:v>27.623999999999999</c:v>
                </c:pt>
                <c:pt idx="5036">
                  <c:v>27.635000000000002</c:v>
                </c:pt>
                <c:pt idx="5037">
                  <c:v>27.655999999999999</c:v>
                </c:pt>
                <c:pt idx="5038">
                  <c:v>27.756</c:v>
                </c:pt>
                <c:pt idx="5039">
                  <c:v>27.765000000000001</c:v>
                </c:pt>
                <c:pt idx="5040">
                  <c:v>27.786000000000001</c:v>
                </c:pt>
                <c:pt idx="5041">
                  <c:v>27.882999999999999</c:v>
                </c:pt>
                <c:pt idx="5042">
                  <c:v>29.317</c:v>
                </c:pt>
                <c:pt idx="5043">
                  <c:v>29.337</c:v>
                </c:pt>
                <c:pt idx="5044">
                  <c:v>29.556999999999999</c:v>
                </c:pt>
                <c:pt idx="5045">
                  <c:v>29.561</c:v>
                </c:pt>
                <c:pt idx="5046">
                  <c:v>29.58</c:v>
                </c:pt>
                <c:pt idx="5047">
                  <c:v>29.795999999999999</c:v>
                </c:pt>
                <c:pt idx="5048">
                  <c:v>29.803000000000001</c:v>
                </c:pt>
                <c:pt idx="5049">
                  <c:v>29.821999999999999</c:v>
                </c:pt>
                <c:pt idx="5050">
                  <c:v>30.036999999999999</c:v>
                </c:pt>
                <c:pt idx="5051">
                  <c:v>30.042999999999999</c:v>
                </c:pt>
                <c:pt idx="5052">
                  <c:v>30.062999999999999</c:v>
                </c:pt>
                <c:pt idx="5053">
                  <c:v>30.274999999999999</c:v>
                </c:pt>
                <c:pt idx="5054">
                  <c:v>30.28</c:v>
                </c:pt>
                <c:pt idx="5055">
                  <c:v>30.298999999999999</c:v>
                </c:pt>
                <c:pt idx="5056">
                  <c:v>30.509</c:v>
                </c:pt>
                <c:pt idx="5057">
                  <c:v>30.515000000000001</c:v>
                </c:pt>
                <c:pt idx="5058">
                  <c:v>30.535</c:v>
                </c:pt>
                <c:pt idx="5059">
                  <c:v>30.742999999999999</c:v>
                </c:pt>
                <c:pt idx="5060">
                  <c:v>30.748000000000001</c:v>
                </c:pt>
                <c:pt idx="5061">
                  <c:v>30.766999999999999</c:v>
                </c:pt>
                <c:pt idx="5062">
                  <c:v>30.972999999999999</c:v>
                </c:pt>
                <c:pt idx="5063">
                  <c:v>30.978999999999999</c:v>
                </c:pt>
                <c:pt idx="5064">
                  <c:v>30.998000000000001</c:v>
                </c:pt>
                <c:pt idx="5065">
                  <c:v>31.201000000000001</c:v>
                </c:pt>
                <c:pt idx="5066">
                  <c:v>31.207000000000001</c:v>
                </c:pt>
                <c:pt idx="5067">
                  <c:v>31.225000000000001</c:v>
                </c:pt>
                <c:pt idx="5068">
                  <c:v>31.427</c:v>
                </c:pt>
                <c:pt idx="5069">
                  <c:v>31.433</c:v>
                </c:pt>
                <c:pt idx="5070">
                  <c:v>31.451000000000001</c:v>
                </c:pt>
                <c:pt idx="5071">
                  <c:v>31.651</c:v>
                </c:pt>
                <c:pt idx="5072">
                  <c:v>31.657</c:v>
                </c:pt>
                <c:pt idx="5073">
                  <c:v>31.675000000000001</c:v>
                </c:pt>
                <c:pt idx="5074">
                  <c:v>31.873000000000001</c:v>
                </c:pt>
                <c:pt idx="5075">
                  <c:v>33.389000000000003</c:v>
                </c:pt>
                <c:pt idx="5076">
                  <c:v>33.390999999999998</c:v>
                </c:pt>
                <c:pt idx="5077">
                  <c:v>33.409999999999997</c:v>
                </c:pt>
                <c:pt idx="5078">
                  <c:v>33.414999999999999</c:v>
                </c:pt>
                <c:pt idx="5079">
                  <c:v>33.415999999999997</c:v>
                </c:pt>
                <c:pt idx="5080">
                  <c:v>33.435000000000002</c:v>
                </c:pt>
                <c:pt idx="5081">
                  <c:v>33.435000000000002</c:v>
                </c:pt>
                <c:pt idx="5082">
                  <c:v>33.436999999999998</c:v>
                </c:pt>
                <c:pt idx="5083">
                  <c:v>33.454999999999998</c:v>
                </c:pt>
                <c:pt idx="5084">
                  <c:v>33.454999999999998</c:v>
                </c:pt>
                <c:pt idx="5085">
                  <c:v>33.456000000000003</c:v>
                </c:pt>
                <c:pt idx="5086">
                  <c:v>33.473999999999997</c:v>
                </c:pt>
                <c:pt idx="5087">
                  <c:v>33.473999999999997</c:v>
                </c:pt>
                <c:pt idx="5088">
                  <c:v>33.475999999999999</c:v>
                </c:pt>
                <c:pt idx="5089">
                  <c:v>33.491999999999997</c:v>
                </c:pt>
                <c:pt idx="5090">
                  <c:v>33.493000000000002</c:v>
                </c:pt>
                <c:pt idx="5091">
                  <c:v>33.494</c:v>
                </c:pt>
                <c:pt idx="5092">
                  <c:v>33.511000000000003</c:v>
                </c:pt>
                <c:pt idx="5093">
                  <c:v>33.511000000000003</c:v>
                </c:pt>
                <c:pt idx="5094">
                  <c:v>33.512</c:v>
                </c:pt>
                <c:pt idx="5095">
                  <c:v>33.527999999999999</c:v>
                </c:pt>
                <c:pt idx="5096">
                  <c:v>33.527999999999999</c:v>
                </c:pt>
                <c:pt idx="5097">
                  <c:v>33.53</c:v>
                </c:pt>
                <c:pt idx="5098">
                  <c:v>33.545000000000002</c:v>
                </c:pt>
                <c:pt idx="5099">
                  <c:v>33.578000000000003</c:v>
                </c:pt>
                <c:pt idx="5100">
                  <c:v>33.58</c:v>
                </c:pt>
                <c:pt idx="5101">
                  <c:v>33.594999999999999</c:v>
                </c:pt>
                <c:pt idx="5102">
                  <c:v>33.597999999999999</c:v>
                </c:pt>
                <c:pt idx="5103">
                  <c:v>33.6</c:v>
                </c:pt>
                <c:pt idx="5104">
                  <c:v>33.613999999999997</c:v>
                </c:pt>
                <c:pt idx="5105">
                  <c:v>33.613999999999997</c:v>
                </c:pt>
                <c:pt idx="5106">
                  <c:v>33.616</c:v>
                </c:pt>
                <c:pt idx="5107">
                  <c:v>33.631</c:v>
                </c:pt>
                <c:pt idx="5108">
                  <c:v>33.645000000000003</c:v>
                </c:pt>
                <c:pt idx="5109">
                  <c:v>33.645000000000003</c:v>
                </c:pt>
                <c:pt idx="5110">
                  <c:v>33.646000000000001</c:v>
                </c:pt>
                <c:pt idx="5111">
                  <c:v>33.658999999999999</c:v>
                </c:pt>
                <c:pt idx="5112">
                  <c:v>33.658999999999999</c:v>
                </c:pt>
                <c:pt idx="5113">
                  <c:v>33.659999999999997</c:v>
                </c:pt>
                <c:pt idx="5114">
                  <c:v>33.671999999999997</c:v>
                </c:pt>
                <c:pt idx="5115">
                  <c:v>33.673000000000002</c:v>
                </c:pt>
                <c:pt idx="5116">
                  <c:v>33.673999999999999</c:v>
                </c:pt>
                <c:pt idx="5117">
                  <c:v>33.685000000000002</c:v>
                </c:pt>
                <c:pt idx="5118">
                  <c:v>33.686</c:v>
                </c:pt>
                <c:pt idx="5119">
                  <c:v>33.686999999999998</c:v>
                </c:pt>
                <c:pt idx="5120">
                  <c:v>33.698</c:v>
                </c:pt>
                <c:pt idx="5121">
                  <c:v>33.698</c:v>
                </c:pt>
                <c:pt idx="5122">
                  <c:v>33.698999999999998</c:v>
                </c:pt>
                <c:pt idx="5123">
                  <c:v>33.71</c:v>
                </c:pt>
                <c:pt idx="5124">
                  <c:v>33.71</c:v>
                </c:pt>
                <c:pt idx="5125">
                  <c:v>33.710999999999999</c:v>
                </c:pt>
                <c:pt idx="5126">
                  <c:v>33.720999999999997</c:v>
                </c:pt>
                <c:pt idx="5127">
                  <c:v>33.722000000000001</c:v>
                </c:pt>
                <c:pt idx="5128">
                  <c:v>33.722000000000001</c:v>
                </c:pt>
                <c:pt idx="5129">
                  <c:v>33.731999999999999</c:v>
                </c:pt>
                <c:pt idx="5130">
                  <c:v>33.731999999999999</c:v>
                </c:pt>
                <c:pt idx="5131">
                  <c:v>33.732999999999997</c:v>
                </c:pt>
                <c:pt idx="5132">
                  <c:v>33.741999999999997</c:v>
                </c:pt>
                <c:pt idx="5133">
                  <c:v>33.743000000000002</c:v>
                </c:pt>
                <c:pt idx="5134">
                  <c:v>33.743000000000002</c:v>
                </c:pt>
                <c:pt idx="5135">
                  <c:v>33.752000000000002</c:v>
                </c:pt>
                <c:pt idx="5136">
                  <c:v>33.752000000000002</c:v>
                </c:pt>
                <c:pt idx="5137">
                  <c:v>33.753</c:v>
                </c:pt>
                <c:pt idx="5138">
                  <c:v>33.761000000000003</c:v>
                </c:pt>
                <c:pt idx="5139">
                  <c:v>33.761000000000003</c:v>
                </c:pt>
                <c:pt idx="5140">
                  <c:v>33.762</c:v>
                </c:pt>
                <c:pt idx="5141">
                  <c:v>33.770000000000003</c:v>
                </c:pt>
                <c:pt idx="5142">
                  <c:v>33.781999999999996</c:v>
                </c:pt>
                <c:pt idx="5143">
                  <c:v>33.781999999999996</c:v>
                </c:pt>
                <c:pt idx="5144">
                  <c:v>33.787999999999997</c:v>
                </c:pt>
                <c:pt idx="5145">
                  <c:v>33.79</c:v>
                </c:pt>
                <c:pt idx="5146">
                  <c:v>33.79</c:v>
                </c:pt>
                <c:pt idx="5147">
                  <c:v>33.795999999999999</c:v>
                </c:pt>
                <c:pt idx="5148">
                  <c:v>33.795999999999999</c:v>
                </c:pt>
                <c:pt idx="5149">
                  <c:v>33.795999999999999</c:v>
                </c:pt>
                <c:pt idx="5150">
                  <c:v>33.801000000000002</c:v>
                </c:pt>
                <c:pt idx="5151">
                  <c:v>33.801000000000002</c:v>
                </c:pt>
                <c:pt idx="5152">
                  <c:v>33.802</c:v>
                </c:pt>
                <c:pt idx="5153">
                  <c:v>33.805999999999997</c:v>
                </c:pt>
                <c:pt idx="5154">
                  <c:v>33.805999999999997</c:v>
                </c:pt>
                <c:pt idx="5155">
                  <c:v>33.807000000000002</c:v>
                </c:pt>
                <c:pt idx="5156">
                  <c:v>33.811</c:v>
                </c:pt>
                <c:pt idx="5157">
                  <c:v>33.811</c:v>
                </c:pt>
                <c:pt idx="5158">
                  <c:v>33.811</c:v>
                </c:pt>
                <c:pt idx="5159">
                  <c:v>33.814999999999998</c:v>
                </c:pt>
                <c:pt idx="5160">
                  <c:v>33.814999999999998</c:v>
                </c:pt>
                <c:pt idx="5161">
                  <c:v>33.814999999999998</c:v>
                </c:pt>
                <c:pt idx="5162">
                  <c:v>33.817999999999998</c:v>
                </c:pt>
                <c:pt idx="5163">
                  <c:v>33.817999999999998</c:v>
                </c:pt>
                <c:pt idx="5164">
                  <c:v>33.817999999999998</c:v>
                </c:pt>
                <c:pt idx="5165">
                  <c:v>33.820999999999998</c:v>
                </c:pt>
                <c:pt idx="5166">
                  <c:v>33.820999999999998</c:v>
                </c:pt>
                <c:pt idx="5167">
                  <c:v>33.820999999999998</c:v>
                </c:pt>
                <c:pt idx="5168">
                  <c:v>33.823</c:v>
                </c:pt>
                <c:pt idx="5169">
                  <c:v>33.823</c:v>
                </c:pt>
                <c:pt idx="5170">
                  <c:v>33.823</c:v>
                </c:pt>
                <c:pt idx="5171">
                  <c:v>33.825000000000003</c:v>
                </c:pt>
                <c:pt idx="5172">
                  <c:v>33.825000000000003</c:v>
                </c:pt>
                <c:pt idx="5173">
                  <c:v>33.825000000000003</c:v>
                </c:pt>
                <c:pt idx="5174">
                  <c:v>33.826000000000001</c:v>
                </c:pt>
                <c:pt idx="5175">
                  <c:v>33.826000000000001</c:v>
                </c:pt>
                <c:pt idx="5176">
                  <c:v>33.826000000000001</c:v>
                </c:pt>
                <c:pt idx="5177">
                  <c:v>33.826999999999998</c:v>
                </c:pt>
                <c:pt idx="5178">
                  <c:v>33.826999999999998</c:v>
                </c:pt>
                <c:pt idx="5179">
                  <c:v>33.826999999999998</c:v>
                </c:pt>
                <c:pt idx="5180">
                  <c:v>33.826999999999998</c:v>
                </c:pt>
                <c:pt idx="5181">
                  <c:v>33.826999999999998</c:v>
                </c:pt>
                <c:pt idx="5182">
                  <c:v>33.826999999999998</c:v>
                </c:pt>
                <c:pt idx="5183">
                  <c:v>33.826000000000001</c:v>
                </c:pt>
                <c:pt idx="5184">
                  <c:v>33.826000000000001</c:v>
                </c:pt>
                <c:pt idx="5185">
                  <c:v>33.826000000000001</c:v>
                </c:pt>
                <c:pt idx="5186">
                  <c:v>33.825000000000003</c:v>
                </c:pt>
                <c:pt idx="5187">
                  <c:v>33.823</c:v>
                </c:pt>
                <c:pt idx="5188">
                  <c:v>33.822000000000003</c:v>
                </c:pt>
                <c:pt idx="5189">
                  <c:v>33.822000000000003</c:v>
                </c:pt>
                <c:pt idx="5190">
                  <c:v>33.820999999999998</c:v>
                </c:pt>
                <c:pt idx="5191">
                  <c:v>33.820999999999998</c:v>
                </c:pt>
                <c:pt idx="5192">
                  <c:v>33.82</c:v>
                </c:pt>
                <c:pt idx="5193">
                  <c:v>33.82</c:v>
                </c:pt>
                <c:pt idx="5194">
                  <c:v>33.819000000000003</c:v>
                </c:pt>
                <c:pt idx="5195">
                  <c:v>33.819000000000003</c:v>
                </c:pt>
                <c:pt idx="5196">
                  <c:v>33.817999999999998</c:v>
                </c:pt>
                <c:pt idx="5197">
                  <c:v>33.817999999999998</c:v>
                </c:pt>
                <c:pt idx="5198">
                  <c:v>33.817</c:v>
                </c:pt>
                <c:pt idx="5199">
                  <c:v>33.817</c:v>
                </c:pt>
                <c:pt idx="5200">
                  <c:v>33.817</c:v>
                </c:pt>
                <c:pt idx="5201">
                  <c:v>33.816000000000003</c:v>
                </c:pt>
                <c:pt idx="5202">
                  <c:v>33.814999999999998</c:v>
                </c:pt>
                <c:pt idx="5203">
                  <c:v>33.814999999999998</c:v>
                </c:pt>
                <c:pt idx="5204">
                  <c:v>33.814</c:v>
                </c:pt>
                <c:pt idx="5205">
                  <c:v>33.814</c:v>
                </c:pt>
                <c:pt idx="5206">
                  <c:v>33.813000000000002</c:v>
                </c:pt>
                <c:pt idx="5207">
                  <c:v>33.811999999999998</c:v>
                </c:pt>
                <c:pt idx="5208">
                  <c:v>33.811999999999998</c:v>
                </c:pt>
                <c:pt idx="5209">
                  <c:v>33.811</c:v>
                </c:pt>
                <c:pt idx="5210">
                  <c:v>33.81</c:v>
                </c:pt>
                <c:pt idx="5211">
                  <c:v>33.81</c:v>
                </c:pt>
                <c:pt idx="5212">
                  <c:v>33.808999999999997</c:v>
                </c:pt>
                <c:pt idx="5213">
                  <c:v>33.808</c:v>
                </c:pt>
                <c:pt idx="5214">
                  <c:v>33.808</c:v>
                </c:pt>
                <c:pt idx="5215">
                  <c:v>33.807000000000002</c:v>
                </c:pt>
                <c:pt idx="5216">
                  <c:v>33.805999999999997</c:v>
                </c:pt>
                <c:pt idx="5217">
                  <c:v>33.805</c:v>
                </c:pt>
                <c:pt idx="5218">
                  <c:v>33.805</c:v>
                </c:pt>
                <c:pt idx="5219">
                  <c:v>33.801000000000002</c:v>
                </c:pt>
                <c:pt idx="5220">
                  <c:v>33.799999999999997</c:v>
                </c:pt>
                <c:pt idx="5221">
                  <c:v>33.799999999999997</c:v>
                </c:pt>
                <c:pt idx="5222">
                  <c:v>33.795000000000002</c:v>
                </c:pt>
                <c:pt idx="5223">
                  <c:v>33.795000000000002</c:v>
                </c:pt>
                <c:pt idx="5224">
                  <c:v>33.795000000000002</c:v>
                </c:pt>
                <c:pt idx="5225">
                  <c:v>33.789000000000001</c:v>
                </c:pt>
                <c:pt idx="5226">
                  <c:v>33.789000000000001</c:v>
                </c:pt>
                <c:pt idx="5227">
                  <c:v>33.787999999999997</c:v>
                </c:pt>
                <c:pt idx="5228">
                  <c:v>33.783000000000001</c:v>
                </c:pt>
                <c:pt idx="5229">
                  <c:v>33.783000000000001</c:v>
                </c:pt>
                <c:pt idx="5230">
                  <c:v>33.781999999999996</c:v>
                </c:pt>
                <c:pt idx="5231">
                  <c:v>33.776000000000003</c:v>
                </c:pt>
                <c:pt idx="5232">
                  <c:v>33.776000000000003</c:v>
                </c:pt>
                <c:pt idx="5233">
                  <c:v>33.774999999999999</c:v>
                </c:pt>
                <c:pt idx="5234">
                  <c:v>33.768000000000001</c:v>
                </c:pt>
                <c:pt idx="5235">
                  <c:v>33.768000000000001</c:v>
                </c:pt>
                <c:pt idx="5236">
                  <c:v>33.768000000000001</c:v>
                </c:pt>
                <c:pt idx="5237">
                  <c:v>33.76</c:v>
                </c:pt>
                <c:pt idx="5238">
                  <c:v>33.76</c:v>
                </c:pt>
                <c:pt idx="5239">
                  <c:v>33.76</c:v>
                </c:pt>
                <c:pt idx="5240">
                  <c:v>33.752000000000002</c:v>
                </c:pt>
                <c:pt idx="5241">
                  <c:v>33.752000000000002</c:v>
                </c:pt>
                <c:pt idx="5242">
                  <c:v>33.750999999999998</c:v>
                </c:pt>
                <c:pt idx="5243">
                  <c:v>33.743000000000002</c:v>
                </c:pt>
                <c:pt idx="5244">
                  <c:v>33.719000000000001</c:v>
                </c:pt>
                <c:pt idx="5245">
                  <c:v>33.718000000000004</c:v>
                </c:pt>
                <c:pt idx="5246">
                  <c:v>33.709000000000003</c:v>
                </c:pt>
                <c:pt idx="5247">
                  <c:v>33.706000000000003</c:v>
                </c:pt>
                <c:pt idx="5248">
                  <c:v>33.704999999999998</c:v>
                </c:pt>
                <c:pt idx="5249">
                  <c:v>33.695</c:v>
                </c:pt>
                <c:pt idx="5250">
                  <c:v>33.695</c:v>
                </c:pt>
                <c:pt idx="5251">
                  <c:v>33.694000000000003</c:v>
                </c:pt>
                <c:pt idx="5252">
                  <c:v>33.683</c:v>
                </c:pt>
                <c:pt idx="5253">
                  <c:v>33.683</c:v>
                </c:pt>
                <c:pt idx="5254">
                  <c:v>33.682000000000002</c:v>
                </c:pt>
                <c:pt idx="5255">
                  <c:v>33.670999999999999</c:v>
                </c:pt>
                <c:pt idx="5256">
                  <c:v>33.670999999999999</c:v>
                </c:pt>
                <c:pt idx="5257">
                  <c:v>33.67</c:v>
                </c:pt>
                <c:pt idx="5258">
                  <c:v>33.658000000000001</c:v>
                </c:pt>
                <c:pt idx="5259">
                  <c:v>33.658000000000001</c:v>
                </c:pt>
                <c:pt idx="5260">
                  <c:v>33.656999999999996</c:v>
                </c:pt>
                <c:pt idx="5261">
                  <c:v>33.645000000000003</c:v>
                </c:pt>
                <c:pt idx="5262">
                  <c:v>33.645000000000003</c:v>
                </c:pt>
                <c:pt idx="5263">
                  <c:v>33.643999999999998</c:v>
                </c:pt>
                <c:pt idx="5264">
                  <c:v>33.631</c:v>
                </c:pt>
                <c:pt idx="5265">
                  <c:v>33.631</c:v>
                </c:pt>
                <c:pt idx="5266">
                  <c:v>33.630000000000003</c:v>
                </c:pt>
                <c:pt idx="5267">
                  <c:v>33.616999999999997</c:v>
                </c:pt>
                <c:pt idx="5268">
                  <c:v>33.616999999999997</c:v>
                </c:pt>
                <c:pt idx="5269">
                  <c:v>33.616</c:v>
                </c:pt>
                <c:pt idx="5270">
                  <c:v>33.601999999999997</c:v>
                </c:pt>
                <c:pt idx="5271">
                  <c:v>33.601999999999997</c:v>
                </c:pt>
                <c:pt idx="5272">
                  <c:v>33.600999999999999</c:v>
                </c:pt>
                <c:pt idx="5273">
                  <c:v>33.587000000000003</c:v>
                </c:pt>
                <c:pt idx="5274">
                  <c:v>33.587000000000003</c:v>
                </c:pt>
                <c:pt idx="5275">
                  <c:v>33.585999999999999</c:v>
                </c:pt>
                <c:pt idx="5276">
                  <c:v>33.572000000000003</c:v>
                </c:pt>
                <c:pt idx="5277">
                  <c:v>33.570999999999998</c:v>
                </c:pt>
                <c:pt idx="5278">
                  <c:v>33.57</c:v>
                </c:pt>
                <c:pt idx="5279">
                  <c:v>33.555999999999997</c:v>
                </c:pt>
                <c:pt idx="5280">
                  <c:v>33.555</c:v>
                </c:pt>
                <c:pt idx="5281">
                  <c:v>33.554000000000002</c:v>
                </c:pt>
                <c:pt idx="5282">
                  <c:v>33.539000000000001</c:v>
                </c:pt>
                <c:pt idx="5283">
                  <c:v>33.539000000000001</c:v>
                </c:pt>
                <c:pt idx="5284">
                  <c:v>33.537999999999997</c:v>
                </c:pt>
                <c:pt idx="5285">
                  <c:v>33.521999999999998</c:v>
                </c:pt>
                <c:pt idx="5286">
                  <c:v>33.521999999999998</c:v>
                </c:pt>
                <c:pt idx="5287">
                  <c:v>33.521000000000001</c:v>
                </c:pt>
                <c:pt idx="5288">
                  <c:v>33.505000000000003</c:v>
                </c:pt>
                <c:pt idx="5289">
                  <c:v>33.463999999999999</c:v>
                </c:pt>
                <c:pt idx="5290">
                  <c:v>33.462000000000003</c:v>
                </c:pt>
                <c:pt idx="5291">
                  <c:v>33.445</c:v>
                </c:pt>
                <c:pt idx="5292">
                  <c:v>33.441000000000003</c:v>
                </c:pt>
                <c:pt idx="5293">
                  <c:v>33.439</c:v>
                </c:pt>
                <c:pt idx="5294">
                  <c:v>33.421999999999997</c:v>
                </c:pt>
                <c:pt idx="5295">
                  <c:v>33.421999999999997</c:v>
                </c:pt>
                <c:pt idx="5296">
                  <c:v>33.42</c:v>
                </c:pt>
                <c:pt idx="5297">
                  <c:v>33.402000000000001</c:v>
                </c:pt>
                <c:pt idx="5298">
                  <c:v>33.402000000000001</c:v>
                </c:pt>
                <c:pt idx="5299">
                  <c:v>33.4</c:v>
                </c:pt>
                <c:pt idx="5300">
                  <c:v>33.381999999999998</c:v>
                </c:pt>
                <c:pt idx="5301">
                  <c:v>33.381</c:v>
                </c:pt>
                <c:pt idx="5302">
                  <c:v>33.378999999999998</c:v>
                </c:pt>
                <c:pt idx="5303">
                  <c:v>33.360999999999997</c:v>
                </c:pt>
                <c:pt idx="5304">
                  <c:v>33.36</c:v>
                </c:pt>
                <c:pt idx="5305">
                  <c:v>33.357999999999997</c:v>
                </c:pt>
                <c:pt idx="5306">
                  <c:v>33.338999999999999</c:v>
                </c:pt>
                <c:pt idx="5307">
                  <c:v>33.338999999999999</c:v>
                </c:pt>
                <c:pt idx="5308">
                  <c:v>33.337000000000003</c:v>
                </c:pt>
                <c:pt idx="5309">
                  <c:v>33.317999999999998</c:v>
                </c:pt>
                <c:pt idx="5310">
                  <c:v>33.317</c:v>
                </c:pt>
                <c:pt idx="5311">
                  <c:v>33.316000000000003</c:v>
                </c:pt>
                <c:pt idx="5312">
                  <c:v>33.295999999999999</c:v>
                </c:pt>
                <c:pt idx="5313">
                  <c:v>33.295000000000002</c:v>
                </c:pt>
                <c:pt idx="5314">
                  <c:v>33.293999999999997</c:v>
                </c:pt>
                <c:pt idx="5315">
                  <c:v>33.274000000000001</c:v>
                </c:pt>
                <c:pt idx="5316">
                  <c:v>33.273000000000003</c:v>
                </c:pt>
                <c:pt idx="5317">
                  <c:v>33.271000000000001</c:v>
                </c:pt>
                <c:pt idx="5318">
                  <c:v>33.250999999999998</c:v>
                </c:pt>
                <c:pt idx="5319">
                  <c:v>33.25</c:v>
                </c:pt>
                <c:pt idx="5320">
                  <c:v>33.247999999999998</c:v>
                </c:pt>
                <c:pt idx="5321">
                  <c:v>33.226999999999997</c:v>
                </c:pt>
                <c:pt idx="5322">
                  <c:v>33.109000000000002</c:v>
                </c:pt>
                <c:pt idx="5323">
                  <c:v>33.100999999999999</c:v>
                </c:pt>
                <c:pt idx="5324">
                  <c:v>33.094999999999999</c:v>
                </c:pt>
                <c:pt idx="5325">
                  <c:v>33.087000000000003</c:v>
                </c:pt>
                <c:pt idx="5326">
                  <c:v>33.085999999999999</c:v>
                </c:pt>
                <c:pt idx="5327">
                  <c:v>33.078000000000003</c:v>
                </c:pt>
                <c:pt idx="5328">
                  <c:v>33.076000000000001</c:v>
                </c:pt>
                <c:pt idx="5329">
                  <c:v>33.067999999999998</c:v>
                </c:pt>
                <c:pt idx="5330">
                  <c:v>33.067</c:v>
                </c:pt>
                <c:pt idx="5331">
                  <c:v>33.058999999999997</c:v>
                </c:pt>
                <c:pt idx="5332">
                  <c:v>33.058</c:v>
                </c:pt>
                <c:pt idx="5333">
                  <c:v>33.049999999999997</c:v>
                </c:pt>
                <c:pt idx="5334">
                  <c:v>33.048000000000002</c:v>
                </c:pt>
                <c:pt idx="5335">
                  <c:v>33.045999999999999</c:v>
                </c:pt>
                <c:pt idx="5336">
                  <c:v>33.021999999999998</c:v>
                </c:pt>
                <c:pt idx="5337">
                  <c:v>33.021999999999998</c:v>
                </c:pt>
                <c:pt idx="5338">
                  <c:v>33.020000000000003</c:v>
                </c:pt>
                <c:pt idx="5339">
                  <c:v>32.996000000000002</c:v>
                </c:pt>
                <c:pt idx="5340">
                  <c:v>32.994999999999997</c:v>
                </c:pt>
                <c:pt idx="5341">
                  <c:v>32.993000000000002</c:v>
                </c:pt>
                <c:pt idx="5342">
                  <c:v>32.969000000000001</c:v>
                </c:pt>
                <c:pt idx="5343">
                  <c:v>32.968000000000004</c:v>
                </c:pt>
                <c:pt idx="5344">
                  <c:v>32.966000000000001</c:v>
                </c:pt>
                <c:pt idx="5345">
                  <c:v>32.941000000000003</c:v>
                </c:pt>
                <c:pt idx="5346">
                  <c:v>32.941000000000003</c:v>
                </c:pt>
                <c:pt idx="5347">
                  <c:v>32.939</c:v>
                </c:pt>
                <c:pt idx="5348">
                  <c:v>32.914000000000001</c:v>
                </c:pt>
                <c:pt idx="5349">
                  <c:v>32.912999999999997</c:v>
                </c:pt>
                <c:pt idx="5350">
                  <c:v>32.911000000000001</c:v>
                </c:pt>
                <c:pt idx="5351">
                  <c:v>32.884999999999998</c:v>
                </c:pt>
                <c:pt idx="5352">
                  <c:v>32.884999999999998</c:v>
                </c:pt>
                <c:pt idx="5353">
                  <c:v>32.883000000000003</c:v>
                </c:pt>
                <c:pt idx="5354">
                  <c:v>32.856999999999999</c:v>
                </c:pt>
                <c:pt idx="5355">
                  <c:v>32.856000000000002</c:v>
                </c:pt>
                <c:pt idx="5356">
                  <c:v>32.853999999999999</c:v>
                </c:pt>
                <c:pt idx="5357">
                  <c:v>32.828000000000003</c:v>
                </c:pt>
                <c:pt idx="5358">
                  <c:v>32.606000000000002</c:v>
                </c:pt>
                <c:pt idx="5359">
                  <c:v>32.603999999999999</c:v>
                </c:pt>
                <c:pt idx="5360">
                  <c:v>32.581000000000003</c:v>
                </c:pt>
                <c:pt idx="5361">
                  <c:v>32.576000000000001</c:v>
                </c:pt>
                <c:pt idx="5362">
                  <c:v>32.573999999999998</c:v>
                </c:pt>
                <c:pt idx="5363">
                  <c:v>32.551000000000002</c:v>
                </c:pt>
                <c:pt idx="5364">
                  <c:v>32.551000000000002</c:v>
                </c:pt>
                <c:pt idx="5365">
                  <c:v>32.548999999999999</c:v>
                </c:pt>
                <c:pt idx="5366">
                  <c:v>32.526000000000003</c:v>
                </c:pt>
                <c:pt idx="5367">
                  <c:v>32.526000000000003</c:v>
                </c:pt>
                <c:pt idx="5368">
                  <c:v>32.523000000000003</c:v>
                </c:pt>
                <c:pt idx="5369">
                  <c:v>32.500999999999998</c:v>
                </c:pt>
                <c:pt idx="5370">
                  <c:v>32.5</c:v>
                </c:pt>
                <c:pt idx="5371">
                  <c:v>32.497999999999998</c:v>
                </c:pt>
                <c:pt idx="5372">
                  <c:v>32.475000000000001</c:v>
                </c:pt>
                <c:pt idx="5373">
                  <c:v>32.475000000000001</c:v>
                </c:pt>
                <c:pt idx="5374">
                  <c:v>32.472999999999999</c:v>
                </c:pt>
                <c:pt idx="5375">
                  <c:v>32.450000000000003</c:v>
                </c:pt>
                <c:pt idx="5376">
                  <c:v>32.448999999999998</c:v>
                </c:pt>
                <c:pt idx="5377">
                  <c:v>32.447000000000003</c:v>
                </c:pt>
                <c:pt idx="5378">
                  <c:v>32.423999999999999</c:v>
                </c:pt>
                <c:pt idx="5379">
                  <c:v>32.423999999999999</c:v>
                </c:pt>
                <c:pt idx="5380">
                  <c:v>32.421999999999997</c:v>
                </c:pt>
                <c:pt idx="5381">
                  <c:v>32.399000000000001</c:v>
                </c:pt>
                <c:pt idx="5382">
                  <c:v>32.398000000000003</c:v>
                </c:pt>
                <c:pt idx="5383">
                  <c:v>32.396000000000001</c:v>
                </c:pt>
                <c:pt idx="5384">
                  <c:v>32.372999999999998</c:v>
                </c:pt>
                <c:pt idx="5385">
                  <c:v>32.372999999999998</c:v>
                </c:pt>
                <c:pt idx="5386">
                  <c:v>32.369999999999997</c:v>
                </c:pt>
                <c:pt idx="5387">
                  <c:v>32.347000000000001</c:v>
                </c:pt>
                <c:pt idx="5388">
                  <c:v>32.347000000000001</c:v>
                </c:pt>
                <c:pt idx="5389">
                  <c:v>32.344999999999999</c:v>
                </c:pt>
                <c:pt idx="5390">
                  <c:v>32.322000000000003</c:v>
                </c:pt>
                <c:pt idx="5391">
                  <c:v>32.320999999999998</c:v>
                </c:pt>
                <c:pt idx="5392">
                  <c:v>32.319000000000003</c:v>
                </c:pt>
                <c:pt idx="5393">
                  <c:v>32.295999999999999</c:v>
                </c:pt>
                <c:pt idx="5394">
                  <c:v>32.295999999999999</c:v>
                </c:pt>
                <c:pt idx="5395">
                  <c:v>32.225000000000001</c:v>
                </c:pt>
                <c:pt idx="5396">
                  <c:v>32.201000000000001</c:v>
                </c:pt>
                <c:pt idx="5397">
                  <c:v>32.195</c:v>
                </c:pt>
                <c:pt idx="5398">
                  <c:v>32.192999999999998</c:v>
                </c:pt>
                <c:pt idx="5399">
                  <c:v>32.17</c:v>
                </c:pt>
                <c:pt idx="5400">
                  <c:v>32.167000000000002</c:v>
                </c:pt>
                <c:pt idx="5401">
                  <c:v>32.143000000000001</c:v>
                </c:pt>
                <c:pt idx="5402">
                  <c:v>32.143000000000001</c:v>
                </c:pt>
                <c:pt idx="5403">
                  <c:v>32.140999999999998</c:v>
                </c:pt>
                <c:pt idx="5404">
                  <c:v>32.116999999999997</c:v>
                </c:pt>
                <c:pt idx="5405">
                  <c:v>32.116999999999997</c:v>
                </c:pt>
                <c:pt idx="5406">
                  <c:v>32.115000000000002</c:v>
                </c:pt>
                <c:pt idx="5407">
                  <c:v>32.091000000000001</c:v>
                </c:pt>
                <c:pt idx="5408">
                  <c:v>32.090000000000003</c:v>
                </c:pt>
                <c:pt idx="5409">
                  <c:v>32.088000000000001</c:v>
                </c:pt>
                <c:pt idx="5410">
                  <c:v>32.064999999999998</c:v>
                </c:pt>
                <c:pt idx="5411">
                  <c:v>32.064</c:v>
                </c:pt>
                <c:pt idx="5412">
                  <c:v>32.061999999999998</c:v>
                </c:pt>
                <c:pt idx="5413">
                  <c:v>32.037999999999997</c:v>
                </c:pt>
                <c:pt idx="5414">
                  <c:v>32.037999999999997</c:v>
                </c:pt>
                <c:pt idx="5415">
                  <c:v>32.036000000000001</c:v>
                </c:pt>
                <c:pt idx="5416">
                  <c:v>32.012</c:v>
                </c:pt>
                <c:pt idx="5417">
                  <c:v>32.012</c:v>
                </c:pt>
                <c:pt idx="5418">
                  <c:v>32.01</c:v>
                </c:pt>
                <c:pt idx="5419">
                  <c:v>31.986000000000001</c:v>
                </c:pt>
                <c:pt idx="5420">
                  <c:v>31.984999999999999</c:v>
                </c:pt>
                <c:pt idx="5421">
                  <c:v>31.983000000000001</c:v>
                </c:pt>
                <c:pt idx="5422">
                  <c:v>31.96</c:v>
                </c:pt>
                <c:pt idx="5423">
                  <c:v>31.959</c:v>
                </c:pt>
                <c:pt idx="5424">
                  <c:v>31.957000000000001</c:v>
                </c:pt>
                <c:pt idx="5425">
                  <c:v>31.933</c:v>
                </c:pt>
                <c:pt idx="5426">
                  <c:v>31.93</c:v>
                </c:pt>
                <c:pt idx="5427">
                  <c:v>31.907</c:v>
                </c:pt>
                <c:pt idx="5428">
                  <c:v>31.905999999999999</c:v>
                </c:pt>
                <c:pt idx="5429">
                  <c:v>31.904</c:v>
                </c:pt>
                <c:pt idx="5430">
                  <c:v>31.881</c:v>
                </c:pt>
                <c:pt idx="5431">
                  <c:v>31.88</c:v>
                </c:pt>
                <c:pt idx="5432">
                  <c:v>31.878</c:v>
                </c:pt>
                <c:pt idx="5433">
                  <c:v>31.853999999999999</c:v>
                </c:pt>
                <c:pt idx="5434">
                  <c:v>31.853999999999999</c:v>
                </c:pt>
                <c:pt idx="5435">
                  <c:v>31.852</c:v>
                </c:pt>
                <c:pt idx="5436">
                  <c:v>31.827999999999999</c:v>
                </c:pt>
                <c:pt idx="5437">
                  <c:v>31.786999999999999</c:v>
                </c:pt>
                <c:pt idx="5438">
                  <c:v>31.785</c:v>
                </c:pt>
                <c:pt idx="5439">
                  <c:v>31.774999999999999</c:v>
                </c:pt>
                <c:pt idx="5440">
                  <c:v>31.768999999999998</c:v>
                </c:pt>
                <c:pt idx="5441">
                  <c:v>31.765999999999998</c:v>
                </c:pt>
                <c:pt idx="5442">
                  <c:v>31.757000000000001</c:v>
                </c:pt>
                <c:pt idx="5443">
                  <c:v>31.756</c:v>
                </c:pt>
                <c:pt idx="5444">
                  <c:v>31.753</c:v>
                </c:pt>
                <c:pt idx="5445">
                  <c:v>31.744</c:v>
                </c:pt>
                <c:pt idx="5446">
                  <c:v>31.742000000000001</c:v>
                </c:pt>
                <c:pt idx="5447">
                  <c:v>31.74</c:v>
                </c:pt>
                <c:pt idx="5448">
                  <c:v>31.73</c:v>
                </c:pt>
                <c:pt idx="5449">
                  <c:v>31.728999999999999</c:v>
                </c:pt>
                <c:pt idx="5450">
                  <c:v>31.727</c:v>
                </c:pt>
                <c:pt idx="5451">
                  <c:v>31.716999999999999</c:v>
                </c:pt>
                <c:pt idx="5452">
                  <c:v>31.716000000000001</c:v>
                </c:pt>
                <c:pt idx="5453">
                  <c:v>31.713999999999999</c:v>
                </c:pt>
                <c:pt idx="5454">
                  <c:v>31.704000000000001</c:v>
                </c:pt>
                <c:pt idx="5455">
                  <c:v>31.702999999999999</c:v>
                </c:pt>
                <c:pt idx="5456">
                  <c:v>31.701000000000001</c:v>
                </c:pt>
                <c:pt idx="5457">
                  <c:v>31.690999999999999</c:v>
                </c:pt>
                <c:pt idx="5458">
                  <c:v>31.69</c:v>
                </c:pt>
                <c:pt idx="5459">
                  <c:v>31.687999999999999</c:v>
                </c:pt>
                <c:pt idx="5460">
                  <c:v>31.664999999999999</c:v>
                </c:pt>
                <c:pt idx="5461">
                  <c:v>31.664000000000001</c:v>
                </c:pt>
                <c:pt idx="5462">
                  <c:v>31.661999999999999</c:v>
                </c:pt>
                <c:pt idx="5463">
                  <c:v>31.638000000000002</c:v>
                </c:pt>
                <c:pt idx="5464">
                  <c:v>31.638000000000002</c:v>
                </c:pt>
                <c:pt idx="5465">
                  <c:v>31.635000000000002</c:v>
                </c:pt>
                <c:pt idx="5466">
                  <c:v>31.611999999999998</c:v>
                </c:pt>
                <c:pt idx="5467">
                  <c:v>31.611000000000001</c:v>
                </c:pt>
                <c:pt idx="5468">
                  <c:v>31.609000000000002</c:v>
                </c:pt>
                <c:pt idx="5469">
                  <c:v>31.585999999999999</c:v>
                </c:pt>
                <c:pt idx="5470">
                  <c:v>31.585000000000001</c:v>
                </c:pt>
                <c:pt idx="5471">
                  <c:v>31.582999999999998</c:v>
                </c:pt>
                <c:pt idx="5472">
                  <c:v>31.56</c:v>
                </c:pt>
                <c:pt idx="5473">
                  <c:v>31.559000000000001</c:v>
                </c:pt>
                <c:pt idx="5474">
                  <c:v>31.556999999999999</c:v>
                </c:pt>
                <c:pt idx="5475">
                  <c:v>31.533000000000001</c:v>
                </c:pt>
                <c:pt idx="5476">
                  <c:v>31.533000000000001</c:v>
                </c:pt>
                <c:pt idx="5477">
                  <c:v>31.530999999999999</c:v>
                </c:pt>
                <c:pt idx="5478">
                  <c:v>31.507000000000001</c:v>
                </c:pt>
                <c:pt idx="5479">
                  <c:v>31.507000000000001</c:v>
                </c:pt>
                <c:pt idx="5480">
                  <c:v>31.504999999999999</c:v>
                </c:pt>
                <c:pt idx="5481">
                  <c:v>31.481000000000002</c:v>
                </c:pt>
                <c:pt idx="5482">
                  <c:v>31.481000000000002</c:v>
                </c:pt>
                <c:pt idx="5483">
                  <c:v>31.478999999999999</c:v>
                </c:pt>
                <c:pt idx="5484">
                  <c:v>31.454999999999998</c:v>
                </c:pt>
                <c:pt idx="5485">
                  <c:v>31.454999999999998</c:v>
                </c:pt>
                <c:pt idx="5486">
                  <c:v>31.452999999999999</c:v>
                </c:pt>
                <c:pt idx="5487">
                  <c:v>31.428999999999998</c:v>
                </c:pt>
                <c:pt idx="5488">
                  <c:v>31.428999999999998</c:v>
                </c:pt>
                <c:pt idx="5489">
                  <c:v>31.427</c:v>
                </c:pt>
                <c:pt idx="5490">
                  <c:v>31.404</c:v>
                </c:pt>
                <c:pt idx="5491">
                  <c:v>31.26</c:v>
                </c:pt>
                <c:pt idx="5492">
                  <c:v>31.257999999999999</c:v>
                </c:pt>
                <c:pt idx="5493">
                  <c:v>31.234999999999999</c:v>
                </c:pt>
                <c:pt idx="5494">
                  <c:v>31.234999999999999</c:v>
                </c:pt>
                <c:pt idx="5495">
                  <c:v>31.233000000000001</c:v>
                </c:pt>
                <c:pt idx="5496">
                  <c:v>31.21</c:v>
                </c:pt>
                <c:pt idx="5497">
                  <c:v>31.209</c:v>
                </c:pt>
                <c:pt idx="5498">
                  <c:v>31.207999999999998</c:v>
                </c:pt>
                <c:pt idx="5499">
                  <c:v>31.184999999999999</c:v>
                </c:pt>
                <c:pt idx="5500">
                  <c:v>31.184999999999999</c:v>
                </c:pt>
                <c:pt idx="5501">
                  <c:v>31.183</c:v>
                </c:pt>
                <c:pt idx="5502">
                  <c:v>31.16</c:v>
                </c:pt>
                <c:pt idx="5503">
                  <c:v>31.16</c:v>
                </c:pt>
                <c:pt idx="5504">
                  <c:v>31.158000000000001</c:v>
                </c:pt>
                <c:pt idx="5505">
                  <c:v>31.135000000000002</c:v>
                </c:pt>
                <c:pt idx="5506">
                  <c:v>31.135000000000002</c:v>
                </c:pt>
                <c:pt idx="5507">
                  <c:v>31.132999999999999</c:v>
                </c:pt>
                <c:pt idx="5508">
                  <c:v>31.111000000000001</c:v>
                </c:pt>
                <c:pt idx="5509">
                  <c:v>31.11</c:v>
                </c:pt>
                <c:pt idx="5510">
                  <c:v>31.108000000000001</c:v>
                </c:pt>
                <c:pt idx="5511">
                  <c:v>31.085999999999999</c:v>
                </c:pt>
                <c:pt idx="5512">
                  <c:v>31.085000000000001</c:v>
                </c:pt>
                <c:pt idx="5513">
                  <c:v>31.082999999999998</c:v>
                </c:pt>
                <c:pt idx="5514">
                  <c:v>31.061</c:v>
                </c:pt>
                <c:pt idx="5515">
                  <c:v>31.061</c:v>
                </c:pt>
                <c:pt idx="5516">
                  <c:v>31.059000000000001</c:v>
                </c:pt>
                <c:pt idx="5517">
                  <c:v>31.036999999999999</c:v>
                </c:pt>
                <c:pt idx="5518">
                  <c:v>31.036000000000001</c:v>
                </c:pt>
                <c:pt idx="5519">
                  <c:v>31.033999999999999</c:v>
                </c:pt>
                <c:pt idx="5520">
                  <c:v>31.013000000000002</c:v>
                </c:pt>
                <c:pt idx="5521">
                  <c:v>31.012</c:v>
                </c:pt>
                <c:pt idx="5522">
                  <c:v>31.01</c:v>
                </c:pt>
                <c:pt idx="5523">
                  <c:v>30.989000000000001</c:v>
                </c:pt>
                <c:pt idx="5524">
                  <c:v>30.806000000000001</c:v>
                </c:pt>
                <c:pt idx="5525">
                  <c:v>30.803999999999998</c:v>
                </c:pt>
                <c:pt idx="5526">
                  <c:v>30.783000000000001</c:v>
                </c:pt>
                <c:pt idx="5527">
                  <c:v>30.77</c:v>
                </c:pt>
                <c:pt idx="5528">
                  <c:v>30.768000000000001</c:v>
                </c:pt>
                <c:pt idx="5529">
                  <c:v>30.748000000000001</c:v>
                </c:pt>
                <c:pt idx="5530">
                  <c:v>30.747</c:v>
                </c:pt>
                <c:pt idx="5531">
                  <c:v>30.745999999999999</c:v>
                </c:pt>
                <c:pt idx="5532">
                  <c:v>30.725000000000001</c:v>
                </c:pt>
                <c:pt idx="5533">
                  <c:v>30.722999999999999</c:v>
                </c:pt>
                <c:pt idx="5534">
                  <c:v>30.702000000000002</c:v>
                </c:pt>
                <c:pt idx="5535">
                  <c:v>30.702000000000002</c:v>
                </c:pt>
                <c:pt idx="5536">
                  <c:v>30.7</c:v>
                </c:pt>
                <c:pt idx="5537">
                  <c:v>30.68</c:v>
                </c:pt>
                <c:pt idx="5538">
                  <c:v>30.68</c:v>
                </c:pt>
                <c:pt idx="5539">
                  <c:v>30.678000000000001</c:v>
                </c:pt>
                <c:pt idx="5540">
                  <c:v>30.658000000000001</c:v>
                </c:pt>
                <c:pt idx="5541">
                  <c:v>30.657</c:v>
                </c:pt>
                <c:pt idx="5542">
                  <c:v>30.655000000000001</c:v>
                </c:pt>
                <c:pt idx="5543">
                  <c:v>30.635000000000002</c:v>
                </c:pt>
                <c:pt idx="5544">
                  <c:v>30.635000000000002</c:v>
                </c:pt>
                <c:pt idx="5545">
                  <c:v>30.632999999999999</c:v>
                </c:pt>
                <c:pt idx="5546">
                  <c:v>30.613</c:v>
                </c:pt>
                <c:pt idx="5547">
                  <c:v>30.613</c:v>
                </c:pt>
                <c:pt idx="5548">
                  <c:v>30.611000000000001</c:v>
                </c:pt>
                <c:pt idx="5549">
                  <c:v>30.591000000000001</c:v>
                </c:pt>
                <c:pt idx="5550">
                  <c:v>30.555</c:v>
                </c:pt>
                <c:pt idx="5551">
                  <c:v>30.553000000000001</c:v>
                </c:pt>
                <c:pt idx="5552">
                  <c:v>30.533999999999999</c:v>
                </c:pt>
                <c:pt idx="5553">
                  <c:v>30.529</c:v>
                </c:pt>
                <c:pt idx="5554">
                  <c:v>30.527000000000001</c:v>
                </c:pt>
                <c:pt idx="5555">
                  <c:v>30.507999999999999</c:v>
                </c:pt>
                <c:pt idx="5556">
                  <c:v>30.507999999999999</c:v>
                </c:pt>
                <c:pt idx="5557">
                  <c:v>30.506</c:v>
                </c:pt>
                <c:pt idx="5558">
                  <c:v>30.488</c:v>
                </c:pt>
                <c:pt idx="5559">
                  <c:v>30.484999999999999</c:v>
                </c:pt>
                <c:pt idx="5560">
                  <c:v>30.466999999999999</c:v>
                </c:pt>
                <c:pt idx="5561">
                  <c:v>30.466000000000001</c:v>
                </c:pt>
                <c:pt idx="5562">
                  <c:v>30.465</c:v>
                </c:pt>
                <c:pt idx="5563">
                  <c:v>30.446000000000002</c:v>
                </c:pt>
                <c:pt idx="5564">
                  <c:v>30.446000000000002</c:v>
                </c:pt>
                <c:pt idx="5565">
                  <c:v>30.443999999999999</c:v>
                </c:pt>
                <c:pt idx="5566">
                  <c:v>30.425999999999998</c:v>
                </c:pt>
                <c:pt idx="5567">
                  <c:v>30.425000000000001</c:v>
                </c:pt>
                <c:pt idx="5568">
                  <c:v>30.423999999999999</c:v>
                </c:pt>
                <c:pt idx="5569">
                  <c:v>30.405999999999999</c:v>
                </c:pt>
                <c:pt idx="5570">
                  <c:v>30.405000000000001</c:v>
                </c:pt>
                <c:pt idx="5571">
                  <c:v>30.404</c:v>
                </c:pt>
                <c:pt idx="5572">
                  <c:v>30.385999999999999</c:v>
                </c:pt>
                <c:pt idx="5573">
                  <c:v>30.385000000000002</c:v>
                </c:pt>
                <c:pt idx="5574">
                  <c:v>30.384</c:v>
                </c:pt>
                <c:pt idx="5575">
                  <c:v>30.366</c:v>
                </c:pt>
                <c:pt idx="5576">
                  <c:v>30.364999999999998</c:v>
                </c:pt>
                <c:pt idx="5577">
                  <c:v>30.364000000000001</c:v>
                </c:pt>
                <c:pt idx="5578">
                  <c:v>30.346</c:v>
                </c:pt>
                <c:pt idx="5579">
                  <c:v>30.346</c:v>
                </c:pt>
                <c:pt idx="5580">
                  <c:v>30.344000000000001</c:v>
                </c:pt>
                <c:pt idx="5581">
                  <c:v>30.327000000000002</c:v>
                </c:pt>
                <c:pt idx="5582">
                  <c:v>30.326000000000001</c:v>
                </c:pt>
                <c:pt idx="5583">
                  <c:v>30.324999999999999</c:v>
                </c:pt>
                <c:pt idx="5584">
                  <c:v>30.305</c:v>
                </c:pt>
                <c:pt idx="5585">
                  <c:v>30.288</c:v>
                </c:pt>
                <c:pt idx="5586">
                  <c:v>30.286999999999999</c:v>
                </c:pt>
                <c:pt idx="5587">
                  <c:v>30.286000000000001</c:v>
                </c:pt>
                <c:pt idx="5588">
                  <c:v>30.268999999999998</c:v>
                </c:pt>
                <c:pt idx="5589">
                  <c:v>30.268000000000001</c:v>
                </c:pt>
                <c:pt idx="5590">
                  <c:v>30.266999999999999</c:v>
                </c:pt>
                <c:pt idx="5591">
                  <c:v>30.221</c:v>
                </c:pt>
                <c:pt idx="5592">
                  <c:v>30.204000000000001</c:v>
                </c:pt>
                <c:pt idx="5593">
                  <c:v>30.2</c:v>
                </c:pt>
                <c:pt idx="5594">
                  <c:v>30.199000000000002</c:v>
                </c:pt>
                <c:pt idx="5595">
                  <c:v>30.181999999999999</c:v>
                </c:pt>
                <c:pt idx="5596">
                  <c:v>30.181999999999999</c:v>
                </c:pt>
                <c:pt idx="5597">
                  <c:v>30.18</c:v>
                </c:pt>
                <c:pt idx="5598">
                  <c:v>30.164000000000001</c:v>
                </c:pt>
                <c:pt idx="5599">
                  <c:v>30.164000000000001</c:v>
                </c:pt>
                <c:pt idx="5600">
                  <c:v>30.161999999999999</c:v>
                </c:pt>
                <c:pt idx="5601">
                  <c:v>30.146999999999998</c:v>
                </c:pt>
                <c:pt idx="5602">
                  <c:v>30.146000000000001</c:v>
                </c:pt>
                <c:pt idx="5603">
                  <c:v>30.145</c:v>
                </c:pt>
                <c:pt idx="5604">
                  <c:v>30.129000000000001</c:v>
                </c:pt>
                <c:pt idx="5605">
                  <c:v>30.129000000000001</c:v>
                </c:pt>
                <c:pt idx="5606">
                  <c:v>30.126999999999999</c:v>
                </c:pt>
                <c:pt idx="5607">
                  <c:v>30.111999999999998</c:v>
                </c:pt>
                <c:pt idx="5608">
                  <c:v>30.111000000000001</c:v>
                </c:pt>
                <c:pt idx="5609">
                  <c:v>30.11</c:v>
                </c:pt>
                <c:pt idx="5610">
                  <c:v>30.094000000000001</c:v>
                </c:pt>
                <c:pt idx="5611">
                  <c:v>30.094000000000001</c:v>
                </c:pt>
                <c:pt idx="5612">
                  <c:v>30.093</c:v>
                </c:pt>
                <c:pt idx="5613">
                  <c:v>30.077000000000002</c:v>
                </c:pt>
                <c:pt idx="5614">
                  <c:v>30.077000000000002</c:v>
                </c:pt>
                <c:pt idx="5615">
                  <c:v>30.076000000000001</c:v>
                </c:pt>
                <c:pt idx="5616">
                  <c:v>30.061</c:v>
                </c:pt>
                <c:pt idx="5617">
                  <c:v>30.06</c:v>
                </c:pt>
                <c:pt idx="5618">
                  <c:v>30.059000000000001</c:v>
                </c:pt>
                <c:pt idx="5619">
                  <c:v>30.044</c:v>
                </c:pt>
                <c:pt idx="5620">
                  <c:v>30.044</c:v>
                </c:pt>
                <c:pt idx="5621">
                  <c:v>30.042999999999999</c:v>
                </c:pt>
                <c:pt idx="5622">
                  <c:v>30.027999999999999</c:v>
                </c:pt>
                <c:pt idx="5623">
                  <c:v>30.027999999999999</c:v>
                </c:pt>
                <c:pt idx="5624">
                  <c:v>30.026</c:v>
                </c:pt>
                <c:pt idx="5625">
                  <c:v>30.012</c:v>
                </c:pt>
                <c:pt idx="5626">
                  <c:v>30.012</c:v>
                </c:pt>
                <c:pt idx="5627">
                  <c:v>30.01</c:v>
                </c:pt>
                <c:pt idx="5628">
                  <c:v>29.995999999999999</c:v>
                </c:pt>
                <c:pt idx="5629">
                  <c:v>29.995999999999999</c:v>
                </c:pt>
                <c:pt idx="5630">
                  <c:v>29.994</c:v>
                </c:pt>
                <c:pt idx="5631">
                  <c:v>29.98</c:v>
                </c:pt>
                <c:pt idx="5632">
                  <c:v>29.98</c:v>
                </c:pt>
                <c:pt idx="5633">
                  <c:v>29.978999999999999</c:v>
                </c:pt>
                <c:pt idx="5634">
                  <c:v>29.942</c:v>
                </c:pt>
                <c:pt idx="5635">
                  <c:v>29.940999999999999</c:v>
                </c:pt>
                <c:pt idx="5636">
                  <c:v>29.927</c:v>
                </c:pt>
                <c:pt idx="5637">
                  <c:v>29.923999999999999</c:v>
                </c:pt>
                <c:pt idx="5638">
                  <c:v>29.922999999999998</c:v>
                </c:pt>
                <c:pt idx="5639">
                  <c:v>29.91</c:v>
                </c:pt>
                <c:pt idx="5640">
                  <c:v>29.908999999999999</c:v>
                </c:pt>
                <c:pt idx="5641">
                  <c:v>29.908000000000001</c:v>
                </c:pt>
                <c:pt idx="5642">
                  <c:v>29.896000000000001</c:v>
                </c:pt>
                <c:pt idx="5643">
                  <c:v>29.895</c:v>
                </c:pt>
                <c:pt idx="5644">
                  <c:v>29.893999999999998</c:v>
                </c:pt>
                <c:pt idx="5645">
                  <c:v>29.881</c:v>
                </c:pt>
                <c:pt idx="5646">
                  <c:v>29.881</c:v>
                </c:pt>
                <c:pt idx="5647">
                  <c:v>29.88</c:v>
                </c:pt>
                <c:pt idx="5648">
                  <c:v>29.867000000000001</c:v>
                </c:pt>
                <c:pt idx="5649">
                  <c:v>29.867000000000001</c:v>
                </c:pt>
                <c:pt idx="5650">
                  <c:v>29.866</c:v>
                </c:pt>
                <c:pt idx="5651">
                  <c:v>29.853999999999999</c:v>
                </c:pt>
                <c:pt idx="5652">
                  <c:v>29.853999999999999</c:v>
                </c:pt>
                <c:pt idx="5653">
                  <c:v>29.852</c:v>
                </c:pt>
                <c:pt idx="5654">
                  <c:v>29.84</c:v>
                </c:pt>
                <c:pt idx="5655">
                  <c:v>29.84</c:v>
                </c:pt>
                <c:pt idx="5656">
                  <c:v>29.838999999999999</c:v>
                </c:pt>
                <c:pt idx="5657">
                  <c:v>29.827000000000002</c:v>
                </c:pt>
                <c:pt idx="5658">
                  <c:v>29.827000000000002</c:v>
                </c:pt>
                <c:pt idx="5659">
                  <c:v>29.826000000000001</c:v>
                </c:pt>
                <c:pt idx="5660">
                  <c:v>29.814</c:v>
                </c:pt>
                <c:pt idx="5661">
                  <c:v>29.814</c:v>
                </c:pt>
                <c:pt idx="5662">
                  <c:v>29.812999999999999</c:v>
                </c:pt>
                <c:pt idx="5663">
                  <c:v>29.802</c:v>
                </c:pt>
                <c:pt idx="5664">
                  <c:v>29.800999999999998</c:v>
                </c:pt>
                <c:pt idx="5665">
                  <c:v>29.8</c:v>
                </c:pt>
                <c:pt idx="5666">
                  <c:v>29.789000000000001</c:v>
                </c:pt>
                <c:pt idx="5667">
                  <c:v>29.789000000000001</c:v>
                </c:pt>
                <c:pt idx="5668">
                  <c:v>29.788</c:v>
                </c:pt>
                <c:pt idx="5669">
                  <c:v>29.777000000000001</c:v>
                </c:pt>
                <c:pt idx="5670">
                  <c:v>29.776</c:v>
                </c:pt>
                <c:pt idx="5671">
                  <c:v>29.774999999999999</c:v>
                </c:pt>
                <c:pt idx="5672">
                  <c:v>29.765000000000001</c:v>
                </c:pt>
                <c:pt idx="5673">
                  <c:v>29.763999999999999</c:v>
                </c:pt>
                <c:pt idx="5674">
                  <c:v>29.763000000000002</c:v>
                </c:pt>
                <c:pt idx="5675">
                  <c:v>29.753</c:v>
                </c:pt>
                <c:pt idx="5676">
                  <c:v>29.753</c:v>
                </c:pt>
                <c:pt idx="5677">
                  <c:v>29.751999999999999</c:v>
                </c:pt>
                <c:pt idx="5678">
                  <c:v>29.741</c:v>
                </c:pt>
                <c:pt idx="5679">
                  <c:v>29.716000000000001</c:v>
                </c:pt>
                <c:pt idx="5680">
                  <c:v>29.715</c:v>
                </c:pt>
                <c:pt idx="5681">
                  <c:v>29.706</c:v>
                </c:pt>
                <c:pt idx="5682">
                  <c:v>29.702999999999999</c:v>
                </c:pt>
                <c:pt idx="5683">
                  <c:v>29.702999999999999</c:v>
                </c:pt>
                <c:pt idx="5684">
                  <c:v>29.693000000000001</c:v>
                </c:pt>
                <c:pt idx="5685">
                  <c:v>29.692</c:v>
                </c:pt>
                <c:pt idx="5686">
                  <c:v>29.683</c:v>
                </c:pt>
                <c:pt idx="5687">
                  <c:v>29.683</c:v>
                </c:pt>
                <c:pt idx="5688">
                  <c:v>29.681999999999999</c:v>
                </c:pt>
                <c:pt idx="5689">
                  <c:v>29.672999999999998</c:v>
                </c:pt>
                <c:pt idx="5690">
                  <c:v>29.672999999999998</c:v>
                </c:pt>
                <c:pt idx="5691">
                  <c:v>29.672000000000001</c:v>
                </c:pt>
                <c:pt idx="5692">
                  <c:v>29.663</c:v>
                </c:pt>
                <c:pt idx="5693">
                  <c:v>29.663</c:v>
                </c:pt>
                <c:pt idx="5694">
                  <c:v>29.661999999999999</c:v>
                </c:pt>
                <c:pt idx="5695">
                  <c:v>29.654</c:v>
                </c:pt>
                <c:pt idx="5696">
                  <c:v>29.652999999999999</c:v>
                </c:pt>
                <c:pt idx="5697">
                  <c:v>29.645</c:v>
                </c:pt>
                <c:pt idx="5698">
                  <c:v>29.645</c:v>
                </c:pt>
                <c:pt idx="5699">
                  <c:v>29.643999999999998</c:v>
                </c:pt>
                <c:pt idx="5700">
                  <c:v>29.635999999999999</c:v>
                </c:pt>
                <c:pt idx="5701">
                  <c:v>29.635000000000002</c:v>
                </c:pt>
                <c:pt idx="5702">
                  <c:v>29.635000000000002</c:v>
                </c:pt>
                <c:pt idx="5703">
                  <c:v>29.626999999999999</c:v>
                </c:pt>
                <c:pt idx="5704">
                  <c:v>29.626999999999999</c:v>
                </c:pt>
                <c:pt idx="5705">
                  <c:v>29.626000000000001</c:v>
                </c:pt>
                <c:pt idx="5706">
                  <c:v>29.617999999999999</c:v>
                </c:pt>
                <c:pt idx="5707">
                  <c:v>29.617999999999999</c:v>
                </c:pt>
                <c:pt idx="5708">
                  <c:v>29.617000000000001</c:v>
                </c:pt>
                <c:pt idx="5709">
                  <c:v>29.61</c:v>
                </c:pt>
                <c:pt idx="5710">
                  <c:v>29.609000000000002</c:v>
                </c:pt>
                <c:pt idx="5711">
                  <c:v>29.609000000000002</c:v>
                </c:pt>
                <c:pt idx="5712">
                  <c:v>29.600999999999999</c:v>
                </c:pt>
                <c:pt idx="5713">
                  <c:v>29.600999999999999</c:v>
                </c:pt>
                <c:pt idx="5714">
                  <c:v>29.600999999999999</c:v>
                </c:pt>
                <c:pt idx="5715">
                  <c:v>29.594000000000001</c:v>
                </c:pt>
                <c:pt idx="5716">
                  <c:v>29.593</c:v>
                </c:pt>
                <c:pt idx="5717">
                  <c:v>29.593</c:v>
                </c:pt>
                <c:pt idx="5718">
                  <c:v>29.585999999999999</c:v>
                </c:pt>
                <c:pt idx="5719">
                  <c:v>29.571000000000002</c:v>
                </c:pt>
                <c:pt idx="5720">
                  <c:v>29.571000000000002</c:v>
                </c:pt>
                <c:pt idx="5721">
                  <c:v>29.562999999999999</c:v>
                </c:pt>
                <c:pt idx="5722">
                  <c:v>29.562000000000001</c:v>
                </c:pt>
                <c:pt idx="5723">
                  <c:v>29.561</c:v>
                </c:pt>
                <c:pt idx="5724">
                  <c:v>29.553999999999998</c:v>
                </c:pt>
                <c:pt idx="5725">
                  <c:v>29.553999999999998</c:v>
                </c:pt>
                <c:pt idx="5726">
                  <c:v>29.553000000000001</c:v>
                </c:pt>
                <c:pt idx="5727">
                  <c:v>29.545999999999999</c:v>
                </c:pt>
                <c:pt idx="5728">
                  <c:v>29.545999999999999</c:v>
                </c:pt>
                <c:pt idx="5729">
                  <c:v>29.545999999999999</c:v>
                </c:pt>
                <c:pt idx="5730">
                  <c:v>29.539000000000001</c:v>
                </c:pt>
                <c:pt idx="5731">
                  <c:v>29.539000000000001</c:v>
                </c:pt>
                <c:pt idx="5732">
                  <c:v>29.538</c:v>
                </c:pt>
                <c:pt idx="5733">
                  <c:v>29.532</c:v>
                </c:pt>
                <c:pt idx="5734">
                  <c:v>29.532</c:v>
                </c:pt>
                <c:pt idx="5735">
                  <c:v>29.530999999999999</c:v>
                </c:pt>
                <c:pt idx="5736">
                  <c:v>29.524000000000001</c:v>
                </c:pt>
                <c:pt idx="5737">
                  <c:v>29.518000000000001</c:v>
                </c:pt>
                <c:pt idx="5738">
                  <c:v>29.518000000000001</c:v>
                </c:pt>
                <c:pt idx="5739">
                  <c:v>29.516999999999999</c:v>
                </c:pt>
                <c:pt idx="5740">
                  <c:v>29.510999999999999</c:v>
                </c:pt>
                <c:pt idx="5741">
                  <c:v>29.510999999999999</c:v>
                </c:pt>
                <c:pt idx="5742">
                  <c:v>29.510999999999999</c:v>
                </c:pt>
                <c:pt idx="5743">
                  <c:v>29.504999999999999</c:v>
                </c:pt>
                <c:pt idx="5744">
                  <c:v>29.504999999999999</c:v>
                </c:pt>
                <c:pt idx="5745">
                  <c:v>29.504000000000001</c:v>
                </c:pt>
                <c:pt idx="5746">
                  <c:v>29.498999999999999</c:v>
                </c:pt>
                <c:pt idx="5747">
                  <c:v>29.498999999999999</c:v>
                </c:pt>
                <c:pt idx="5748">
                  <c:v>29.498000000000001</c:v>
                </c:pt>
                <c:pt idx="5749">
                  <c:v>29.492999999999999</c:v>
                </c:pt>
                <c:pt idx="5750">
                  <c:v>29.492999999999999</c:v>
                </c:pt>
                <c:pt idx="5751">
                  <c:v>29.492000000000001</c:v>
                </c:pt>
                <c:pt idx="5752">
                  <c:v>29.486999999999998</c:v>
                </c:pt>
                <c:pt idx="5753">
                  <c:v>29.486999999999998</c:v>
                </c:pt>
                <c:pt idx="5754">
                  <c:v>29.486000000000001</c:v>
                </c:pt>
                <c:pt idx="5755">
                  <c:v>29.481000000000002</c:v>
                </c:pt>
                <c:pt idx="5756">
                  <c:v>29.481000000000002</c:v>
                </c:pt>
                <c:pt idx="5757">
                  <c:v>29.481000000000002</c:v>
                </c:pt>
                <c:pt idx="5758">
                  <c:v>29.475999999999999</c:v>
                </c:pt>
                <c:pt idx="5759">
                  <c:v>29.475000000000001</c:v>
                </c:pt>
                <c:pt idx="5760">
                  <c:v>29.47</c:v>
                </c:pt>
                <c:pt idx="5761">
                  <c:v>29.47</c:v>
                </c:pt>
                <c:pt idx="5762">
                  <c:v>29.47</c:v>
                </c:pt>
                <c:pt idx="5763">
                  <c:v>29.465</c:v>
                </c:pt>
                <c:pt idx="5764">
                  <c:v>29.465</c:v>
                </c:pt>
                <c:pt idx="5765">
                  <c:v>29.465</c:v>
                </c:pt>
                <c:pt idx="5766">
                  <c:v>29.46</c:v>
                </c:pt>
                <c:pt idx="5767">
                  <c:v>29.449000000000002</c:v>
                </c:pt>
                <c:pt idx="5768">
                  <c:v>29.448</c:v>
                </c:pt>
                <c:pt idx="5769">
                  <c:v>29.446999999999999</c:v>
                </c:pt>
                <c:pt idx="5770">
                  <c:v>29.446000000000002</c:v>
                </c:pt>
                <c:pt idx="5771">
                  <c:v>29.445</c:v>
                </c:pt>
                <c:pt idx="5772">
                  <c:v>29.443999999999999</c:v>
                </c:pt>
                <c:pt idx="5773">
                  <c:v>29.443999999999999</c:v>
                </c:pt>
                <c:pt idx="5774">
                  <c:v>29.443000000000001</c:v>
                </c:pt>
                <c:pt idx="5775">
                  <c:v>29.443000000000001</c:v>
                </c:pt>
                <c:pt idx="5776">
                  <c:v>29.440999999999999</c:v>
                </c:pt>
                <c:pt idx="5777">
                  <c:v>29.440999999999999</c:v>
                </c:pt>
                <c:pt idx="5778">
                  <c:v>29.44</c:v>
                </c:pt>
                <c:pt idx="5779">
                  <c:v>29.44</c:v>
                </c:pt>
                <c:pt idx="5780">
                  <c:v>29.439</c:v>
                </c:pt>
                <c:pt idx="5781">
                  <c:v>29.436</c:v>
                </c:pt>
                <c:pt idx="5782">
                  <c:v>29.436</c:v>
                </c:pt>
                <c:pt idx="5783">
                  <c:v>29.436</c:v>
                </c:pt>
                <c:pt idx="5784">
                  <c:v>29.431999999999999</c:v>
                </c:pt>
                <c:pt idx="5785">
                  <c:v>29.428000000000001</c:v>
                </c:pt>
                <c:pt idx="5786">
                  <c:v>29.425000000000001</c:v>
                </c:pt>
                <c:pt idx="5787">
                  <c:v>29.425000000000001</c:v>
                </c:pt>
                <c:pt idx="5788">
                  <c:v>29.425000000000001</c:v>
                </c:pt>
                <c:pt idx="5789">
                  <c:v>29.422000000000001</c:v>
                </c:pt>
                <c:pt idx="5790">
                  <c:v>29.422000000000001</c:v>
                </c:pt>
                <c:pt idx="5791">
                  <c:v>29.422000000000001</c:v>
                </c:pt>
                <c:pt idx="5792">
                  <c:v>29.419</c:v>
                </c:pt>
                <c:pt idx="5793">
                  <c:v>29.419</c:v>
                </c:pt>
                <c:pt idx="5794">
                  <c:v>29.419</c:v>
                </c:pt>
                <c:pt idx="5795">
                  <c:v>29.416</c:v>
                </c:pt>
                <c:pt idx="5796">
                  <c:v>29.416</c:v>
                </c:pt>
                <c:pt idx="5797">
                  <c:v>29.416</c:v>
                </c:pt>
                <c:pt idx="5798">
                  <c:v>29.414000000000001</c:v>
                </c:pt>
                <c:pt idx="5799">
                  <c:v>29.413</c:v>
                </c:pt>
                <c:pt idx="5800">
                  <c:v>29.413</c:v>
                </c:pt>
                <c:pt idx="5801">
                  <c:v>29.411000000000001</c:v>
                </c:pt>
                <c:pt idx="5802">
                  <c:v>29.411000000000001</c:v>
                </c:pt>
                <c:pt idx="5803">
                  <c:v>29.411000000000001</c:v>
                </c:pt>
                <c:pt idx="5804">
                  <c:v>29.408999999999999</c:v>
                </c:pt>
                <c:pt idx="5805">
                  <c:v>29.408000000000001</c:v>
                </c:pt>
                <c:pt idx="5806">
                  <c:v>29.408000000000001</c:v>
                </c:pt>
                <c:pt idx="5807">
                  <c:v>29.405999999999999</c:v>
                </c:pt>
                <c:pt idx="5808">
                  <c:v>29.405999999999999</c:v>
                </c:pt>
                <c:pt idx="5809">
                  <c:v>29.405999999999999</c:v>
                </c:pt>
                <c:pt idx="5810">
                  <c:v>29.404</c:v>
                </c:pt>
                <c:pt idx="5811">
                  <c:v>29.425999999999998</c:v>
                </c:pt>
                <c:pt idx="5812">
                  <c:v>29.427</c:v>
                </c:pt>
                <c:pt idx="5813">
                  <c:v>29.431999999999999</c:v>
                </c:pt>
                <c:pt idx="5814">
                  <c:v>29.434000000000001</c:v>
                </c:pt>
                <c:pt idx="5815">
                  <c:v>29.434000000000001</c:v>
                </c:pt>
                <c:pt idx="5816">
                  <c:v>29.44</c:v>
                </c:pt>
                <c:pt idx="5817">
                  <c:v>29.44</c:v>
                </c:pt>
                <c:pt idx="5818">
                  <c:v>29.44</c:v>
                </c:pt>
                <c:pt idx="5819">
                  <c:v>29.446000000000002</c:v>
                </c:pt>
                <c:pt idx="5820">
                  <c:v>29.446000000000002</c:v>
                </c:pt>
                <c:pt idx="5821">
                  <c:v>29.446999999999999</c:v>
                </c:pt>
                <c:pt idx="5822">
                  <c:v>29.452000000000002</c:v>
                </c:pt>
                <c:pt idx="5823">
                  <c:v>29.452999999999999</c:v>
                </c:pt>
                <c:pt idx="5824">
                  <c:v>29.452999999999999</c:v>
                </c:pt>
                <c:pt idx="5825">
                  <c:v>29.459</c:v>
                </c:pt>
                <c:pt idx="5826">
                  <c:v>29.459</c:v>
                </c:pt>
                <c:pt idx="5827">
                  <c:v>29.459</c:v>
                </c:pt>
                <c:pt idx="5828">
                  <c:v>29.465</c:v>
                </c:pt>
                <c:pt idx="5829">
                  <c:v>29.465</c:v>
                </c:pt>
                <c:pt idx="5830">
                  <c:v>29.466000000000001</c:v>
                </c:pt>
                <c:pt idx="5831">
                  <c:v>29.472000000000001</c:v>
                </c:pt>
                <c:pt idx="5832">
                  <c:v>29.472000000000001</c:v>
                </c:pt>
                <c:pt idx="5833">
                  <c:v>29.472000000000001</c:v>
                </c:pt>
                <c:pt idx="5834">
                  <c:v>29.478000000000002</c:v>
                </c:pt>
                <c:pt idx="5835">
                  <c:v>29.478000000000002</c:v>
                </c:pt>
                <c:pt idx="5836">
                  <c:v>29.478999999999999</c:v>
                </c:pt>
                <c:pt idx="5837">
                  <c:v>29.484999999999999</c:v>
                </c:pt>
                <c:pt idx="5838">
                  <c:v>29.498000000000001</c:v>
                </c:pt>
                <c:pt idx="5839">
                  <c:v>29.498000000000001</c:v>
                </c:pt>
                <c:pt idx="5840">
                  <c:v>29.504999999999999</c:v>
                </c:pt>
                <c:pt idx="5841">
                  <c:v>29.510999999999999</c:v>
                </c:pt>
                <c:pt idx="5842">
                  <c:v>29.510999999999999</c:v>
                </c:pt>
                <c:pt idx="5843">
                  <c:v>29.512</c:v>
                </c:pt>
                <c:pt idx="5844">
                  <c:v>29.516999999999999</c:v>
                </c:pt>
                <c:pt idx="5845">
                  <c:v>29.516999999999999</c:v>
                </c:pt>
                <c:pt idx="5846">
                  <c:v>29.516999999999999</c:v>
                </c:pt>
                <c:pt idx="5847">
                  <c:v>29.523</c:v>
                </c:pt>
                <c:pt idx="5848">
                  <c:v>29.523</c:v>
                </c:pt>
                <c:pt idx="5849">
                  <c:v>29.524000000000001</c:v>
                </c:pt>
                <c:pt idx="5850">
                  <c:v>29.529</c:v>
                </c:pt>
                <c:pt idx="5851">
                  <c:v>29.529</c:v>
                </c:pt>
                <c:pt idx="5852">
                  <c:v>29.53</c:v>
                </c:pt>
                <c:pt idx="5853">
                  <c:v>29.535</c:v>
                </c:pt>
                <c:pt idx="5854">
                  <c:v>29.535</c:v>
                </c:pt>
                <c:pt idx="5855">
                  <c:v>29.536000000000001</c:v>
                </c:pt>
                <c:pt idx="5856">
                  <c:v>29.541</c:v>
                </c:pt>
                <c:pt idx="5857">
                  <c:v>29.541</c:v>
                </c:pt>
                <c:pt idx="5858">
                  <c:v>29.542000000000002</c:v>
                </c:pt>
                <c:pt idx="5859">
                  <c:v>29.547000000000001</c:v>
                </c:pt>
                <c:pt idx="5860">
                  <c:v>29.547000000000001</c:v>
                </c:pt>
                <c:pt idx="5861">
                  <c:v>29.547999999999998</c:v>
                </c:pt>
                <c:pt idx="5862">
                  <c:v>29.553999999999998</c:v>
                </c:pt>
                <c:pt idx="5863">
                  <c:v>29.553999999999998</c:v>
                </c:pt>
                <c:pt idx="5864">
                  <c:v>29.553999999999998</c:v>
                </c:pt>
                <c:pt idx="5865">
                  <c:v>29.56</c:v>
                </c:pt>
                <c:pt idx="5866">
                  <c:v>29.56</c:v>
                </c:pt>
                <c:pt idx="5867">
                  <c:v>29.56</c:v>
                </c:pt>
                <c:pt idx="5868">
                  <c:v>29.565999999999999</c:v>
                </c:pt>
                <c:pt idx="5869">
                  <c:v>29.565999999999999</c:v>
                </c:pt>
                <c:pt idx="5870">
                  <c:v>29.565999999999999</c:v>
                </c:pt>
                <c:pt idx="5871">
                  <c:v>29.571999999999999</c:v>
                </c:pt>
                <c:pt idx="5872">
                  <c:v>29.571999999999999</c:v>
                </c:pt>
                <c:pt idx="5873">
                  <c:v>29.571999999999999</c:v>
                </c:pt>
                <c:pt idx="5874">
                  <c:v>29.577999999999999</c:v>
                </c:pt>
                <c:pt idx="5875">
                  <c:v>29.577999999999999</c:v>
                </c:pt>
                <c:pt idx="5876">
                  <c:v>29.579000000000001</c:v>
                </c:pt>
                <c:pt idx="5877">
                  <c:v>29.584</c:v>
                </c:pt>
                <c:pt idx="5878">
                  <c:v>29.584</c:v>
                </c:pt>
                <c:pt idx="5879">
                  <c:v>29.585000000000001</c:v>
                </c:pt>
                <c:pt idx="5880">
                  <c:v>29.599</c:v>
                </c:pt>
                <c:pt idx="5881">
                  <c:v>29.605</c:v>
                </c:pt>
                <c:pt idx="5882">
                  <c:v>29.606000000000002</c:v>
                </c:pt>
                <c:pt idx="5883">
                  <c:v>29.606999999999999</c:v>
                </c:pt>
                <c:pt idx="5884">
                  <c:v>29.613</c:v>
                </c:pt>
                <c:pt idx="5885">
                  <c:v>29.613</c:v>
                </c:pt>
                <c:pt idx="5886">
                  <c:v>29.613</c:v>
                </c:pt>
                <c:pt idx="5887">
                  <c:v>29.619</c:v>
                </c:pt>
                <c:pt idx="5888">
                  <c:v>29.619</c:v>
                </c:pt>
                <c:pt idx="5889">
                  <c:v>29.619</c:v>
                </c:pt>
                <c:pt idx="5890">
                  <c:v>29.625</c:v>
                </c:pt>
                <c:pt idx="5891">
                  <c:v>29.625</c:v>
                </c:pt>
                <c:pt idx="5892">
                  <c:v>29.625</c:v>
                </c:pt>
                <c:pt idx="5893">
                  <c:v>29.631</c:v>
                </c:pt>
                <c:pt idx="5894">
                  <c:v>29.631</c:v>
                </c:pt>
                <c:pt idx="5895">
                  <c:v>29.631</c:v>
                </c:pt>
                <c:pt idx="5896">
                  <c:v>29.637</c:v>
                </c:pt>
                <c:pt idx="5897">
                  <c:v>29.637</c:v>
                </c:pt>
                <c:pt idx="5898">
                  <c:v>29.637</c:v>
                </c:pt>
                <c:pt idx="5899">
                  <c:v>29.643000000000001</c:v>
                </c:pt>
                <c:pt idx="5900">
                  <c:v>29.643000000000001</c:v>
                </c:pt>
                <c:pt idx="5901">
                  <c:v>29.643000000000001</c:v>
                </c:pt>
                <c:pt idx="5902">
                  <c:v>29.649000000000001</c:v>
                </c:pt>
                <c:pt idx="5903">
                  <c:v>29.649000000000001</c:v>
                </c:pt>
                <c:pt idx="5904">
                  <c:v>29.649000000000001</c:v>
                </c:pt>
                <c:pt idx="5905">
                  <c:v>29.655000000000001</c:v>
                </c:pt>
                <c:pt idx="5906">
                  <c:v>29.655000000000001</c:v>
                </c:pt>
                <c:pt idx="5907">
                  <c:v>29.655000000000001</c:v>
                </c:pt>
                <c:pt idx="5908">
                  <c:v>29.661000000000001</c:v>
                </c:pt>
                <c:pt idx="5909">
                  <c:v>29.661000000000001</c:v>
                </c:pt>
                <c:pt idx="5910">
                  <c:v>29.661000000000001</c:v>
                </c:pt>
                <c:pt idx="5911">
                  <c:v>29.667000000000002</c:v>
                </c:pt>
                <c:pt idx="5912">
                  <c:v>29.667000000000002</c:v>
                </c:pt>
                <c:pt idx="5913">
                  <c:v>29.667000000000002</c:v>
                </c:pt>
                <c:pt idx="5914">
                  <c:v>29.672999999999998</c:v>
                </c:pt>
                <c:pt idx="5915">
                  <c:v>29.672999999999998</c:v>
                </c:pt>
                <c:pt idx="5916">
                  <c:v>29.672999999999998</c:v>
                </c:pt>
                <c:pt idx="5917">
                  <c:v>29.678000000000001</c:v>
                </c:pt>
                <c:pt idx="5918">
                  <c:v>29.678000000000001</c:v>
                </c:pt>
                <c:pt idx="5919">
                  <c:v>29.678999999999998</c:v>
                </c:pt>
                <c:pt idx="5920">
                  <c:v>29.684000000000001</c:v>
                </c:pt>
                <c:pt idx="5921">
                  <c:v>29.684000000000001</c:v>
                </c:pt>
                <c:pt idx="5922">
                  <c:v>29.684999999999999</c:v>
                </c:pt>
                <c:pt idx="5923">
                  <c:v>29.698</c:v>
                </c:pt>
                <c:pt idx="5924">
                  <c:v>29.702999999999999</c:v>
                </c:pt>
                <c:pt idx="5925">
                  <c:v>29.704000000000001</c:v>
                </c:pt>
                <c:pt idx="5926">
                  <c:v>29.704999999999998</c:v>
                </c:pt>
                <c:pt idx="5927">
                  <c:v>29.709</c:v>
                </c:pt>
                <c:pt idx="5928">
                  <c:v>29.709</c:v>
                </c:pt>
                <c:pt idx="5929">
                  <c:v>29.71</c:v>
                </c:pt>
                <c:pt idx="5930">
                  <c:v>29.715</c:v>
                </c:pt>
                <c:pt idx="5931">
                  <c:v>29.72</c:v>
                </c:pt>
                <c:pt idx="5932">
                  <c:v>29.72</c:v>
                </c:pt>
                <c:pt idx="5933">
                  <c:v>29.72</c:v>
                </c:pt>
                <c:pt idx="5934">
                  <c:v>29.725000000000001</c:v>
                </c:pt>
                <c:pt idx="5935">
                  <c:v>29.725000000000001</c:v>
                </c:pt>
                <c:pt idx="5936">
                  <c:v>29.725000000000001</c:v>
                </c:pt>
                <c:pt idx="5937">
                  <c:v>29.73</c:v>
                </c:pt>
                <c:pt idx="5938">
                  <c:v>29.73</c:v>
                </c:pt>
                <c:pt idx="5939">
                  <c:v>29.73</c:v>
                </c:pt>
                <c:pt idx="5940">
                  <c:v>29.734999999999999</c:v>
                </c:pt>
                <c:pt idx="5941">
                  <c:v>29.734999999999999</c:v>
                </c:pt>
                <c:pt idx="5942">
                  <c:v>29.734999999999999</c:v>
                </c:pt>
                <c:pt idx="5943">
                  <c:v>29.74</c:v>
                </c:pt>
                <c:pt idx="5944">
                  <c:v>29.74</c:v>
                </c:pt>
                <c:pt idx="5945">
                  <c:v>29.74</c:v>
                </c:pt>
                <c:pt idx="5946">
                  <c:v>29.745000000000001</c:v>
                </c:pt>
                <c:pt idx="5947">
                  <c:v>29.748999999999999</c:v>
                </c:pt>
                <c:pt idx="5948">
                  <c:v>29.748999999999999</c:v>
                </c:pt>
                <c:pt idx="5949">
                  <c:v>29.754000000000001</c:v>
                </c:pt>
                <c:pt idx="5950">
                  <c:v>29.754000000000001</c:v>
                </c:pt>
                <c:pt idx="5951">
                  <c:v>29.754000000000001</c:v>
                </c:pt>
                <c:pt idx="5952">
                  <c:v>29.757999999999999</c:v>
                </c:pt>
                <c:pt idx="5953">
                  <c:v>29.757999999999999</c:v>
                </c:pt>
                <c:pt idx="5954">
                  <c:v>29.759</c:v>
                </c:pt>
                <c:pt idx="5955">
                  <c:v>29.763000000000002</c:v>
                </c:pt>
                <c:pt idx="5956">
                  <c:v>29.763000000000002</c:v>
                </c:pt>
                <c:pt idx="5957">
                  <c:v>29.763000000000002</c:v>
                </c:pt>
                <c:pt idx="5958">
                  <c:v>29.766999999999999</c:v>
                </c:pt>
                <c:pt idx="5959">
                  <c:v>19.535</c:v>
                </c:pt>
                <c:pt idx="5960">
                  <c:v>19.314</c:v>
                </c:pt>
                <c:pt idx="5961">
                  <c:v>19.123999999999999</c:v>
                </c:pt>
                <c:pt idx="5962">
                  <c:v>19.079000000000001</c:v>
                </c:pt>
                <c:pt idx="5963">
                  <c:v>18.88</c:v>
                </c:pt>
                <c:pt idx="5964">
                  <c:v>18.84</c:v>
                </c:pt>
                <c:pt idx="5965">
                  <c:v>18.664000000000001</c:v>
                </c:pt>
                <c:pt idx="5966">
                  <c:v>18.652000000000001</c:v>
                </c:pt>
                <c:pt idx="5967">
                  <c:v>18.614000000000001</c:v>
                </c:pt>
                <c:pt idx="5968">
                  <c:v>18.452000000000002</c:v>
                </c:pt>
                <c:pt idx="5969">
                  <c:v>18.440999999999999</c:v>
                </c:pt>
                <c:pt idx="5970">
                  <c:v>18.407</c:v>
                </c:pt>
                <c:pt idx="5971">
                  <c:v>18.260000000000002</c:v>
                </c:pt>
                <c:pt idx="5972">
                  <c:v>18.248999999999999</c:v>
                </c:pt>
                <c:pt idx="5973">
                  <c:v>18.219000000000001</c:v>
                </c:pt>
                <c:pt idx="5974">
                  <c:v>18.085999999999999</c:v>
                </c:pt>
                <c:pt idx="5975">
                  <c:v>18.076000000000001</c:v>
                </c:pt>
                <c:pt idx="5976">
                  <c:v>18.047000000000001</c:v>
                </c:pt>
                <c:pt idx="5977">
                  <c:v>17.93</c:v>
                </c:pt>
                <c:pt idx="5978">
                  <c:v>17.920999999999999</c:v>
                </c:pt>
                <c:pt idx="5979">
                  <c:v>17.792999999999999</c:v>
                </c:pt>
                <c:pt idx="5980">
                  <c:v>17.786999999999999</c:v>
                </c:pt>
                <c:pt idx="5981">
                  <c:v>17.765999999999998</c:v>
                </c:pt>
                <c:pt idx="5982">
                  <c:v>17.678000000000001</c:v>
                </c:pt>
                <c:pt idx="5983">
                  <c:v>17.672000000000001</c:v>
                </c:pt>
                <c:pt idx="5984">
                  <c:v>17.582999999999998</c:v>
                </c:pt>
                <c:pt idx="5985">
                  <c:v>17.577999999999999</c:v>
                </c:pt>
                <c:pt idx="5986">
                  <c:v>17.565000000000001</c:v>
                </c:pt>
                <c:pt idx="5987">
                  <c:v>17.506</c:v>
                </c:pt>
                <c:pt idx="5988">
                  <c:v>17.495999999999999</c:v>
                </c:pt>
                <c:pt idx="5989">
                  <c:v>17.456</c:v>
                </c:pt>
                <c:pt idx="5990">
                  <c:v>17.454000000000001</c:v>
                </c:pt>
                <c:pt idx="5991">
                  <c:v>17.448</c:v>
                </c:pt>
                <c:pt idx="5992">
                  <c:v>17.425000000000001</c:v>
                </c:pt>
                <c:pt idx="5993">
                  <c:v>17.423999999999999</c:v>
                </c:pt>
                <c:pt idx="5994">
                  <c:v>17.420999999999999</c:v>
                </c:pt>
                <c:pt idx="5995">
                  <c:v>17.416</c:v>
                </c:pt>
                <c:pt idx="5996">
                  <c:v>17.416</c:v>
                </c:pt>
                <c:pt idx="5997">
                  <c:v>17.416</c:v>
                </c:pt>
                <c:pt idx="5998">
                  <c:v>17.428000000000001</c:v>
                </c:pt>
                <c:pt idx="5999">
                  <c:v>17.428999999999998</c:v>
                </c:pt>
                <c:pt idx="6000">
                  <c:v>17.433</c:v>
                </c:pt>
                <c:pt idx="6001">
                  <c:v>17.460999999999999</c:v>
                </c:pt>
                <c:pt idx="6002">
                  <c:v>17.463000000000001</c:v>
                </c:pt>
                <c:pt idx="6003">
                  <c:v>17.471</c:v>
                </c:pt>
                <c:pt idx="6004">
                  <c:v>17.515999999999998</c:v>
                </c:pt>
                <c:pt idx="6005">
                  <c:v>17.518999999999998</c:v>
                </c:pt>
                <c:pt idx="6006">
                  <c:v>17.530999999999999</c:v>
                </c:pt>
                <c:pt idx="6007">
                  <c:v>17.593</c:v>
                </c:pt>
                <c:pt idx="6008">
                  <c:v>19.646999999999998</c:v>
                </c:pt>
                <c:pt idx="6009">
                  <c:v>19.712</c:v>
                </c:pt>
                <c:pt idx="6010">
                  <c:v>20.667000000000002</c:v>
                </c:pt>
                <c:pt idx="6011">
                  <c:v>21.126000000000001</c:v>
                </c:pt>
                <c:pt idx="6012">
                  <c:v>21.195</c:v>
                </c:pt>
                <c:pt idx="6013">
                  <c:v>21.917999999999999</c:v>
                </c:pt>
                <c:pt idx="6014">
                  <c:v>22.669</c:v>
                </c:pt>
                <c:pt idx="6015">
                  <c:v>22.744</c:v>
                </c:pt>
                <c:pt idx="6016">
                  <c:v>23.521000000000001</c:v>
                </c:pt>
                <c:pt idx="6017">
                  <c:v>24.318000000000001</c:v>
                </c:pt>
                <c:pt idx="6018">
                  <c:v>24.398</c:v>
                </c:pt>
                <c:pt idx="6019">
                  <c:v>25.228000000000002</c:v>
                </c:pt>
                <c:pt idx="6020">
                  <c:v>25.760999999999999</c:v>
                </c:pt>
                <c:pt idx="6021">
                  <c:v>25.846</c:v>
                </c:pt>
                <c:pt idx="6022">
                  <c:v>26.692</c:v>
                </c:pt>
                <c:pt idx="6023">
                  <c:v>27.882999999999999</c:v>
                </c:pt>
                <c:pt idx="6024">
                  <c:v>27.969000000000001</c:v>
                </c:pt>
                <c:pt idx="6025">
                  <c:v>28.847000000000001</c:v>
                </c:pt>
                <c:pt idx="6026">
                  <c:v>31.893999999999998</c:v>
                </c:pt>
                <c:pt idx="6027">
                  <c:v>31.981000000000002</c:v>
                </c:pt>
                <c:pt idx="6028">
                  <c:v>32.905000000000001</c:v>
                </c:pt>
                <c:pt idx="6029">
                  <c:v>34.076999999999998</c:v>
                </c:pt>
                <c:pt idx="6030">
                  <c:v>34.164999999999999</c:v>
                </c:pt>
                <c:pt idx="6031">
                  <c:v>35.106000000000002</c:v>
                </c:pt>
                <c:pt idx="6032">
                  <c:v>36.072000000000003</c:v>
                </c:pt>
                <c:pt idx="6033">
                  <c:v>36.161999999999999</c:v>
                </c:pt>
                <c:pt idx="6034">
                  <c:v>37.115000000000002</c:v>
                </c:pt>
                <c:pt idx="6035">
                  <c:v>38.098999999999997</c:v>
                </c:pt>
                <c:pt idx="6036">
                  <c:v>38.191000000000003</c:v>
                </c:pt>
                <c:pt idx="6037">
                  <c:v>39.158999999999999</c:v>
                </c:pt>
                <c:pt idx="6038">
                  <c:v>40.134</c:v>
                </c:pt>
                <c:pt idx="6039">
                  <c:v>40.225999999999999</c:v>
                </c:pt>
                <c:pt idx="6040">
                  <c:v>41.198</c:v>
                </c:pt>
                <c:pt idx="6041">
                  <c:v>42.192999999999998</c:v>
                </c:pt>
                <c:pt idx="6042">
                  <c:v>43.253</c:v>
                </c:pt>
                <c:pt idx="6043">
                  <c:v>44.256999999999998</c:v>
                </c:pt>
                <c:pt idx="6044">
                  <c:v>44.35</c:v>
                </c:pt>
                <c:pt idx="6045">
                  <c:v>45.323999999999998</c:v>
                </c:pt>
                <c:pt idx="6046">
                  <c:v>49.329000000000001</c:v>
                </c:pt>
                <c:pt idx="6047">
                  <c:v>49.311</c:v>
                </c:pt>
                <c:pt idx="6048">
                  <c:v>49.137999999999998</c:v>
                </c:pt>
                <c:pt idx="6049">
                  <c:v>48.914000000000001</c:v>
                </c:pt>
                <c:pt idx="6050">
                  <c:v>48.899000000000001</c:v>
                </c:pt>
                <c:pt idx="6051">
                  <c:v>48.737000000000002</c:v>
                </c:pt>
                <c:pt idx="6052">
                  <c:v>48.573</c:v>
                </c:pt>
                <c:pt idx="6053">
                  <c:v>48.558</c:v>
                </c:pt>
                <c:pt idx="6054">
                  <c:v>48.405000000000001</c:v>
                </c:pt>
                <c:pt idx="6055">
                  <c:v>48.252000000000002</c:v>
                </c:pt>
                <c:pt idx="6056">
                  <c:v>48.238</c:v>
                </c:pt>
                <c:pt idx="6057">
                  <c:v>48.095999999999997</c:v>
                </c:pt>
                <c:pt idx="6058">
                  <c:v>47.488999999999997</c:v>
                </c:pt>
                <c:pt idx="6059">
                  <c:v>47.478000000000002</c:v>
                </c:pt>
                <c:pt idx="6060">
                  <c:v>47.362000000000002</c:v>
                </c:pt>
                <c:pt idx="6061">
                  <c:v>47.231999999999999</c:v>
                </c:pt>
                <c:pt idx="6062">
                  <c:v>47.222000000000001</c:v>
                </c:pt>
                <c:pt idx="6063">
                  <c:v>47.124000000000002</c:v>
                </c:pt>
                <c:pt idx="6064">
                  <c:v>47.027999999999999</c:v>
                </c:pt>
                <c:pt idx="6065">
                  <c:v>47.018999999999998</c:v>
                </c:pt>
                <c:pt idx="6066">
                  <c:v>46.932000000000002</c:v>
                </c:pt>
                <c:pt idx="6067">
                  <c:v>46.845999999999997</c:v>
                </c:pt>
                <c:pt idx="6068">
                  <c:v>46.838999999999999</c:v>
                </c:pt>
                <c:pt idx="6069">
                  <c:v>46.762999999999998</c:v>
                </c:pt>
                <c:pt idx="6070">
                  <c:v>46.298000000000002</c:v>
                </c:pt>
                <c:pt idx="6071">
                  <c:v>46.296999999999997</c:v>
                </c:pt>
                <c:pt idx="6072">
                  <c:v>46.287999999999997</c:v>
                </c:pt>
                <c:pt idx="6073">
                  <c:v>46.284999999999997</c:v>
                </c:pt>
                <c:pt idx="6074">
                  <c:v>46.284999999999997</c:v>
                </c:pt>
                <c:pt idx="6075">
                  <c:v>46.289000000000001</c:v>
                </c:pt>
                <c:pt idx="6076">
                  <c:v>46.3</c:v>
                </c:pt>
                <c:pt idx="6077">
                  <c:v>46.301000000000002</c:v>
                </c:pt>
                <c:pt idx="6078">
                  <c:v>46.317999999999998</c:v>
                </c:pt>
                <c:pt idx="6079">
                  <c:v>46.341999999999999</c:v>
                </c:pt>
                <c:pt idx="6080">
                  <c:v>46.344000000000001</c:v>
                </c:pt>
                <c:pt idx="6081">
                  <c:v>46.372</c:v>
                </c:pt>
                <c:pt idx="6082">
                  <c:v>46.408999999999999</c:v>
                </c:pt>
                <c:pt idx="6083">
                  <c:v>46.411999999999999</c:v>
                </c:pt>
                <c:pt idx="6084">
                  <c:v>46.451999999999998</c:v>
                </c:pt>
                <c:pt idx="6085">
                  <c:v>46.502000000000002</c:v>
                </c:pt>
                <c:pt idx="6086">
                  <c:v>46.506</c:v>
                </c:pt>
                <c:pt idx="6087">
                  <c:v>46.558999999999997</c:v>
                </c:pt>
                <c:pt idx="6088">
                  <c:v>46.62</c:v>
                </c:pt>
                <c:pt idx="6089">
                  <c:v>46.625</c:v>
                </c:pt>
                <c:pt idx="6090">
                  <c:v>46.689</c:v>
                </c:pt>
                <c:pt idx="6091">
                  <c:v>47.030999999999999</c:v>
                </c:pt>
                <c:pt idx="6092">
                  <c:v>47.04</c:v>
                </c:pt>
                <c:pt idx="6093">
                  <c:v>47.131999999999998</c:v>
                </c:pt>
                <c:pt idx="6094">
                  <c:v>47.265999999999998</c:v>
                </c:pt>
                <c:pt idx="6095">
                  <c:v>47.274999999999999</c:v>
                </c:pt>
                <c:pt idx="6096">
                  <c:v>47.38</c:v>
                </c:pt>
                <c:pt idx="6097">
                  <c:v>47.497999999999998</c:v>
                </c:pt>
                <c:pt idx="6098">
                  <c:v>47.509</c:v>
                </c:pt>
                <c:pt idx="6099">
                  <c:v>47.624000000000002</c:v>
                </c:pt>
                <c:pt idx="6100">
                  <c:v>47.753999999999998</c:v>
                </c:pt>
                <c:pt idx="6101">
                  <c:v>47.893000000000001</c:v>
                </c:pt>
                <c:pt idx="6102">
                  <c:v>48.033000000000001</c:v>
                </c:pt>
                <c:pt idx="6103">
                  <c:v>48.045999999999999</c:v>
                </c:pt>
                <c:pt idx="6104">
                  <c:v>48.183999999999997</c:v>
                </c:pt>
                <c:pt idx="6105">
                  <c:v>48.335999999999999</c:v>
                </c:pt>
                <c:pt idx="6106">
                  <c:v>48.35</c:v>
                </c:pt>
                <c:pt idx="6107">
                  <c:v>48.5</c:v>
                </c:pt>
                <c:pt idx="6108">
                  <c:v>48.661000000000001</c:v>
                </c:pt>
                <c:pt idx="6109">
                  <c:v>48.674999999999997</c:v>
                </c:pt>
                <c:pt idx="6110">
                  <c:v>48.834000000000003</c:v>
                </c:pt>
                <c:pt idx="6111">
                  <c:v>50.811999999999998</c:v>
                </c:pt>
                <c:pt idx="6112">
                  <c:v>50.781999999999996</c:v>
                </c:pt>
                <c:pt idx="6113">
                  <c:v>50.463999999999999</c:v>
                </c:pt>
                <c:pt idx="6114">
                  <c:v>50.042999999999999</c:v>
                </c:pt>
                <c:pt idx="6115">
                  <c:v>50.014000000000003</c:v>
                </c:pt>
                <c:pt idx="6116">
                  <c:v>49.695999999999998</c:v>
                </c:pt>
                <c:pt idx="6117">
                  <c:v>49.37</c:v>
                </c:pt>
                <c:pt idx="6118">
                  <c:v>49.34</c:v>
                </c:pt>
                <c:pt idx="6119">
                  <c:v>49.027999999999999</c:v>
                </c:pt>
                <c:pt idx="6120">
                  <c:v>48.698999999999998</c:v>
                </c:pt>
                <c:pt idx="6121">
                  <c:v>48.67</c:v>
                </c:pt>
                <c:pt idx="6122">
                  <c:v>48.36</c:v>
                </c:pt>
                <c:pt idx="6123">
                  <c:v>46.984000000000002</c:v>
                </c:pt>
                <c:pt idx="6124">
                  <c:v>46.954000000000001</c:v>
                </c:pt>
                <c:pt idx="6125">
                  <c:v>46.646999999999998</c:v>
                </c:pt>
                <c:pt idx="6126">
                  <c:v>46.244999999999997</c:v>
                </c:pt>
                <c:pt idx="6127">
                  <c:v>46.213999999999999</c:v>
                </c:pt>
                <c:pt idx="6128">
                  <c:v>45.914000000000001</c:v>
                </c:pt>
                <c:pt idx="6129">
                  <c:v>45.597999999999999</c:v>
                </c:pt>
                <c:pt idx="6130">
                  <c:v>45.569000000000003</c:v>
                </c:pt>
                <c:pt idx="6131">
                  <c:v>45.27</c:v>
                </c:pt>
                <c:pt idx="6132">
                  <c:v>44.959000000000003</c:v>
                </c:pt>
                <c:pt idx="6133">
                  <c:v>44.932000000000002</c:v>
                </c:pt>
                <c:pt idx="6134">
                  <c:v>44.634</c:v>
                </c:pt>
                <c:pt idx="6135">
                  <c:v>44.323</c:v>
                </c:pt>
                <c:pt idx="6136">
                  <c:v>44.295999999999999</c:v>
                </c:pt>
                <c:pt idx="6137">
                  <c:v>44.000999999999998</c:v>
                </c:pt>
                <c:pt idx="6138">
                  <c:v>43.695999999999998</c:v>
                </c:pt>
                <c:pt idx="6139">
                  <c:v>43.667999999999999</c:v>
                </c:pt>
                <c:pt idx="6140">
                  <c:v>43.378</c:v>
                </c:pt>
                <c:pt idx="6141">
                  <c:v>43.075000000000003</c:v>
                </c:pt>
                <c:pt idx="6142">
                  <c:v>43.048000000000002</c:v>
                </c:pt>
                <c:pt idx="6143">
                  <c:v>42.764000000000003</c:v>
                </c:pt>
                <c:pt idx="6144">
                  <c:v>41.613</c:v>
                </c:pt>
                <c:pt idx="6145">
                  <c:v>41.585999999999999</c:v>
                </c:pt>
                <c:pt idx="6146">
                  <c:v>41.308</c:v>
                </c:pt>
                <c:pt idx="6147">
                  <c:v>40.936999999999998</c:v>
                </c:pt>
                <c:pt idx="6148">
                  <c:v>40.909999999999997</c:v>
                </c:pt>
                <c:pt idx="6149">
                  <c:v>40.637</c:v>
                </c:pt>
                <c:pt idx="6150">
                  <c:v>40.351999999999997</c:v>
                </c:pt>
                <c:pt idx="6151">
                  <c:v>40.326999999999998</c:v>
                </c:pt>
                <c:pt idx="6152">
                  <c:v>40.058</c:v>
                </c:pt>
                <c:pt idx="6153">
                  <c:v>39.777999999999999</c:v>
                </c:pt>
                <c:pt idx="6154">
                  <c:v>39.753</c:v>
                </c:pt>
                <c:pt idx="6155">
                  <c:v>39.49</c:v>
                </c:pt>
                <c:pt idx="6156">
                  <c:v>39.198</c:v>
                </c:pt>
                <c:pt idx="6157">
                  <c:v>39.173000000000002</c:v>
                </c:pt>
                <c:pt idx="6158">
                  <c:v>38.912999999999997</c:v>
                </c:pt>
                <c:pt idx="6159">
                  <c:v>38.658999999999999</c:v>
                </c:pt>
                <c:pt idx="6160">
                  <c:v>38.634999999999998</c:v>
                </c:pt>
                <c:pt idx="6161">
                  <c:v>38.381999999999998</c:v>
                </c:pt>
                <c:pt idx="6162">
                  <c:v>38.116</c:v>
                </c:pt>
                <c:pt idx="6163">
                  <c:v>38.093000000000004</c:v>
                </c:pt>
                <c:pt idx="6164">
                  <c:v>37.843000000000004</c:v>
                </c:pt>
                <c:pt idx="6165">
                  <c:v>36.843000000000004</c:v>
                </c:pt>
                <c:pt idx="6166">
                  <c:v>36.820999999999998</c:v>
                </c:pt>
                <c:pt idx="6167">
                  <c:v>36.584000000000003</c:v>
                </c:pt>
                <c:pt idx="6168">
                  <c:v>36.277999999999999</c:v>
                </c:pt>
                <c:pt idx="6169">
                  <c:v>36.256</c:v>
                </c:pt>
                <c:pt idx="6170">
                  <c:v>36.03</c:v>
                </c:pt>
                <c:pt idx="6171">
                  <c:v>35.796999999999997</c:v>
                </c:pt>
                <c:pt idx="6172">
                  <c:v>35.777000000000001</c:v>
                </c:pt>
                <c:pt idx="6173">
                  <c:v>35.557000000000002</c:v>
                </c:pt>
                <c:pt idx="6174">
                  <c:v>35.33</c:v>
                </c:pt>
                <c:pt idx="6175">
                  <c:v>35.31</c:v>
                </c:pt>
                <c:pt idx="6176">
                  <c:v>34.215000000000003</c:v>
                </c:pt>
                <c:pt idx="6177">
                  <c:v>34.197000000000003</c:v>
                </c:pt>
                <c:pt idx="6178">
                  <c:v>34.008000000000003</c:v>
                </c:pt>
                <c:pt idx="6179">
                  <c:v>33.756</c:v>
                </c:pt>
                <c:pt idx="6180">
                  <c:v>33.74</c:v>
                </c:pt>
                <c:pt idx="6181">
                  <c:v>33.558999999999997</c:v>
                </c:pt>
                <c:pt idx="6182">
                  <c:v>33.374000000000002</c:v>
                </c:pt>
                <c:pt idx="6183">
                  <c:v>33.357999999999997</c:v>
                </c:pt>
                <c:pt idx="6184">
                  <c:v>33.186999999999998</c:v>
                </c:pt>
                <c:pt idx="6185">
                  <c:v>33.014000000000003</c:v>
                </c:pt>
                <c:pt idx="6186">
                  <c:v>32.997999999999998</c:v>
                </c:pt>
                <c:pt idx="6187">
                  <c:v>32.837000000000003</c:v>
                </c:pt>
                <c:pt idx="6188">
                  <c:v>32.673000000000002</c:v>
                </c:pt>
                <c:pt idx="6189">
                  <c:v>32.658999999999999</c:v>
                </c:pt>
                <c:pt idx="6190">
                  <c:v>32.506999999999998</c:v>
                </c:pt>
                <c:pt idx="6191">
                  <c:v>32.354999999999997</c:v>
                </c:pt>
                <c:pt idx="6192">
                  <c:v>32.341999999999999</c:v>
                </c:pt>
                <c:pt idx="6193">
                  <c:v>32.201000000000001</c:v>
                </c:pt>
                <c:pt idx="6194">
                  <c:v>32.058999999999997</c:v>
                </c:pt>
                <c:pt idx="6195">
                  <c:v>32.046999999999997</c:v>
                </c:pt>
                <c:pt idx="6196">
                  <c:v>31.917000000000002</c:v>
                </c:pt>
                <c:pt idx="6197">
                  <c:v>31.440999999999999</c:v>
                </c:pt>
                <c:pt idx="6198">
                  <c:v>31.431000000000001</c:v>
                </c:pt>
                <c:pt idx="6199">
                  <c:v>31.33</c:v>
                </c:pt>
                <c:pt idx="6200">
                  <c:v>31.201000000000001</c:v>
                </c:pt>
                <c:pt idx="6201">
                  <c:v>31.193000000000001</c:v>
                </c:pt>
                <c:pt idx="6202">
                  <c:v>31.105</c:v>
                </c:pt>
                <c:pt idx="6203">
                  <c:v>31.021000000000001</c:v>
                </c:pt>
                <c:pt idx="6204">
                  <c:v>31.013000000000002</c:v>
                </c:pt>
                <c:pt idx="6205">
                  <c:v>30.937999999999999</c:v>
                </c:pt>
                <c:pt idx="6206">
                  <c:v>30.866</c:v>
                </c:pt>
                <c:pt idx="6207">
                  <c:v>30.859000000000002</c:v>
                </c:pt>
                <c:pt idx="6208">
                  <c:v>30.797000000000001</c:v>
                </c:pt>
                <c:pt idx="6209">
                  <c:v>30.736999999999998</c:v>
                </c:pt>
                <c:pt idx="6210">
                  <c:v>30.731999999999999</c:v>
                </c:pt>
                <c:pt idx="6211">
                  <c:v>30.681999999999999</c:v>
                </c:pt>
                <c:pt idx="6212">
                  <c:v>30.635999999999999</c:v>
                </c:pt>
                <c:pt idx="6213">
                  <c:v>30.632000000000001</c:v>
                </c:pt>
                <c:pt idx="6214">
                  <c:v>30.594999999999999</c:v>
                </c:pt>
                <c:pt idx="6215">
                  <c:v>30.562999999999999</c:v>
                </c:pt>
                <c:pt idx="6216">
                  <c:v>30.56</c:v>
                </c:pt>
                <c:pt idx="6217">
                  <c:v>30.536000000000001</c:v>
                </c:pt>
                <c:pt idx="6218">
                  <c:v>30.510999999999999</c:v>
                </c:pt>
                <c:pt idx="6219">
                  <c:v>30.512</c:v>
                </c:pt>
                <c:pt idx="6220">
                  <c:v>30.513999999999999</c:v>
                </c:pt>
                <c:pt idx="6221">
                  <c:v>30.515999999999998</c:v>
                </c:pt>
                <c:pt idx="6222">
                  <c:v>30.515999999999998</c:v>
                </c:pt>
                <c:pt idx="6223">
                  <c:v>30.518999999999998</c:v>
                </c:pt>
                <c:pt idx="6224">
                  <c:v>30.518999999999998</c:v>
                </c:pt>
                <c:pt idx="6225">
                  <c:v>30.518999999999998</c:v>
                </c:pt>
                <c:pt idx="6226">
                  <c:v>30.521999999999998</c:v>
                </c:pt>
                <c:pt idx="6227">
                  <c:v>30.521999999999998</c:v>
                </c:pt>
                <c:pt idx="6228">
                  <c:v>30.521999999999998</c:v>
                </c:pt>
                <c:pt idx="6229">
                  <c:v>30.524999999999999</c:v>
                </c:pt>
                <c:pt idx="6230">
                  <c:v>30.524999999999999</c:v>
                </c:pt>
                <c:pt idx="6231">
                  <c:v>30.524999999999999</c:v>
                </c:pt>
                <c:pt idx="6232">
                  <c:v>30.527999999999999</c:v>
                </c:pt>
                <c:pt idx="6233">
                  <c:v>30.527999999999999</c:v>
                </c:pt>
                <c:pt idx="6234">
                  <c:v>30.527999999999999</c:v>
                </c:pt>
                <c:pt idx="6235">
                  <c:v>30.532</c:v>
                </c:pt>
                <c:pt idx="6236">
                  <c:v>30.535</c:v>
                </c:pt>
                <c:pt idx="6237">
                  <c:v>30.535</c:v>
                </c:pt>
                <c:pt idx="6238">
                  <c:v>30.535</c:v>
                </c:pt>
                <c:pt idx="6239">
                  <c:v>30.538</c:v>
                </c:pt>
                <c:pt idx="6240">
                  <c:v>30.556999999999999</c:v>
                </c:pt>
                <c:pt idx="6241">
                  <c:v>30.556999999999999</c:v>
                </c:pt>
                <c:pt idx="6242">
                  <c:v>30.56</c:v>
                </c:pt>
                <c:pt idx="6243">
                  <c:v>30.56</c:v>
                </c:pt>
                <c:pt idx="6244">
                  <c:v>30.561</c:v>
                </c:pt>
                <c:pt idx="6245">
                  <c:v>30.564</c:v>
                </c:pt>
                <c:pt idx="6246">
                  <c:v>30.564</c:v>
                </c:pt>
                <c:pt idx="6247">
                  <c:v>30.564</c:v>
                </c:pt>
                <c:pt idx="6248">
                  <c:v>30.567</c:v>
                </c:pt>
                <c:pt idx="6249">
                  <c:v>30.567</c:v>
                </c:pt>
                <c:pt idx="6250">
                  <c:v>30.567</c:v>
                </c:pt>
                <c:pt idx="6251">
                  <c:v>30.57</c:v>
                </c:pt>
                <c:pt idx="6252">
                  <c:v>30.57</c:v>
                </c:pt>
                <c:pt idx="6253">
                  <c:v>30.571000000000002</c:v>
                </c:pt>
                <c:pt idx="6254">
                  <c:v>30.574000000000002</c:v>
                </c:pt>
                <c:pt idx="6255">
                  <c:v>30.574000000000002</c:v>
                </c:pt>
                <c:pt idx="6256">
                  <c:v>30.574000000000002</c:v>
                </c:pt>
                <c:pt idx="6257">
                  <c:v>30.577999999999999</c:v>
                </c:pt>
                <c:pt idx="6258">
                  <c:v>30.577999999999999</c:v>
                </c:pt>
                <c:pt idx="6259">
                  <c:v>30.577999999999999</c:v>
                </c:pt>
                <c:pt idx="6260">
                  <c:v>30.581</c:v>
                </c:pt>
                <c:pt idx="6261">
                  <c:v>30.581</c:v>
                </c:pt>
                <c:pt idx="6262">
                  <c:v>30.582000000000001</c:v>
                </c:pt>
                <c:pt idx="6263">
                  <c:v>30.585000000000001</c:v>
                </c:pt>
                <c:pt idx="6264">
                  <c:v>30.585000000000001</c:v>
                </c:pt>
                <c:pt idx="6265">
                  <c:v>30.585000000000001</c:v>
                </c:pt>
                <c:pt idx="6266">
                  <c:v>30.588999999999999</c:v>
                </c:pt>
                <c:pt idx="6267">
                  <c:v>30.588999999999999</c:v>
                </c:pt>
                <c:pt idx="6268">
                  <c:v>30.588999999999999</c:v>
                </c:pt>
                <c:pt idx="6269">
                  <c:v>30.593</c:v>
                </c:pt>
                <c:pt idx="6270">
                  <c:v>30.593</c:v>
                </c:pt>
                <c:pt idx="6271">
                  <c:v>30.593</c:v>
                </c:pt>
                <c:pt idx="6272">
                  <c:v>30.597000000000001</c:v>
                </c:pt>
                <c:pt idx="6273">
                  <c:v>30.663</c:v>
                </c:pt>
                <c:pt idx="6274">
                  <c:v>30.663</c:v>
                </c:pt>
                <c:pt idx="6275">
                  <c:v>30.669</c:v>
                </c:pt>
                <c:pt idx="6276">
                  <c:v>30.669</c:v>
                </c:pt>
                <c:pt idx="6277">
                  <c:v>30.669</c:v>
                </c:pt>
                <c:pt idx="6278">
                  <c:v>30.673999999999999</c:v>
                </c:pt>
                <c:pt idx="6279">
                  <c:v>30.675000000000001</c:v>
                </c:pt>
                <c:pt idx="6280">
                  <c:v>30.675000000000001</c:v>
                </c:pt>
                <c:pt idx="6281">
                  <c:v>30.68</c:v>
                </c:pt>
                <c:pt idx="6282">
                  <c:v>30.681000000000001</c:v>
                </c:pt>
                <c:pt idx="6283">
                  <c:v>30.681000000000001</c:v>
                </c:pt>
                <c:pt idx="6284">
                  <c:v>30.686</c:v>
                </c:pt>
                <c:pt idx="6285">
                  <c:v>30.687000000000001</c:v>
                </c:pt>
                <c:pt idx="6286">
                  <c:v>30.693000000000001</c:v>
                </c:pt>
                <c:pt idx="6287">
                  <c:v>30.693000000000001</c:v>
                </c:pt>
                <c:pt idx="6288">
                  <c:v>30.693000000000001</c:v>
                </c:pt>
                <c:pt idx="6289">
                  <c:v>30.699000000000002</c:v>
                </c:pt>
                <c:pt idx="6290">
                  <c:v>30.699000000000002</c:v>
                </c:pt>
                <c:pt idx="6291">
                  <c:v>30.699000000000002</c:v>
                </c:pt>
                <c:pt idx="6292">
                  <c:v>30.704999999999998</c:v>
                </c:pt>
                <c:pt idx="6293">
                  <c:v>30.72</c:v>
                </c:pt>
                <c:pt idx="6294">
                  <c:v>30.72</c:v>
                </c:pt>
                <c:pt idx="6295">
                  <c:v>30.727</c:v>
                </c:pt>
                <c:pt idx="6296">
                  <c:v>30.728999999999999</c:v>
                </c:pt>
                <c:pt idx="6297">
                  <c:v>30.728999999999999</c:v>
                </c:pt>
                <c:pt idx="6298">
                  <c:v>30.736000000000001</c:v>
                </c:pt>
                <c:pt idx="6299">
                  <c:v>30.736000000000001</c:v>
                </c:pt>
                <c:pt idx="6300">
                  <c:v>30.744</c:v>
                </c:pt>
                <c:pt idx="6301">
                  <c:v>30.744</c:v>
                </c:pt>
                <c:pt idx="6302">
                  <c:v>30.751000000000001</c:v>
                </c:pt>
                <c:pt idx="6303">
                  <c:v>30.751000000000001</c:v>
                </c:pt>
                <c:pt idx="6304">
                  <c:v>30.751999999999999</c:v>
                </c:pt>
                <c:pt idx="6305">
                  <c:v>30.759</c:v>
                </c:pt>
                <c:pt idx="6306">
                  <c:v>30.759</c:v>
                </c:pt>
                <c:pt idx="6307">
                  <c:v>30.76</c:v>
                </c:pt>
                <c:pt idx="6308">
                  <c:v>30.765999999999998</c:v>
                </c:pt>
                <c:pt idx="6309">
                  <c:v>30.766999999999999</c:v>
                </c:pt>
                <c:pt idx="6310">
                  <c:v>30.766999999999999</c:v>
                </c:pt>
                <c:pt idx="6311">
                  <c:v>30.774000000000001</c:v>
                </c:pt>
                <c:pt idx="6312">
                  <c:v>30.774000000000001</c:v>
                </c:pt>
                <c:pt idx="6313">
                  <c:v>30.774999999999999</c:v>
                </c:pt>
                <c:pt idx="6314">
                  <c:v>30.782</c:v>
                </c:pt>
                <c:pt idx="6315">
                  <c:v>30.782</c:v>
                </c:pt>
                <c:pt idx="6316">
                  <c:v>30.783000000000001</c:v>
                </c:pt>
                <c:pt idx="6317">
                  <c:v>30.79</c:v>
                </c:pt>
                <c:pt idx="6318">
                  <c:v>30.79</c:v>
                </c:pt>
                <c:pt idx="6319">
                  <c:v>30.791</c:v>
                </c:pt>
                <c:pt idx="6320">
                  <c:v>30.797999999999998</c:v>
                </c:pt>
                <c:pt idx="6321">
                  <c:v>30.797999999999998</c:v>
                </c:pt>
                <c:pt idx="6322">
                  <c:v>30.798999999999999</c:v>
                </c:pt>
                <c:pt idx="6323">
                  <c:v>30.806000000000001</c:v>
                </c:pt>
                <c:pt idx="6324">
                  <c:v>30.850999999999999</c:v>
                </c:pt>
                <c:pt idx="6325">
                  <c:v>30.852</c:v>
                </c:pt>
                <c:pt idx="6326">
                  <c:v>30.861000000000001</c:v>
                </c:pt>
                <c:pt idx="6327">
                  <c:v>30.861999999999998</c:v>
                </c:pt>
                <c:pt idx="6328">
                  <c:v>30.869</c:v>
                </c:pt>
                <c:pt idx="6329">
                  <c:v>30.87</c:v>
                </c:pt>
                <c:pt idx="6330">
                  <c:v>30.87</c:v>
                </c:pt>
                <c:pt idx="6331">
                  <c:v>30.876999999999999</c:v>
                </c:pt>
                <c:pt idx="6332">
                  <c:v>30.878</c:v>
                </c:pt>
                <c:pt idx="6333">
                  <c:v>30.879000000000001</c:v>
                </c:pt>
                <c:pt idx="6334">
                  <c:v>30.885999999999999</c:v>
                </c:pt>
                <c:pt idx="6335">
                  <c:v>30.887</c:v>
                </c:pt>
                <c:pt idx="6336">
                  <c:v>30.888000000000002</c:v>
                </c:pt>
                <c:pt idx="6337">
                  <c:v>30.895</c:v>
                </c:pt>
                <c:pt idx="6338">
                  <c:v>30.896000000000001</c:v>
                </c:pt>
                <c:pt idx="6339">
                  <c:v>30.896999999999998</c:v>
                </c:pt>
                <c:pt idx="6340">
                  <c:v>30.904</c:v>
                </c:pt>
                <c:pt idx="6341">
                  <c:v>30.904</c:v>
                </c:pt>
                <c:pt idx="6342">
                  <c:v>30.905000000000001</c:v>
                </c:pt>
                <c:pt idx="6343">
                  <c:v>30.911999999999999</c:v>
                </c:pt>
                <c:pt idx="6344">
                  <c:v>30.911999999999999</c:v>
                </c:pt>
                <c:pt idx="6345">
                  <c:v>30.913</c:v>
                </c:pt>
                <c:pt idx="6346">
                  <c:v>30.92</c:v>
                </c:pt>
                <c:pt idx="6347">
                  <c:v>30.92</c:v>
                </c:pt>
                <c:pt idx="6348">
                  <c:v>30.920999999999999</c:v>
                </c:pt>
                <c:pt idx="6349">
                  <c:v>30.928000000000001</c:v>
                </c:pt>
                <c:pt idx="6350">
                  <c:v>30.928000000000001</c:v>
                </c:pt>
                <c:pt idx="6351">
                  <c:v>30.928999999999998</c:v>
                </c:pt>
                <c:pt idx="6352">
                  <c:v>30.936</c:v>
                </c:pt>
                <c:pt idx="6353">
                  <c:v>30.936</c:v>
                </c:pt>
                <c:pt idx="6354">
                  <c:v>30.937000000000001</c:v>
                </c:pt>
                <c:pt idx="6355">
                  <c:v>30.943999999999999</c:v>
                </c:pt>
                <c:pt idx="6356">
                  <c:v>30.945</c:v>
                </c:pt>
                <c:pt idx="6357">
                  <c:v>30.945</c:v>
                </c:pt>
                <c:pt idx="6358">
                  <c:v>30.952999999999999</c:v>
                </c:pt>
                <c:pt idx="6359">
                  <c:v>30.952999999999999</c:v>
                </c:pt>
                <c:pt idx="6360">
                  <c:v>30.954000000000001</c:v>
                </c:pt>
                <c:pt idx="6361">
                  <c:v>30.960999999999999</c:v>
                </c:pt>
                <c:pt idx="6362">
                  <c:v>30.962</c:v>
                </c:pt>
                <c:pt idx="6363">
                  <c:v>30.969000000000001</c:v>
                </c:pt>
                <c:pt idx="6364">
                  <c:v>31.018000000000001</c:v>
                </c:pt>
                <c:pt idx="6365">
                  <c:v>31.018000000000001</c:v>
                </c:pt>
                <c:pt idx="6366">
                  <c:v>31.026</c:v>
                </c:pt>
                <c:pt idx="6367">
                  <c:v>31.027000000000001</c:v>
                </c:pt>
                <c:pt idx="6368">
                  <c:v>31.027000000000001</c:v>
                </c:pt>
                <c:pt idx="6369">
                  <c:v>31.035</c:v>
                </c:pt>
                <c:pt idx="6370">
                  <c:v>31.036000000000001</c:v>
                </c:pt>
                <c:pt idx="6371">
                  <c:v>31.036000000000001</c:v>
                </c:pt>
                <c:pt idx="6372">
                  <c:v>31.044</c:v>
                </c:pt>
                <c:pt idx="6373">
                  <c:v>31.045000000000002</c:v>
                </c:pt>
                <c:pt idx="6374">
                  <c:v>31.053000000000001</c:v>
                </c:pt>
                <c:pt idx="6375">
                  <c:v>31.053999999999998</c:v>
                </c:pt>
                <c:pt idx="6376">
                  <c:v>31.053999999999998</c:v>
                </c:pt>
                <c:pt idx="6377">
                  <c:v>31.062000000000001</c:v>
                </c:pt>
                <c:pt idx="6378">
                  <c:v>31.062999999999999</c:v>
                </c:pt>
                <c:pt idx="6379">
                  <c:v>31.062999999999999</c:v>
                </c:pt>
                <c:pt idx="6380">
                  <c:v>31.071000000000002</c:v>
                </c:pt>
                <c:pt idx="6381">
                  <c:v>31.071999999999999</c:v>
                </c:pt>
                <c:pt idx="6382">
                  <c:v>31.071999999999999</c:v>
                </c:pt>
                <c:pt idx="6383">
                  <c:v>31.08</c:v>
                </c:pt>
                <c:pt idx="6384">
                  <c:v>31.081</c:v>
                </c:pt>
                <c:pt idx="6385">
                  <c:v>31.081</c:v>
                </c:pt>
                <c:pt idx="6386">
                  <c:v>31.09</c:v>
                </c:pt>
                <c:pt idx="6387">
                  <c:v>31.09</c:v>
                </c:pt>
                <c:pt idx="6388">
                  <c:v>31.091000000000001</c:v>
                </c:pt>
                <c:pt idx="6389">
                  <c:v>31.099</c:v>
                </c:pt>
                <c:pt idx="6390">
                  <c:v>31.099</c:v>
                </c:pt>
                <c:pt idx="6391">
                  <c:v>31.1</c:v>
                </c:pt>
                <c:pt idx="6392">
                  <c:v>31.108000000000001</c:v>
                </c:pt>
                <c:pt idx="6393">
                  <c:v>31.108000000000001</c:v>
                </c:pt>
                <c:pt idx="6394">
                  <c:v>31.109000000000002</c:v>
                </c:pt>
                <c:pt idx="6395">
                  <c:v>31.117000000000001</c:v>
                </c:pt>
                <c:pt idx="6396">
                  <c:v>31.116</c:v>
                </c:pt>
                <c:pt idx="6397">
                  <c:v>31.114999999999998</c:v>
                </c:pt>
                <c:pt idx="6398">
                  <c:v>31.109000000000002</c:v>
                </c:pt>
                <c:pt idx="6399">
                  <c:v>31.106000000000002</c:v>
                </c:pt>
                <c:pt idx="6400">
                  <c:v>31.105</c:v>
                </c:pt>
                <c:pt idx="6401">
                  <c:v>31.099</c:v>
                </c:pt>
                <c:pt idx="6402">
                  <c:v>31.099</c:v>
                </c:pt>
                <c:pt idx="6403">
                  <c:v>31.097999999999999</c:v>
                </c:pt>
                <c:pt idx="6404">
                  <c:v>31.091999999999999</c:v>
                </c:pt>
                <c:pt idx="6405">
                  <c:v>31.091999999999999</c:v>
                </c:pt>
                <c:pt idx="6406">
                  <c:v>31.091000000000001</c:v>
                </c:pt>
                <c:pt idx="6407">
                  <c:v>31.085000000000001</c:v>
                </c:pt>
                <c:pt idx="6408">
                  <c:v>31.085000000000001</c:v>
                </c:pt>
                <c:pt idx="6409">
                  <c:v>31.084</c:v>
                </c:pt>
                <c:pt idx="6410">
                  <c:v>31.077999999999999</c:v>
                </c:pt>
                <c:pt idx="6411">
                  <c:v>31.036999999999999</c:v>
                </c:pt>
                <c:pt idx="6412">
                  <c:v>31.036999999999999</c:v>
                </c:pt>
                <c:pt idx="6413">
                  <c:v>31.03</c:v>
                </c:pt>
                <c:pt idx="6414">
                  <c:v>31.027999999999999</c:v>
                </c:pt>
                <c:pt idx="6415">
                  <c:v>31.027999999999999</c:v>
                </c:pt>
                <c:pt idx="6416">
                  <c:v>31.021000000000001</c:v>
                </c:pt>
                <c:pt idx="6417">
                  <c:v>31.021000000000001</c:v>
                </c:pt>
                <c:pt idx="6418">
                  <c:v>31.02</c:v>
                </c:pt>
                <c:pt idx="6419">
                  <c:v>31.013000000000002</c:v>
                </c:pt>
                <c:pt idx="6420">
                  <c:v>31.013000000000002</c:v>
                </c:pt>
                <c:pt idx="6421">
                  <c:v>31.013000000000002</c:v>
                </c:pt>
                <c:pt idx="6422">
                  <c:v>31.006</c:v>
                </c:pt>
                <c:pt idx="6423">
                  <c:v>31.006</c:v>
                </c:pt>
                <c:pt idx="6424">
                  <c:v>31.004999999999999</c:v>
                </c:pt>
                <c:pt idx="6425">
                  <c:v>30.998000000000001</c:v>
                </c:pt>
                <c:pt idx="6426">
                  <c:v>30.998000000000001</c:v>
                </c:pt>
                <c:pt idx="6427">
                  <c:v>30.997</c:v>
                </c:pt>
                <c:pt idx="6428">
                  <c:v>30.99</c:v>
                </c:pt>
                <c:pt idx="6429">
                  <c:v>30.99</c:v>
                </c:pt>
                <c:pt idx="6430">
                  <c:v>30.99</c:v>
                </c:pt>
                <c:pt idx="6431">
                  <c:v>30.983000000000001</c:v>
                </c:pt>
                <c:pt idx="6432">
                  <c:v>30.983000000000001</c:v>
                </c:pt>
                <c:pt idx="6433">
                  <c:v>30.981999999999999</c:v>
                </c:pt>
                <c:pt idx="6434">
                  <c:v>30.974</c:v>
                </c:pt>
                <c:pt idx="6435">
                  <c:v>30.966999999999999</c:v>
                </c:pt>
                <c:pt idx="6436">
                  <c:v>30.966999999999999</c:v>
                </c:pt>
                <c:pt idx="6437">
                  <c:v>30.966000000000001</c:v>
                </c:pt>
                <c:pt idx="6438">
                  <c:v>30.959</c:v>
                </c:pt>
                <c:pt idx="6439">
                  <c:v>30.847000000000001</c:v>
                </c:pt>
                <c:pt idx="6440">
                  <c:v>30.846</c:v>
                </c:pt>
                <c:pt idx="6441">
                  <c:v>30.838000000000001</c:v>
                </c:pt>
                <c:pt idx="6442">
                  <c:v>30.831</c:v>
                </c:pt>
                <c:pt idx="6443">
                  <c:v>30.831</c:v>
                </c:pt>
                <c:pt idx="6444">
                  <c:v>30.83</c:v>
                </c:pt>
                <c:pt idx="6445">
                  <c:v>30.823</c:v>
                </c:pt>
                <c:pt idx="6446">
                  <c:v>30.823</c:v>
                </c:pt>
                <c:pt idx="6447">
                  <c:v>30.821999999999999</c:v>
                </c:pt>
                <c:pt idx="6448">
                  <c:v>30.815000000000001</c:v>
                </c:pt>
                <c:pt idx="6449">
                  <c:v>30.815000000000001</c:v>
                </c:pt>
                <c:pt idx="6450">
                  <c:v>30.814</c:v>
                </c:pt>
                <c:pt idx="6451">
                  <c:v>30.806999999999999</c:v>
                </c:pt>
                <c:pt idx="6452">
                  <c:v>30.806000000000001</c:v>
                </c:pt>
                <c:pt idx="6453">
                  <c:v>30.806000000000001</c:v>
                </c:pt>
                <c:pt idx="6454">
                  <c:v>30.798999999999999</c:v>
                </c:pt>
                <c:pt idx="6455">
                  <c:v>30.797999999999998</c:v>
                </c:pt>
                <c:pt idx="6456">
                  <c:v>30.797999999999998</c:v>
                </c:pt>
                <c:pt idx="6457">
                  <c:v>30.771999999999998</c:v>
                </c:pt>
                <c:pt idx="6458">
                  <c:v>30.771000000000001</c:v>
                </c:pt>
                <c:pt idx="6459">
                  <c:v>30.760999999999999</c:v>
                </c:pt>
                <c:pt idx="6460">
                  <c:v>30.760999999999999</c:v>
                </c:pt>
                <c:pt idx="6461">
                  <c:v>30.753</c:v>
                </c:pt>
                <c:pt idx="6462">
                  <c:v>30.753</c:v>
                </c:pt>
                <c:pt idx="6463">
                  <c:v>30.751999999999999</c:v>
                </c:pt>
                <c:pt idx="6464">
                  <c:v>30.745000000000001</c:v>
                </c:pt>
                <c:pt idx="6465">
                  <c:v>30.744</c:v>
                </c:pt>
                <c:pt idx="6466">
                  <c:v>30.744</c:v>
                </c:pt>
                <c:pt idx="6467">
                  <c:v>30.736000000000001</c:v>
                </c:pt>
                <c:pt idx="6468">
                  <c:v>30.734999999999999</c:v>
                </c:pt>
                <c:pt idx="6469">
                  <c:v>30.727</c:v>
                </c:pt>
                <c:pt idx="6470">
                  <c:v>30.727</c:v>
                </c:pt>
                <c:pt idx="6471">
                  <c:v>30.719000000000001</c:v>
                </c:pt>
                <c:pt idx="6472">
                  <c:v>30.719000000000001</c:v>
                </c:pt>
                <c:pt idx="6473">
                  <c:v>30.718</c:v>
                </c:pt>
                <c:pt idx="6474">
                  <c:v>30.71</c:v>
                </c:pt>
                <c:pt idx="6475">
                  <c:v>30.71</c:v>
                </c:pt>
                <c:pt idx="6476">
                  <c:v>30.71</c:v>
                </c:pt>
                <c:pt idx="6477">
                  <c:v>30.702000000000002</c:v>
                </c:pt>
                <c:pt idx="6478">
                  <c:v>30.702000000000002</c:v>
                </c:pt>
                <c:pt idx="6479">
                  <c:v>30.701000000000001</c:v>
                </c:pt>
                <c:pt idx="6480">
                  <c:v>30.693000000000001</c:v>
                </c:pt>
                <c:pt idx="6481">
                  <c:v>30.693000000000001</c:v>
                </c:pt>
                <c:pt idx="6482">
                  <c:v>30.693000000000001</c:v>
                </c:pt>
                <c:pt idx="6483">
                  <c:v>30.684999999999999</c:v>
                </c:pt>
                <c:pt idx="6484">
                  <c:v>30.629000000000001</c:v>
                </c:pt>
                <c:pt idx="6485">
                  <c:v>30.629000000000001</c:v>
                </c:pt>
                <c:pt idx="6486">
                  <c:v>30.620999999999999</c:v>
                </c:pt>
                <c:pt idx="6487">
                  <c:v>30.617999999999999</c:v>
                </c:pt>
                <c:pt idx="6488">
                  <c:v>30.617999999999999</c:v>
                </c:pt>
                <c:pt idx="6489">
                  <c:v>30.61</c:v>
                </c:pt>
                <c:pt idx="6490">
                  <c:v>30.609000000000002</c:v>
                </c:pt>
                <c:pt idx="6491">
                  <c:v>30.609000000000002</c:v>
                </c:pt>
                <c:pt idx="6492">
                  <c:v>30.600999999999999</c:v>
                </c:pt>
                <c:pt idx="6493">
                  <c:v>30.6</c:v>
                </c:pt>
                <c:pt idx="6494">
                  <c:v>30.599</c:v>
                </c:pt>
                <c:pt idx="6495">
                  <c:v>30.591999999999999</c:v>
                </c:pt>
                <c:pt idx="6496">
                  <c:v>30.591000000000001</c:v>
                </c:pt>
                <c:pt idx="6497">
                  <c:v>30.59</c:v>
                </c:pt>
                <c:pt idx="6498">
                  <c:v>30.582999999999998</c:v>
                </c:pt>
                <c:pt idx="6499">
                  <c:v>30.582000000000001</c:v>
                </c:pt>
                <c:pt idx="6500">
                  <c:v>30.581</c:v>
                </c:pt>
                <c:pt idx="6501">
                  <c:v>30.574000000000002</c:v>
                </c:pt>
                <c:pt idx="6502">
                  <c:v>30.574000000000002</c:v>
                </c:pt>
                <c:pt idx="6503">
                  <c:v>30.573</c:v>
                </c:pt>
                <c:pt idx="6504">
                  <c:v>30.565999999999999</c:v>
                </c:pt>
                <c:pt idx="6505">
                  <c:v>30.565999999999999</c:v>
                </c:pt>
                <c:pt idx="6506">
                  <c:v>30.565000000000001</c:v>
                </c:pt>
                <c:pt idx="6507">
                  <c:v>30.558</c:v>
                </c:pt>
                <c:pt idx="6508">
                  <c:v>30.558</c:v>
                </c:pt>
                <c:pt idx="6509">
                  <c:v>30.556999999999999</c:v>
                </c:pt>
                <c:pt idx="6510">
                  <c:v>30.55</c:v>
                </c:pt>
                <c:pt idx="6511">
                  <c:v>30.55</c:v>
                </c:pt>
                <c:pt idx="6512">
                  <c:v>30.548999999999999</c:v>
                </c:pt>
                <c:pt idx="6513">
                  <c:v>30.542000000000002</c:v>
                </c:pt>
                <c:pt idx="6514">
                  <c:v>30.542000000000002</c:v>
                </c:pt>
                <c:pt idx="6515">
                  <c:v>30.541</c:v>
                </c:pt>
                <c:pt idx="6516">
                  <c:v>30.533999999999999</c:v>
                </c:pt>
                <c:pt idx="6517">
                  <c:v>30.533999999999999</c:v>
                </c:pt>
                <c:pt idx="6518">
                  <c:v>30.533000000000001</c:v>
                </c:pt>
                <c:pt idx="6519">
                  <c:v>30.526</c:v>
                </c:pt>
                <c:pt idx="6520">
                  <c:v>30.526</c:v>
                </c:pt>
                <c:pt idx="6521">
                  <c:v>30.524999999999999</c:v>
                </c:pt>
                <c:pt idx="6522">
                  <c:v>30.518000000000001</c:v>
                </c:pt>
                <c:pt idx="6523">
                  <c:v>30.518000000000001</c:v>
                </c:pt>
                <c:pt idx="6524">
                  <c:v>30.516999999999999</c:v>
                </c:pt>
                <c:pt idx="6525">
                  <c:v>30.51</c:v>
                </c:pt>
                <c:pt idx="6526">
                  <c:v>30.472000000000001</c:v>
                </c:pt>
                <c:pt idx="6527">
                  <c:v>30.471</c:v>
                </c:pt>
                <c:pt idx="6528">
                  <c:v>30.465</c:v>
                </c:pt>
                <c:pt idx="6529">
                  <c:v>30.459</c:v>
                </c:pt>
                <c:pt idx="6530">
                  <c:v>30.459</c:v>
                </c:pt>
                <c:pt idx="6531">
                  <c:v>30.459</c:v>
                </c:pt>
                <c:pt idx="6532">
                  <c:v>30.452999999999999</c:v>
                </c:pt>
                <c:pt idx="6533">
                  <c:v>30.452999999999999</c:v>
                </c:pt>
                <c:pt idx="6534">
                  <c:v>30.452999999999999</c:v>
                </c:pt>
                <c:pt idx="6535">
                  <c:v>30.446999999999999</c:v>
                </c:pt>
                <c:pt idx="6536">
                  <c:v>30.446999999999999</c:v>
                </c:pt>
                <c:pt idx="6537">
                  <c:v>30.446000000000002</c:v>
                </c:pt>
                <c:pt idx="6538">
                  <c:v>30.440999999999999</c:v>
                </c:pt>
                <c:pt idx="6539">
                  <c:v>30.440999999999999</c:v>
                </c:pt>
                <c:pt idx="6540">
                  <c:v>30.44</c:v>
                </c:pt>
                <c:pt idx="6541">
                  <c:v>30.434999999999999</c:v>
                </c:pt>
                <c:pt idx="6542">
                  <c:v>30.434000000000001</c:v>
                </c:pt>
                <c:pt idx="6543">
                  <c:v>30.434000000000001</c:v>
                </c:pt>
                <c:pt idx="6544">
                  <c:v>30.428999999999998</c:v>
                </c:pt>
                <c:pt idx="6545">
                  <c:v>30.428000000000001</c:v>
                </c:pt>
                <c:pt idx="6546">
                  <c:v>30.428000000000001</c:v>
                </c:pt>
                <c:pt idx="6547">
                  <c:v>30.422999999999998</c:v>
                </c:pt>
                <c:pt idx="6548">
                  <c:v>30.422000000000001</c:v>
                </c:pt>
                <c:pt idx="6549">
                  <c:v>30.422000000000001</c:v>
                </c:pt>
                <c:pt idx="6550">
                  <c:v>30.417000000000002</c:v>
                </c:pt>
                <c:pt idx="6551">
                  <c:v>30.416</c:v>
                </c:pt>
                <c:pt idx="6552">
                  <c:v>30.416</c:v>
                </c:pt>
                <c:pt idx="6553">
                  <c:v>30.411000000000001</c:v>
                </c:pt>
                <c:pt idx="6554">
                  <c:v>30.391999999999999</c:v>
                </c:pt>
                <c:pt idx="6555">
                  <c:v>30.391999999999999</c:v>
                </c:pt>
                <c:pt idx="6556">
                  <c:v>30.385999999999999</c:v>
                </c:pt>
                <c:pt idx="6557">
                  <c:v>30.385000000000002</c:v>
                </c:pt>
                <c:pt idx="6558">
                  <c:v>30.384</c:v>
                </c:pt>
                <c:pt idx="6559">
                  <c:v>30.379000000000001</c:v>
                </c:pt>
                <c:pt idx="6560">
                  <c:v>30.379000000000001</c:v>
                </c:pt>
                <c:pt idx="6561">
                  <c:v>30.378</c:v>
                </c:pt>
                <c:pt idx="6562">
                  <c:v>30.373000000000001</c:v>
                </c:pt>
                <c:pt idx="6563">
                  <c:v>30.373000000000001</c:v>
                </c:pt>
                <c:pt idx="6564">
                  <c:v>30.372</c:v>
                </c:pt>
                <c:pt idx="6565">
                  <c:v>30.367000000000001</c:v>
                </c:pt>
                <c:pt idx="6566">
                  <c:v>30.367000000000001</c:v>
                </c:pt>
                <c:pt idx="6567">
                  <c:v>30.366</c:v>
                </c:pt>
                <c:pt idx="6568">
                  <c:v>30.361000000000001</c:v>
                </c:pt>
                <c:pt idx="6569">
                  <c:v>30.361000000000001</c:v>
                </c:pt>
                <c:pt idx="6570">
                  <c:v>30.36</c:v>
                </c:pt>
                <c:pt idx="6571">
                  <c:v>30.355</c:v>
                </c:pt>
                <c:pt idx="6572">
                  <c:v>30.355</c:v>
                </c:pt>
                <c:pt idx="6573">
                  <c:v>30.355</c:v>
                </c:pt>
                <c:pt idx="6574">
                  <c:v>30.349</c:v>
                </c:pt>
                <c:pt idx="6575">
                  <c:v>30.349</c:v>
                </c:pt>
                <c:pt idx="6576">
                  <c:v>30.349</c:v>
                </c:pt>
                <c:pt idx="6577">
                  <c:v>30.344000000000001</c:v>
                </c:pt>
                <c:pt idx="6578">
                  <c:v>30.343</c:v>
                </c:pt>
                <c:pt idx="6579">
                  <c:v>30.338000000000001</c:v>
                </c:pt>
                <c:pt idx="6580">
                  <c:v>30.338000000000001</c:v>
                </c:pt>
                <c:pt idx="6581">
                  <c:v>30.338000000000001</c:v>
                </c:pt>
                <c:pt idx="6582">
                  <c:v>30.332999999999998</c:v>
                </c:pt>
                <c:pt idx="6583">
                  <c:v>30.298999999999999</c:v>
                </c:pt>
                <c:pt idx="6584">
                  <c:v>30.297999999999998</c:v>
                </c:pt>
                <c:pt idx="6585">
                  <c:v>30.292999999999999</c:v>
                </c:pt>
                <c:pt idx="6586">
                  <c:v>30.291</c:v>
                </c:pt>
                <c:pt idx="6587">
                  <c:v>30.291</c:v>
                </c:pt>
                <c:pt idx="6588">
                  <c:v>30.286000000000001</c:v>
                </c:pt>
                <c:pt idx="6589">
                  <c:v>30.286000000000001</c:v>
                </c:pt>
                <c:pt idx="6590">
                  <c:v>30.285</c:v>
                </c:pt>
                <c:pt idx="6591">
                  <c:v>30.28</c:v>
                </c:pt>
                <c:pt idx="6592">
                  <c:v>30.28</c:v>
                </c:pt>
                <c:pt idx="6593">
                  <c:v>30.279</c:v>
                </c:pt>
                <c:pt idx="6594">
                  <c:v>30.274000000000001</c:v>
                </c:pt>
                <c:pt idx="6595">
                  <c:v>30.274000000000001</c:v>
                </c:pt>
                <c:pt idx="6596">
                  <c:v>30.274000000000001</c:v>
                </c:pt>
                <c:pt idx="6597">
                  <c:v>30.268999999999998</c:v>
                </c:pt>
                <c:pt idx="6598">
                  <c:v>30.268999999999998</c:v>
                </c:pt>
                <c:pt idx="6599">
                  <c:v>30.268000000000001</c:v>
                </c:pt>
                <c:pt idx="6600">
                  <c:v>30.263000000000002</c:v>
                </c:pt>
                <c:pt idx="6601">
                  <c:v>30.263000000000002</c:v>
                </c:pt>
                <c:pt idx="6602">
                  <c:v>30.263000000000002</c:v>
                </c:pt>
                <c:pt idx="6603">
                  <c:v>30.257999999999999</c:v>
                </c:pt>
                <c:pt idx="6604">
                  <c:v>30.257999999999999</c:v>
                </c:pt>
                <c:pt idx="6605">
                  <c:v>30.257000000000001</c:v>
                </c:pt>
                <c:pt idx="6606">
                  <c:v>30.253</c:v>
                </c:pt>
                <c:pt idx="6607">
                  <c:v>30.253</c:v>
                </c:pt>
                <c:pt idx="6608">
                  <c:v>30.251999999999999</c:v>
                </c:pt>
                <c:pt idx="6609">
                  <c:v>30.248000000000001</c:v>
                </c:pt>
                <c:pt idx="6610">
                  <c:v>30.248000000000001</c:v>
                </c:pt>
                <c:pt idx="6611">
                  <c:v>30.247</c:v>
                </c:pt>
                <c:pt idx="6612">
                  <c:v>30.242999999999999</c:v>
                </c:pt>
                <c:pt idx="6613">
                  <c:v>30.163</c:v>
                </c:pt>
                <c:pt idx="6614">
                  <c:v>30.163</c:v>
                </c:pt>
                <c:pt idx="6615">
                  <c:v>30.164000000000001</c:v>
                </c:pt>
                <c:pt idx="6616">
                  <c:v>30.164000000000001</c:v>
                </c:pt>
                <c:pt idx="6617">
                  <c:v>30.164000000000001</c:v>
                </c:pt>
                <c:pt idx="6618">
                  <c:v>30.164000000000001</c:v>
                </c:pt>
                <c:pt idx="6619">
                  <c:v>30.164000000000001</c:v>
                </c:pt>
                <c:pt idx="6620">
                  <c:v>30.164000000000001</c:v>
                </c:pt>
                <c:pt idx="6621">
                  <c:v>30.164999999999999</c:v>
                </c:pt>
                <c:pt idx="6622">
                  <c:v>30.164999999999999</c:v>
                </c:pt>
                <c:pt idx="6623">
                  <c:v>30.164999999999999</c:v>
                </c:pt>
                <c:pt idx="6624">
                  <c:v>30.166</c:v>
                </c:pt>
                <c:pt idx="6625">
                  <c:v>30.166</c:v>
                </c:pt>
                <c:pt idx="6626">
                  <c:v>30.166</c:v>
                </c:pt>
                <c:pt idx="6627">
                  <c:v>30.167000000000002</c:v>
                </c:pt>
                <c:pt idx="6628">
                  <c:v>30.167000000000002</c:v>
                </c:pt>
                <c:pt idx="6629">
                  <c:v>30.167000000000002</c:v>
                </c:pt>
                <c:pt idx="6630">
                  <c:v>30.169</c:v>
                </c:pt>
                <c:pt idx="6631">
                  <c:v>30.169</c:v>
                </c:pt>
                <c:pt idx="6632">
                  <c:v>30.17</c:v>
                </c:pt>
                <c:pt idx="6633">
                  <c:v>30.172999999999998</c:v>
                </c:pt>
                <c:pt idx="6634">
                  <c:v>30.172999999999998</c:v>
                </c:pt>
                <c:pt idx="6635">
                  <c:v>30.175000000000001</c:v>
                </c:pt>
                <c:pt idx="6636">
                  <c:v>30.175999999999998</c:v>
                </c:pt>
                <c:pt idx="6637">
                  <c:v>30.175999999999998</c:v>
                </c:pt>
                <c:pt idx="6638">
                  <c:v>30.178000000000001</c:v>
                </c:pt>
                <c:pt idx="6639">
                  <c:v>30.178000000000001</c:v>
                </c:pt>
                <c:pt idx="6640">
                  <c:v>30.178000000000001</c:v>
                </c:pt>
                <c:pt idx="6641">
                  <c:v>30.181000000000001</c:v>
                </c:pt>
                <c:pt idx="6642">
                  <c:v>30.181000000000001</c:v>
                </c:pt>
                <c:pt idx="6643">
                  <c:v>30.181000000000001</c:v>
                </c:pt>
                <c:pt idx="6644">
                  <c:v>30.184000000000001</c:v>
                </c:pt>
                <c:pt idx="6645">
                  <c:v>30.184000000000001</c:v>
                </c:pt>
                <c:pt idx="6646">
                  <c:v>30.186</c:v>
                </c:pt>
                <c:pt idx="6647">
                  <c:v>30.186</c:v>
                </c:pt>
                <c:pt idx="6648">
                  <c:v>30.187000000000001</c:v>
                </c:pt>
                <c:pt idx="6649">
                  <c:v>30.189</c:v>
                </c:pt>
                <c:pt idx="6650">
                  <c:v>30.189</c:v>
                </c:pt>
                <c:pt idx="6651">
                  <c:v>30.19</c:v>
                </c:pt>
                <c:pt idx="6652">
                  <c:v>30.192</c:v>
                </c:pt>
                <c:pt idx="6653">
                  <c:v>30.192</c:v>
                </c:pt>
                <c:pt idx="6654">
                  <c:v>30.196000000000002</c:v>
                </c:pt>
                <c:pt idx="6655">
                  <c:v>30.199000000000002</c:v>
                </c:pt>
                <c:pt idx="6656">
                  <c:v>30.199000000000002</c:v>
                </c:pt>
                <c:pt idx="6657">
                  <c:v>30.199000000000002</c:v>
                </c:pt>
                <c:pt idx="6658">
                  <c:v>30.202000000000002</c:v>
                </c:pt>
                <c:pt idx="6659">
                  <c:v>30.225999999999999</c:v>
                </c:pt>
                <c:pt idx="6660">
                  <c:v>30.227</c:v>
                </c:pt>
                <c:pt idx="6661">
                  <c:v>30.231000000000002</c:v>
                </c:pt>
                <c:pt idx="6662">
                  <c:v>30.231999999999999</c:v>
                </c:pt>
                <c:pt idx="6663">
                  <c:v>30.231999999999999</c:v>
                </c:pt>
                <c:pt idx="6664">
                  <c:v>30.236000000000001</c:v>
                </c:pt>
                <c:pt idx="6665">
                  <c:v>30.236999999999998</c:v>
                </c:pt>
                <c:pt idx="6666">
                  <c:v>30.236999999999998</c:v>
                </c:pt>
                <c:pt idx="6667">
                  <c:v>30.241</c:v>
                </c:pt>
                <c:pt idx="6668">
                  <c:v>30.242000000000001</c:v>
                </c:pt>
                <c:pt idx="6669">
                  <c:v>30.242000000000001</c:v>
                </c:pt>
                <c:pt idx="6670">
                  <c:v>30.245999999999999</c:v>
                </c:pt>
                <c:pt idx="6671">
                  <c:v>30.247</c:v>
                </c:pt>
                <c:pt idx="6672">
                  <c:v>30.247</c:v>
                </c:pt>
                <c:pt idx="6673">
                  <c:v>30.251000000000001</c:v>
                </c:pt>
                <c:pt idx="6674">
                  <c:v>30.251999999999999</c:v>
                </c:pt>
                <c:pt idx="6675">
                  <c:v>30.251999999999999</c:v>
                </c:pt>
                <c:pt idx="6676">
                  <c:v>30.257000000000001</c:v>
                </c:pt>
                <c:pt idx="6677">
                  <c:v>30.257000000000001</c:v>
                </c:pt>
                <c:pt idx="6678">
                  <c:v>30.257000000000001</c:v>
                </c:pt>
                <c:pt idx="6679">
                  <c:v>30.260999999999999</c:v>
                </c:pt>
                <c:pt idx="6680">
                  <c:v>30.262</c:v>
                </c:pt>
                <c:pt idx="6681">
                  <c:v>30.262</c:v>
                </c:pt>
                <c:pt idx="6682">
                  <c:v>30.265999999999998</c:v>
                </c:pt>
                <c:pt idx="6683">
                  <c:v>30.265999999999998</c:v>
                </c:pt>
                <c:pt idx="6684">
                  <c:v>30.266999999999999</c:v>
                </c:pt>
                <c:pt idx="6685">
                  <c:v>30.271000000000001</c:v>
                </c:pt>
                <c:pt idx="6686">
                  <c:v>30.271000000000001</c:v>
                </c:pt>
                <c:pt idx="6687">
                  <c:v>30.271999999999998</c:v>
                </c:pt>
                <c:pt idx="6688">
                  <c:v>30.276</c:v>
                </c:pt>
                <c:pt idx="6689">
                  <c:v>30.276</c:v>
                </c:pt>
                <c:pt idx="6690">
                  <c:v>30.277000000000001</c:v>
                </c:pt>
                <c:pt idx="6691">
                  <c:v>30.282</c:v>
                </c:pt>
                <c:pt idx="6692">
                  <c:v>30.286999999999999</c:v>
                </c:pt>
                <c:pt idx="6693">
                  <c:v>30.286999999999999</c:v>
                </c:pt>
                <c:pt idx="6694">
                  <c:v>30.286999999999999</c:v>
                </c:pt>
                <c:pt idx="6695">
                  <c:v>30.292000000000002</c:v>
                </c:pt>
                <c:pt idx="6696">
                  <c:v>30.292000000000002</c:v>
                </c:pt>
                <c:pt idx="6697">
                  <c:v>30.292999999999999</c:v>
                </c:pt>
                <c:pt idx="6698">
                  <c:v>30.297999999999998</c:v>
                </c:pt>
                <c:pt idx="6699">
                  <c:v>30.329000000000001</c:v>
                </c:pt>
                <c:pt idx="6700">
                  <c:v>30.329000000000001</c:v>
                </c:pt>
                <c:pt idx="6701">
                  <c:v>30.335000000000001</c:v>
                </c:pt>
                <c:pt idx="6702">
                  <c:v>30.335000000000001</c:v>
                </c:pt>
                <c:pt idx="6703">
                  <c:v>30.335000000000001</c:v>
                </c:pt>
                <c:pt idx="6704">
                  <c:v>30.341000000000001</c:v>
                </c:pt>
                <c:pt idx="6705">
                  <c:v>30.341000000000001</c:v>
                </c:pt>
                <c:pt idx="6706">
                  <c:v>30.341000000000001</c:v>
                </c:pt>
                <c:pt idx="6707">
                  <c:v>30.347000000000001</c:v>
                </c:pt>
                <c:pt idx="6708">
                  <c:v>30.347000000000001</c:v>
                </c:pt>
                <c:pt idx="6709">
                  <c:v>30.353000000000002</c:v>
                </c:pt>
                <c:pt idx="6710">
                  <c:v>30.353000000000002</c:v>
                </c:pt>
                <c:pt idx="6711">
                  <c:v>30.353000000000002</c:v>
                </c:pt>
                <c:pt idx="6712">
                  <c:v>30.359000000000002</c:v>
                </c:pt>
                <c:pt idx="6713">
                  <c:v>30.359000000000002</c:v>
                </c:pt>
                <c:pt idx="6714">
                  <c:v>30.359000000000002</c:v>
                </c:pt>
                <c:pt idx="6715">
                  <c:v>30.364999999999998</c:v>
                </c:pt>
                <c:pt idx="6716">
                  <c:v>30.364999999999998</c:v>
                </c:pt>
                <c:pt idx="6717">
                  <c:v>30.366</c:v>
                </c:pt>
                <c:pt idx="6718">
                  <c:v>30.370999999999999</c:v>
                </c:pt>
                <c:pt idx="6719">
                  <c:v>30.370999999999999</c:v>
                </c:pt>
                <c:pt idx="6720">
                  <c:v>30.372</c:v>
                </c:pt>
                <c:pt idx="6721">
                  <c:v>30.376999999999999</c:v>
                </c:pt>
                <c:pt idx="6722">
                  <c:v>30.378</c:v>
                </c:pt>
                <c:pt idx="6723">
                  <c:v>30.378</c:v>
                </c:pt>
                <c:pt idx="6724">
                  <c:v>30.384</c:v>
                </c:pt>
                <c:pt idx="6725">
                  <c:v>30.384</c:v>
                </c:pt>
                <c:pt idx="6726">
                  <c:v>30.39</c:v>
                </c:pt>
                <c:pt idx="6727">
                  <c:v>30.384</c:v>
                </c:pt>
                <c:pt idx="6728">
                  <c:v>30.379000000000001</c:v>
                </c:pt>
                <c:pt idx="6729">
                  <c:v>30.379000000000001</c:v>
                </c:pt>
                <c:pt idx="6730">
                  <c:v>30.378</c:v>
                </c:pt>
                <c:pt idx="6731">
                  <c:v>30.373999999999999</c:v>
                </c:pt>
                <c:pt idx="6732">
                  <c:v>30.373000000000001</c:v>
                </c:pt>
                <c:pt idx="6733">
                  <c:v>30.373000000000001</c:v>
                </c:pt>
                <c:pt idx="6734">
                  <c:v>30.367999999999999</c:v>
                </c:pt>
                <c:pt idx="6735">
                  <c:v>30.367999999999999</c:v>
                </c:pt>
                <c:pt idx="6736">
                  <c:v>30.367999999999999</c:v>
                </c:pt>
                <c:pt idx="6737">
                  <c:v>30.363</c:v>
                </c:pt>
                <c:pt idx="6738">
                  <c:v>30.274999999999999</c:v>
                </c:pt>
                <c:pt idx="6739">
                  <c:v>30.274999999999999</c:v>
                </c:pt>
                <c:pt idx="6740">
                  <c:v>30.273</c:v>
                </c:pt>
                <c:pt idx="6741">
                  <c:v>30.271999999999998</c:v>
                </c:pt>
                <c:pt idx="6742">
                  <c:v>30.271999999999998</c:v>
                </c:pt>
                <c:pt idx="6743">
                  <c:v>30.27</c:v>
                </c:pt>
                <c:pt idx="6744">
                  <c:v>30.27</c:v>
                </c:pt>
                <c:pt idx="6745">
                  <c:v>30.268999999999998</c:v>
                </c:pt>
                <c:pt idx="6746">
                  <c:v>30.266999999999999</c:v>
                </c:pt>
                <c:pt idx="6747">
                  <c:v>30.266999999999999</c:v>
                </c:pt>
                <c:pt idx="6748">
                  <c:v>30.266999999999999</c:v>
                </c:pt>
                <c:pt idx="6749">
                  <c:v>30.265000000000001</c:v>
                </c:pt>
                <c:pt idx="6750">
                  <c:v>30.265000000000001</c:v>
                </c:pt>
                <c:pt idx="6751">
                  <c:v>30.265000000000001</c:v>
                </c:pt>
                <c:pt idx="6752">
                  <c:v>30.263000000000002</c:v>
                </c:pt>
                <c:pt idx="6753">
                  <c:v>30.263000000000002</c:v>
                </c:pt>
                <c:pt idx="6754">
                  <c:v>30.263000000000002</c:v>
                </c:pt>
                <c:pt idx="6755">
                  <c:v>30.260999999999999</c:v>
                </c:pt>
                <c:pt idx="6756">
                  <c:v>30.260999999999999</c:v>
                </c:pt>
                <c:pt idx="6757">
                  <c:v>30.26</c:v>
                </c:pt>
                <c:pt idx="6758">
                  <c:v>30.257999999999999</c:v>
                </c:pt>
                <c:pt idx="6759">
                  <c:v>30.257999999999999</c:v>
                </c:pt>
                <c:pt idx="6760">
                  <c:v>30.257999999999999</c:v>
                </c:pt>
                <c:pt idx="6761">
                  <c:v>30.256</c:v>
                </c:pt>
                <c:pt idx="6762">
                  <c:v>30.256</c:v>
                </c:pt>
                <c:pt idx="6763">
                  <c:v>30.256</c:v>
                </c:pt>
                <c:pt idx="6764">
                  <c:v>30.254000000000001</c:v>
                </c:pt>
                <c:pt idx="6765">
                  <c:v>30.254000000000001</c:v>
                </c:pt>
                <c:pt idx="6766">
                  <c:v>30.254000000000001</c:v>
                </c:pt>
                <c:pt idx="6767">
                  <c:v>30.251999999999999</c:v>
                </c:pt>
                <c:pt idx="6768">
                  <c:v>30.242999999999999</c:v>
                </c:pt>
                <c:pt idx="6769">
                  <c:v>30.242999999999999</c:v>
                </c:pt>
                <c:pt idx="6770">
                  <c:v>30.241</c:v>
                </c:pt>
                <c:pt idx="6771">
                  <c:v>30.241</c:v>
                </c:pt>
                <c:pt idx="6772">
                  <c:v>30.24</c:v>
                </c:pt>
                <c:pt idx="6773">
                  <c:v>30.238</c:v>
                </c:pt>
                <c:pt idx="6774">
                  <c:v>30.238</c:v>
                </c:pt>
                <c:pt idx="6775">
                  <c:v>30.238</c:v>
                </c:pt>
                <c:pt idx="6776">
                  <c:v>30.236000000000001</c:v>
                </c:pt>
                <c:pt idx="6777">
                  <c:v>30.236000000000001</c:v>
                </c:pt>
                <c:pt idx="6778">
                  <c:v>30.236000000000001</c:v>
                </c:pt>
                <c:pt idx="6779">
                  <c:v>30.233000000000001</c:v>
                </c:pt>
                <c:pt idx="6780">
                  <c:v>30.233000000000001</c:v>
                </c:pt>
                <c:pt idx="6781">
                  <c:v>30.233000000000001</c:v>
                </c:pt>
                <c:pt idx="6782">
                  <c:v>30.231000000000002</c:v>
                </c:pt>
                <c:pt idx="6783">
                  <c:v>30.231000000000002</c:v>
                </c:pt>
                <c:pt idx="6784">
                  <c:v>30.231000000000002</c:v>
                </c:pt>
                <c:pt idx="6785">
                  <c:v>30.228999999999999</c:v>
                </c:pt>
                <c:pt idx="6786">
                  <c:v>30.228999999999999</c:v>
                </c:pt>
                <c:pt idx="6787">
                  <c:v>30.228000000000002</c:v>
                </c:pt>
                <c:pt idx="6788">
                  <c:v>30.225999999999999</c:v>
                </c:pt>
                <c:pt idx="6789">
                  <c:v>30.225999999999999</c:v>
                </c:pt>
                <c:pt idx="6790">
                  <c:v>30.225999999999999</c:v>
                </c:pt>
                <c:pt idx="6791">
                  <c:v>30.224</c:v>
                </c:pt>
                <c:pt idx="6792">
                  <c:v>30.224</c:v>
                </c:pt>
                <c:pt idx="6793">
                  <c:v>30.224</c:v>
                </c:pt>
                <c:pt idx="6794">
                  <c:v>30.222000000000001</c:v>
                </c:pt>
                <c:pt idx="6795">
                  <c:v>30.204999999999998</c:v>
                </c:pt>
                <c:pt idx="6796">
                  <c:v>30.204000000000001</c:v>
                </c:pt>
                <c:pt idx="6797">
                  <c:v>30.202999999999999</c:v>
                </c:pt>
                <c:pt idx="6798">
                  <c:v>30.202999999999999</c:v>
                </c:pt>
                <c:pt idx="6799">
                  <c:v>30.202999999999999</c:v>
                </c:pt>
                <c:pt idx="6800">
                  <c:v>30.201000000000001</c:v>
                </c:pt>
                <c:pt idx="6801">
                  <c:v>30.201000000000001</c:v>
                </c:pt>
                <c:pt idx="6802">
                  <c:v>30.201000000000001</c:v>
                </c:pt>
                <c:pt idx="6803">
                  <c:v>30.2</c:v>
                </c:pt>
                <c:pt idx="6804">
                  <c:v>30.2</c:v>
                </c:pt>
                <c:pt idx="6805">
                  <c:v>30.2</c:v>
                </c:pt>
                <c:pt idx="6806">
                  <c:v>30.199000000000002</c:v>
                </c:pt>
                <c:pt idx="6807">
                  <c:v>30.198</c:v>
                </c:pt>
                <c:pt idx="6808">
                  <c:v>30.198</c:v>
                </c:pt>
                <c:pt idx="6809">
                  <c:v>30.196999999999999</c:v>
                </c:pt>
                <c:pt idx="6810">
                  <c:v>30.196999999999999</c:v>
                </c:pt>
                <c:pt idx="6811">
                  <c:v>30.196999999999999</c:v>
                </c:pt>
                <c:pt idx="6812">
                  <c:v>30.196000000000002</c:v>
                </c:pt>
                <c:pt idx="6813">
                  <c:v>30.196000000000002</c:v>
                </c:pt>
                <c:pt idx="6814">
                  <c:v>30.196000000000002</c:v>
                </c:pt>
                <c:pt idx="6815">
                  <c:v>30.195</c:v>
                </c:pt>
                <c:pt idx="6816">
                  <c:v>30.195</c:v>
                </c:pt>
                <c:pt idx="6817">
                  <c:v>30.195</c:v>
                </c:pt>
                <c:pt idx="6818">
                  <c:v>30.193999999999999</c:v>
                </c:pt>
                <c:pt idx="6819">
                  <c:v>30.193999999999999</c:v>
                </c:pt>
                <c:pt idx="6820">
                  <c:v>30.193000000000001</c:v>
                </c:pt>
                <c:pt idx="6821">
                  <c:v>30.193000000000001</c:v>
                </c:pt>
                <c:pt idx="6822">
                  <c:v>30.192</c:v>
                </c:pt>
                <c:pt idx="6823">
                  <c:v>30.192</c:v>
                </c:pt>
                <c:pt idx="6824">
                  <c:v>30.190999999999999</c:v>
                </c:pt>
                <c:pt idx="6825">
                  <c:v>30.190999999999999</c:v>
                </c:pt>
                <c:pt idx="6826">
                  <c:v>30.190999999999999</c:v>
                </c:pt>
                <c:pt idx="6827">
                  <c:v>30.19</c:v>
                </c:pt>
                <c:pt idx="6828">
                  <c:v>30.19</c:v>
                </c:pt>
                <c:pt idx="6829">
                  <c:v>30.19</c:v>
                </c:pt>
                <c:pt idx="6830">
                  <c:v>30.19</c:v>
                </c:pt>
                <c:pt idx="6831">
                  <c:v>30.189</c:v>
                </c:pt>
                <c:pt idx="6832">
                  <c:v>30.189</c:v>
                </c:pt>
                <c:pt idx="6833">
                  <c:v>30.189</c:v>
                </c:pt>
                <c:pt idx="6834">
                  <c:v>30.189</c:v>
                </c:pt>
                <c:pt idx="6835">
                  <c:v>30.187999999999999</c:v>
                </c:pt>
                <c:pt idx="6836">
                  <c:v>30.187999999999999</c:v>
                </c:pt>
                <c:pt idx="6837">
                  <c:v>30.187999999999999</c:v>
                </c:pt>
                <c:pt idx="6838">
                  <c:v>30.189</c:v>
                </c:pt>
                <c:pt idx="6839">
                  <c:v>30.189</c:v>
                </c:pt>
                <c:pt idx="6840">
                  <c:v>30.189</c:v>
                </c:pt>
                <c:pt idx="6841">
                  <c:v>30.189</c:v>
                </c:pt>
                <c:pt idx="6842">
                  <c:v>30.189</c:v>
                </c:pt>
                <c:pt idx="6843">
                  <c:v>30.189</c:v>
                </c:pt>
                <c:pt idx="6844">
                  <c:v>30.19</c:v>
                </c:pt>
                <c:pt idx="6845">
                  <c:v>30.19</c:v>
                </c:pt>
                <c:pt idx="6846">
                  <c:v>30.19</c:v>
                </c:pt>
                <c:pt idx="6847">
                  <c:v>30.19</c:v>
                </c:pt>
                <c:pt idx="6848">
                  <c:v>30.19</c:v>
                </c:pt>
                <c:pt idx="6849">
                  <c:v>30.190999999999999</c:v>
                </c:pt>
                <c:pt idx="6850">
                  <c:v>30.190999999999999</c:v>
                </c:pt>
                <c:pt idx="6851">
                  <c:v>30.190999999999999</c:v>
                </c:pt>
                <c:pt idx="6852">
                  <c:v>30.192</c:v>
                </c:pt>
                <c:pt idx="6853">
                  <c:v>30.192</c:v>
                </c:pt>
                <c:pt idx="6854">
                  <c:v>30.192</c:v>
                </c:pt>
                <c:pt idx="6855">
                  <c:v>30.192</c:v>
                </c:pt>
                <c:pt idx="6856">
                  <c:v>30.192</c:v>
                </c:pt>
                <c:pt idx="6857">
                  <c:v>30.192</c:v>
                </c:pt>
                <c:pt idx="6858">
                  <c:v>30.193000000000001</c:v>
                </c:pt>
                <c:pt idx="6859">
                  <c:v>30.193000000000001</c:v>
                </c:pt>
                <c:pt idx="6860">
                  <c:v>30.193000000000001</c:v>
                </c:pt>
                <c:pt idx="6861">
                  <c:v>30.193999999999999</c:v>
                </c:pt>
                <c:pt idx="6862">
                  <c:v>30.193999999999999</c:v>
                </c:pt>
                <c:pt idx="6863">
                  <c:v>30.193999999999999</c:v>
                </c:pt>
                <c:pt idx="6864">
                  <c:v>30.193999999999999</c:v>
                </c:pt>
                <c:pt idx="6865">
                  <c:v>30.196999999999999</c:v>
                </c:pt>
                <c:pt idx="6866">
                  <c:v>30.196999999999999</c:v>
                </c:pt>
                <c:pt idx="6867">
                  <c:v>30.198</c:v>
                </c:pt>
                <c:pt idx="6868">
                  <c:v>30.198</c:v>
                </c:pt>
                <c:pt idx="6869">
                  <c:v>30.199000000000002</c:v>
                </c:pt>
                <c:pt idx="6870">
                  <c:v>30.199000000000002</c:v>
                </c:pt>
                <c:pt idx="6871">
                  <c:v>30.199000000000002</c:v>
                </c:pt>
                <c:pt idx="6872">
                  <c:v>30.2</c:v>
                </c:pt>
                <c:pt idx="6873">
                  <c:v>30.2</c:v>
                </c:pt>
                <c:pt idx="6874">
                  <c:v>30.2</c:v>
                </c:pt>
                <c:pt idx="6875">
                  <c:v>30.201000000000001</c:v>
                </c:pt>
                <c:pt idx="6876">
                  <c:v>30.201000000000001</c:v>
                </c:pt>
                <c:pt idx="6877">
                  <c:v>30.201000000000001</c:v>
                </c:pt>
                <c:pt idx="6878">
                  <c:v>30.202000000000002</c:v>
                </c:pt>
                <c:pt idx="6879">
                  <c:v>30.202000000000002</c:v>
                </c:pt>
                <c:pt idx="6880">
                  <c:v>30.202999999999999</c:v>
                </c:pt>
                <c:pt idx="6881">
                  <c:v>30.202999999999999</c:v>
                </c:pt>
                <c:pt idx="6882">
                  <c:v>30.204000000000001</c:v>
                </c:pt>
                <c:pt idx="6883">
                  <c:v>30.204000000000001</c:v>
                </c:pt>
                <c:pt idx="6884">
                  <c:v>30.204000000000001</c:v>
                </c:pt>
                <c:pt idx="6885">
                  <c:v>30.204999999999998</c:v>
                </c:pt>
                <c:pt idx="6886">
                  <c:v>30.204999999999998</c:v>
                </c:pt>
                <c:pt idx="6887">
                  <c:v>30.204999999999998</c:v>
                </c:pt>
                <c:pt idx="6888">
                  <c:v>30.206</c:v>
                </c:pt>
                <c:pt idx="6889">
                  <c:v>30.206</c:v>
                </c:pt>
                <c:pt idx="6890">
                  <c:v>30.206</c:v>
                </c:pt>
                <c:pt idx="6891">
                  <c:v>30.207000000000001</c:v>
                </c:pt>
                <c:pt idx="6892">
                  <c:v>29.952999999999999</c:v>
                </c:pt>
                <c:pt idx="6893">
                  <c:v>29.943000000000001</c:v>
                </c:pt>
                <c:pt idx="6894">
                  <c:v>29.838000000000001</c:v>
                </c:pt>
                <c:pt idx="6895">
                  <c:v>29.773</c:v>
                </c:pt>
                <c:pt idx="6896">
                  <c:v>29.763000000000002</c:v>
                </c:pt>
                <c:pt idx="6897">
                  <c:v>29.657</c:v>
                </c:pt>
                <c:pt idx="6898">
                  <c:v>29.655000000000001</c:v>
                </c:pt>
                <c:pt idx="6899">
                  <c:v>29.646000000000001</c:v>
                </c:pt>
                <c:pt idx="6900">
                  <c:v>29.541</c:v>
                </c:pt>
                <c:pt idx="6901">
                  <c:v>29.539000000000001</c:v>
                </c:pt>
                <c:pt idx="6902">
                  <c:v>29.529</c:v>
                </c:pt>
                <c:pt idx="6903">
                  <c:v>29.422999999999998</c:v>
                </c:pt>
                <c:pt idx="6904">
                  <c:v>29.420999999999999</c:v>
                </c:pt>
                <c:pt idx="6905">
                  <c:v>29.411999999999999</c:v>
                </c:pt>
                <c:pt idx="6906">
                  <c:v>29.303999999999998</c:v>
                </c:pt>
                <c:pt idx="6907">
                  <c:v>29.302</c:v>
                </c:pt>
                <c:pt idx="6908">
                  <c:v>29.292000000000002</c:v>
                </c:pt>
                <c:pt idx="6909">
                  <c:v>29.184999999999999</c:v>
                </c:pt>
                <c:pt idx="6910">
                  <c:v>29.183</c:v>
                </c:pt>
                <c:pt idx="6911">
                  <c:v>29.172999999999998</c:v>
                </c:pt>
                <c:pt idx="6912">
                  <c:v>29.065999999999999</c:v>
                </c:pt>
                <c:pt idx="6913">
                  <c:v>29.064</c:v>
                </c:pt>
                <c:pt idx="6914">
                  <c:v>29.053999999999998</c:v>
                </c:pt>
                <c:pt idx="6915">
                  <c:v>28.946999999999999</c:v>
                </c:pt>
                <c:pt idx="6916">
                  <c:v>28.945</c:v>
                </c:pt>
                <c:pt idx="6917">
                  <c:v>28.934999999999999</c:v>
                </c:pt>
                <c:pt idx="6918">
                  <c:v>28.827000000000002</c:v>
                </c:pt>
                <c:pt idx="6919">
                  <c:v>28.824999999999999</c:v>
                </c:pt>
                <c:pt idx="6920">
                  <c:v>28.815000000000001</c:v>
                </c:pt>
                <c:pt idx="6921">
                  <c:v>28.707999999999998</c:v>
                </c:pt>
                <c:pt idx="6922">
                  <c:v>28.706</c:v>
                </c:pt>
                <c:pt idx="6923">
                  <c:v>28.696000000000002</c:v>
                </c:pt>
                <c:pt idx="6924">
                  <c:v>28.588000000000001</c:v>
                </c:pt>
                <c:pt idx="6925">
                  <c:v>28.099</c:v>
                </c:pt>
                <c:pt idx="6926">
                  <c:v>28.088999999999999</c:v>
                </c:pt>
                <c:pt idx="6927">
                  <c:v>27.978999999999999</c:v>
                </c:pt>
                <c:pt idx="6928">
                  <c:v>27.951000000000001</c:v>
                </c:pt>
                <c:pt idx="6929">
                  <c:v>27.94</c:v>
                </c:pt>
                <c:pt idx="6930">
                  <c:v>27.83</c:v>
                </c:pt>
                <c:pt idx="6931">
                  <c:v>27.827999999999999</c:v>
                </c:pt>
                <c:pt idx="6932">
                  <c:v>27.818000000000001</c:v>
                </c:pt>
                <c:pt idx="6933">
                  <c:v>27.706</c:v>
                </c:pt>
                <c:pt idx="6934">
                  <c:v>27.704000000000001</c:v>
                </c:pt>
                <c:pt idx="6935">
                  <c:v>27.693999999999999</c:v>
                </c:pt>
                <c:pt idx="6936">
                  <c:v>27.582999999999998</c:v>
                </c:pt>
                <c:pt idx="6937">
                  <c:v>27.581</c:v>
                </c:pt>
                <c:pt idx="6938">
                  <c:v>27.57</c:v>
                </c:pt>
                <c:pt idx="6939">
                  <c:v>27.46</c:v>
                </c:pt>
                <c:pt idx="6940">
                  <c:v>27.457000000000001</c:v>
                </c:pt>
                <c:pt idx="6941">
                  <c:v>27.446999999999999</c:v>
                </c:pt>
                <c:pt idx="6942">
                  <c:v>27.335999999999999</c:v>
                </c:pt>
                <c:pt idx="6943">
                  <c:v>27.332999999999998</c:v>
                </c:pt>
                <c:pt idx="6944">
                  <c:v>27.323</c:v>
                </c:pt>
                <c:pt idx="6945">
                  <c:v>27.210999999999999</c:v>
                </c:pt>
                <c:pt idx="6946">
                  <c:v>27.209</c:v>
                </c:pt>
                <c:pt idx="6947">
                  <c:v>27.199000000000002</c:v>
                </c:pt>
                <c:pt idx="6948">
                  <c:v>27.087</c:v>
                </c:pt>
                <c:pt idx="6949">
                  <c:v>27.085000000000001</c:v>
                </c:pt>
                <c:pt idx="6950">
                  <c:v>27.074999999999999</c:v>
                </c:pt>
                <c:pt idx="6951">
                  <c:v>26.962</c:v>
                </c:pt>
                <c:pt idx="6952">
                  <c:v>26.96</c:v>
                </c:pt>
                <c:pt idx="6953">
                  <c:v>26.95</c:v>
                </c:pt>
                <c:pt idx="6954">
                  <c:v>26.838000000000001</c:v>
                </c:pt>
                <c:pt idx="6955">
                  <c:v>26.835999999999999</c:v>
                </c:pt>
                <c:pt idx="6956">
                  <c:v>26.826000000000001</c:v>
                </c:pt>
                <c:pt idx="6957">
                  <c:v>26.713999999999999</c:v>
                </c:pt>
                <c:pt idx="6958">
                  <c:v>26.016999999999999</c:v>
                </c:pt>
                <c:pt idx="6959">
                  <c:v>26.007000000000001</c:v>
                </c:pt>
                <c:pt idx="6960">
                  <c:v>25.895</c:v>
                </c:pt>
                <c:pt idx="6961">
                  <c:v>25.867000000000001</c:v>
                </c:pt>
                <c:pt idx="6962">
                  <c:v>25.856000000000002</c:v>
                </c:pt>
                <c:pt idx="6963">
                  <c:v>25.744</c:v>
                </c:pt>
                <c:pt idx="6964">
                  <c:v>25.742000000000001</c:v>
                </c:pt>
                <c:pt idx="6965">
                  <c:v>25.731999999999999</c:v>
                </c:pt>
                <c:pt idx="6966">
                  <c:v>25.620999999999999</c:v>
                </c:pt>
                <c:pt idx="6967">
                  <c:v>25.619</c:v>
                </c:pt>
                <c:pt idx="6968">
                  <c:v>25.609000000000002</c:v>
                </c:pt>
                <c:pt idx="6969">
                  <c:v>25.495999999999999</c:v>
                </c:pt>
                <c:pt idx="6970">
                  <c:v>25.494</c:v>
                </c:pt>
                <c:pt idx="6971">
                  <c:v>25.484000000000002</c:v>
                </c:pt>
                <c:pt idx="6972">
                  <c:v>25.372</c:v>
                </c:pt>
                <c:pt idx="6973">
                  <c:v>25.370999999999999</c:v>
                </c:pt>
                <c:pt idx="6974">
                  <c:v>25.361000000000001</c:v>
                </c:pt>
                <c:pt idx="6975">
                  <c:v>25.25</c:v>
                </c:pt>
                <c:pt idx="6976">
                  <c:v>25.248000000000001</c:v>
                </c:pt>
                <c:pt idx="6977">
                  <c:v>25.238</c:v>
                </c:pt>
                <c:pt idx="6978">
                  <c:v>25.126000000000001</c:v>
                </c:pt>
                <c:pt idx="6979">
                  <c:v>25.123999999999999</c:v>
                </c:pt>
                <c:pt idx="6980">
                  <c:v>25.114999999999998</c:v>
                </c:pt>
                <c:pt idx="6981">
                  <c:v>25.004999999999999</c:v>
                </c:pt>
                <c:pt idx="6982">
                  <c:v>25.003</c:v>
                </c:pt>
                <c:pt idx="6983">
                  <c:v>24.992999999999999</c:v>
                </c:pt>
                <c:pt idx="6984">
                  <c:v>24.882999999999999</c:v>
                </c:pt>
                <c:pt idx="6985">
                  <c:v>24.881</c:v>
                </c:pt>
                <c:pt idx="6986">
                  <c:v>24.870999999999999</c:v>
                </c:pt>
                <c:pt idx="6987">
                  <c:v>24.760999999999999</c:v>
                </c:pt>
                <c:pt idx="6988">
                  <c:v>24.759</c:v>
                </c:pt>
                <c:pt idx="6989">
                  <c:v>24.75</c:v>
                </c:pt>
                <c:pt idx="6990">
                  <c:v>24.641999999999999</c:v>
                </c:pt>
                <c:pt idx="6991">
                  <c:v>23.988</c:v>
                </c:pt>
                <c:pt idx="6992">
                  <c:v>23.978999999999999</c:v>
                </c:pt>
                <c:pt idx="6993">
                  <c:v>23.847999999999999</c:v>
                </c:pt>
                <c:pt idx="6994">
                  <c:v>23.838999999999999</c:v>
                </c:pt>
                <c:pt idx="6995">
                  <c:v>23.734999999999999</c:v>
                </c:pt>
                <c:pt idx="6996">
                  <c:v>23.733000000000001</c:v>
                </c:pt>
                <c:pt idx="6997">
                  <c:v>23.724</c:v>
                </c:pt>
                <c:pt idx="6998">
                  <c:v>23.620999999999999</c:v>
                </c:pt>
                <c:pt idx="6999">
                  <c:v>23.619</c:v>
                </c:pt>
                <c:pt idx="7000">
                  <c:v>23.61</c:v>
                </c:pt>
                <c:pt idx="7001">
                  <c:v>23.507999999999999</c:v>
                </c:pt>
                <c:pt idx="7002">
                  <c:v>23.506</c:v>
                </c:pt>
                <c:pt idx="7003">
                  <c:v>23.497</c:v>
                </c:pt>
                <c:pt idx="7004">
                  <c:v>23.396999999999998</c:v>
                </c:pt>
                <c:pt idx="7005">
                  <c:v>23.393999999999998</c:v>
                </c:pt>
                <c:pt idx="7006">
                  <c:v>23.385000000000002</c:v>
                </c:pt>
                <c:pt idx="7007">
                  <c:v>23.285</c:v>
                </c:pt>
                <c:pt idx="7008">
                  <c:v>23.283000000000001</c:v>
                </c:pt>
                <c:pt idx="7009">
                  <c:v>23.274999999999999</c:v>
                </c:pt>
                <c:pt idx="7010">
                  <c:v>23.175999999999998</c:v>
                </c:pt>
                <c:pt idx="7011">
                  <c:v>23.173999999999999</c:v>
                </c:pt>
                <c:pt idx="7012">
                  <c:v>23.164999999999999</c:v>
                </c:pt>
                <c:pt idx="7013">
                  <c:v>23.067</c:v>
                </c:pt>
                <c:pt idx="7014">
                  <c:v>23.065000000000001</c:v>
                </c:pt>
                <c:pt idx="7015">
                  <c:v>23.056999999999999</c:v>
                </c:pt>
                <c:pt idx="7016">
                  <c:v>22.96</c:v>
                </c:pt>
                <c:pt idx="7017">
                  <c:v>22.957999999999998</c:v>
                </c:pt>
                <c:pt idx="7018">
                  <c:v>22.949000000000002</c:v>
                </c:pt>
                <c:pt idx="7019">
                  <c:v>22.853000000000002</c:v>
                </c:pt>
                <c:pt idx="7020">
                  <c:v>22.852</c:v>
                </c:pt>
                <c:pt idx="7021">
                  <c:v>22.843</c:v>
                </c:pt>
                <c:pt idx="7022">
                  <c:v>22.748999999999999</c:v>
                </c:pt>
                <c:pt idx="7023">
                  <c:v>22.193000000000001</c:v>
                </c:pt>
                <c:pt idx="7024">
                  <c:v>22.186</c:v>
                </c:pt>
                <c:pt idx="7025">
                  <c:v>22.100999999999999</c:v>
                </c:pt>
                <c:pt idx="7026">
                  <c:v>22.08</c:v>
                </c:pt>
                <c:pt idx="7027">
                  <c:v>22.071999999999999</c:v>
                </c:pt>
                <c:pt idx="7028">
                  <c:v>21.988</c:v>
                </c:pt>
                <c:pt idx="7029">
                  <c:v>21.98</c:v>
                </c:pt>
                <c:pt idx="7030">
                  <c:v>21.898</c:v>
                </c:pt>
                <c:pt idx="7031">
                  <c:v>21.896999999999998</c:v>
                </c:pt>
                <c:pt idx="7032">
                  <c:v>21.888999999999999</c:v>
                </c:pt>
                <c:pt idx="7033">
                  <c:v>21.809000000000001</c:v>
                </c:pt>
                <c:pt idx="7034">
                  <c:v>21.808</c:v>
                </c:pt>
                <c:pt idx="7035">
                  <c:v>21.800999999999998</c:v>
                </c:pt>
                <c:pt idx="7036">
                  <c:v>21.724</c:v>
                </c:pt>
                <c:pt idx="7037">
                  <c:v>21.722000000000001</c:v>
                </c:pt>
                <c:pt idx="7038">
                  <c:v>21.716000000000001</c:v>
                </c:pt>
                <c:pt idx="7039">
                  <c:v>21.64</c:v>
                </c:pt>
                <c:pt idx="7040">
                  <c:v>21.638999999999999</c:v>
                </c:pt>
                <c:pt idx="7041">
                  <c:v>21.632000000000001</c:v>
                </c:pt>
                <c:pt idx="7042">
                  <c:v>21.559000000000001</c:v>
                </c:pt>
                <c:pt idx="7043">
                  <c:v>21.556999999999999</c:v>
                </c:pt>
                <c:pt idx="7044">
                  <c:v>21.550999999999998</c:v>
                </c:pt>
                <c:pt idx="7045">
                  <c:v>21.478999999999999</c:v>
                </c:pt>
                <c:pt idx="7046">
                  <c:v>21.477</c:v>
                </c:pt>
                <c:pt idx="7047">
                  <c:v>21.471</c:v>
                </c:pt>
                <c:pt idx="7048">
                  <c:v>21.401</c:v>
                </c:pt>
                <c:pt idx="7049">
                  <c:v>21.4</c:v>
                </c:pt>
                <c:pt idx="7050">
                  <c:v>21.393999999999998</c:v>
                </c:pt>
                <c:pt idx="7051">
                  <c:v>21.324999999999999</c:v>
                </c:pt>
                <c:pt idx="7052">
                  <c:v>21.318999999999999</c:v>
                </c:pt>
                <c:pt idx="7053">
                  <c:v>21.253</c:v>
                </c:pt>
                <c:pt idx="7054">
                  <c:v>20.899000000000001</c:v>
                </c:pt>
                <c:pt idx="7055">
                  <c:v>20.895</c:v>
                </c:pt>
                <c:pt idx="7056">
                  <c:v>20.844000000000001</c:v>
                </c:pt>
                <c:pt idx="7057">
                  <c:v>20.832999999999998</c:v>
                </c:pt>
                <c:pt idx="7058">
                  <c:v>20.827999999999999</c:v>
                </c:pt>
                <c:pt idx="7059">
                  <c:v>20.782</c:v>
                </c:pt>
                <c:pt idx="7060">
                  <c:v>20.780999999999999</c:v>
                </c:pt>
                <c:pt idx="7061">
                  <c:v>20.777000000000001</c:v>
                </c:pt>
                <c:pt idx="7062">
                  <c:v>20.731999999999999</c:v>
                </c:pt>
                <c:pt idx="7063">
                  <c:v>20.731000000000002</c:v>
                </c:pt>
                <c:pt idx="7064">
                  <c:v>20.728000000000002</c:v>
                </c:pt>
                <c:pt idx="7065">
                  <c:v>20.686</c:v>
                </c:pt>
                <c:pt idx="7066">
                  <c:v>20.684999999999999</c:v>
                </c:pt>
                <c:pt idx="7067">
                  <c:v>20.681000000000001</c:v>
                </c:pt>
                <c:pt idx="7068">
                  <c:v>20.635999999999999</c:v>
                </c:pt>
                <c:pt idx="7069">
                  <c:v>20.6</c:v>
                </c:pt>
                <c:pt idx="7070">
                  <c:v>20.6</c:v>
                </c:pt>
                <c:pt idx="7071">
                  <c:v>20.596</c:v>
                </c:pt>
                <c:pt idx="7072">
                  <c:v>20.562999999999999</c:v>
                </c:pt>
                <c:pt idx="7073">
                  <c:v>20.562000000000001</c:v>
                </c:pt>
                <c:pt idx="7074">
                  <c:v>20.559000000000001</c:v>
                </c:pt>
                <c:pt idx="7075">
                  <c:v>20.527999999999999</c:v>
                </c:pt>
                <c:pt idx="7076">
                  <c:v>20.527999999999999</c:v>
                </c:pt>
                <c:pt idx="7077">
                  <c:v>20.524999999999999</c:v>
                </c:pt>
                <c:pt idx="7078">
                  <c:v>20.497</c:v>
                </c:pt>
                <c:pt idx="7079">
                  <c:v>20.497</c:v>
                </c:pt>
                <c:pt idx="7080">
                  <c:v>20.494</c:v>
                </c:pt>
                <c:pt idx="7081">
                  <c:v>20.47</c:v>
                </c:pt>
                <c:pt idx="7082">
                  <c:v>20.469000000000001</c:v>
                </c:pt>
                <c:pt idx="7083">
                  <c:v>20.466999999999999</c:v>
                </c:pt>
                <c:pt idx="7084">
                  <c:v>20.445</c:v>
                </c:pt>
                <c:pt idx="7085">
                  <c:v>20.353999999999999</c:v>
                </c:pt>
                <c:pt idx="7086">
                  <c:v>20.353000000000002</c:v>
                </c:pt>
                <c:pt idx="7087">
                  <c:v>20.344000000000001</c:v>
                </c:pt>
                <c:pt idx="7088">
                  <c:v>20.341999999999999</c:v>
                </c:pt>
                <c:pt idx="7089">
                  <c:v>20.341000000000001</c:v>
                </c:pt>
                <c:pt idx="7090">
                  <c:v>20.332999999999998</c:v>
                </c:pt>
                <c:pt idx="7091">
                  <c:v>20.332000000000001</c:v>
                </c:pt>
                <c:pt idx="7092">
                  <c:v>20.332000000000001</c:v>
                </c:pt>
                <c:pt idx="7093">
                  <c:v>20.323</c:v>
                </c:pt>
                <c:pt idx="7094">
                  <c:v>20.323</c:v>
                </c:pt>
                <c:pt idx="7095">
                  <c:v>20.321999999999999</c:v>
                </c:pt>
                <c:pt idx="7096">
                  <c:v>20.312999999999999</c:v>
                </c:pt>
                <c:pt idx="7097">
                  <c:v>20.312999999999999</c:v>
                </c:pt>
                <c:pt idx="7098">
                  <c:v>20.312999999999999</c:v>
                </c:pt>
                <c:pt idx="7099">
                  <c:v>20.303999999999998</c:v>
                </c:pt>
                <c:pt idx="7100">
                  <c:v>20.303999999999998</c:v>
                </c:pt>
                <c:pt idx="7101">
                  <c:v>20.303000000000001</c:v>
                </c:pt>
                <c:pt idx="7102">
                  <c:v>20.295000000000002</c:v>
                </c:pt>
                <c:pt idx="7103">
                  <c:v>20.295000000000002</c:v>
                </c:pt>
                <c:pt idx="7104">
                  <c:v>20.294</c:v>
                </c:pt>
                <c:pt idx="7105">
                  <c:v>20.286000000000001</c:v>
                </c:pt>
                <c:pt idx="7106">
                  <c:v>20.286000000000001</c:v>
                </c:pt>
                <c:pt idx="7107">
                  <c:v>20.285</c:v>
                </c:pt>
                <c:pt idx="7108">
                  <c:v>20.277000000000001</c:v>
                </c:pt>
                <c:pt idx="7109">
                  <c:v>20.277000000000001</c:v>
                </c:pt>
                <c:pt idx="7110">
                  <c:v>20.276</c:v>
                </c:pt>
                <c:pt idx="7111">
                  <c:v>20.268000000000001</c:v>
                </c:pt>
                <c:pt idx="7112">
                  <c:v>20.268000000000001</c:v>
                </c:pt>
                <c:pt idx="7113">
                  <c:v>20.266999999999999</c:v>
                </c:pt>
                <c:pt idx="7114">
                  <c:v>20.259</c:v>
                </c:pt>
                <c:pt idx="7115">
                  <c:v>20.259</c:v>
                </c:pt>
                <c:pt idx="7116">
                  <c:v>20.257999999999999</c:v>
                </c:pt>
                <c:pt idx="7117">
                  <c:v>20.25</c:v>
                </c:pt>
                <c:pt idx="7118">
                  <c:v>20.106999999999999</c:v>
                </c:pt>
                <c:pt idx="7119">
                  <c:v>20.106999999999999</c:v>
                </c:pt>
                <c:pt idx="7120">
                  <c:v>20.103000000000002</c:v>
                </c:pt>
                <c:pt idx="7121">
                  <c:v>20.102</c:v>
                </c:pt>
                <c:pt idx="7122">
                  <c:v>20.100999999999999</c:v>
                </c:pt>
                <c:pt idx="7123">
                  <c:v>20.097999999999999</c:v>
                </c:pt>
                <c:pt idx="7124">
                  <c:v>20.097999999999999</c:v>
                </c:pt>
                <c:pt idx="7125">
                  <c:v>20.097000000000001</c:v>
                </c:pt>
                <c:pt idx="7126">
                  <c:v>20.094000000000001</c:v>
                </c:pt>
                <c:pt idx="7127">
                  <c:v>20.093</c:v>
                </c:pt>
                <c:pt idx="7128">
                  <c:v>20.093</c:v>
                </c:pt>
                <c:pt idx="7129">
                  <c:v>20.09</c:v>
                </c:pt>
                <c:pt idx="7130">
                  <c:v>20.09</c:v>
                </c:pt>
                <c:pt idx="7131">
                  <c:v>20.088999999999999</c:v>
                </c:pt>
                <c:pt idx="7132">
                  <c:v>20.085999999999999</c:v>
                </c:pt>
                <c:pt idx="7133">
                  <c:v>20.085999999999999</c:v>
                </c:pt>
                <c:pt idx="7134">
                  <c:v>20.085999999999999</c:v>
                </c:pt>
                <c:pt idx="7135">
                  <c:v>20.082000000000001</c:v>
                </c:pt>
                <c:pt idx="7136">
                  <c:v>20.082000000000001</c:v>
                </c:pt>
                <c:pt idx="7137">
                  <c:v>20.082000000000001</c:v>
                </c:pt>
                <c:pt idx="7138">
                  <c:v>20.079000000000001</c:v>
                </c:pt>
                <c:pt idx="7139">
                  <c:v>20.079000000000001</c:v>
                </c:pt>
                <c:pt idx="7140">
                  <c:v>20.079000000000001</c:v>
                </c:pt>
                <c:pt idx="7141">
                  <c:v>20.076000000000001</c:v>
                </c:pt>
                <c:pt idx="7142">
                  <c:v>20.076000000000001</c:v>
                </c:pt>
                <c:pt idx="7143">
                  <c:v>20.076000000000001</c:v>
                </c:pt>
                <c:pt idx="7144">
                  <c:v>20.073</c:v>
                </c:pt>
                <c:pt idx="7145">
                  <c:v>20.073</c:v>
                </c:pt>
                <c:pt idx="7146">
                  <c:v>20.073</c:v>
                </c:pt>
                <c:pt idx="7147">
                  <c:v>20.071000000000002</c:v>
                </c:pt>
                <c:pt idx="7148">
                  <c:v>20.071000000000002</c:v>
                </c:pt>
                <c:pt idx="7149">
                  <c:v>20.071000000000002</c:v>
                </c:pt>
                <c:pt idx="7150">
                  <c:v>20.068999999999999</c:v>
                </c:pt>
                <c:pt idx="7151">
                  <c:v>20.059999999999999</c:v>
                </c:pt>
                <c:pt idx="7152">
                  <c:v>20.059999999999999</c:v>
                </c:pt>
                <c:pt idx="7153">
                  <c:v>20.059000000000001</c:v>
                </c:pt>
                <c:pt idx="7154">
                  <c:v>20.059000000000001</c:v>
                </c:pt>
                <c:pt idx="7155">
                  <c:v>20.059000000000001</c:v>
                </c:pt>
                <c:pt idx="7156">
                  <c:v>20.058</c:v>
                </c:pt>
                <c:pt idx="7157">
                  <c:v>20.058</c:v>
                </c:pt>
                <c:pt idx="7158">
                  <c:v>20.058</c:v>
                </c:pt>
                <c:pt idx="7159">
                  <c:v>20.056999999999999</c:v>
                </c:pt>
                <c:pt idx="7160">
                  <c:v>20.056999999999999</c:v>
                </c:pt>
                <c:pt idx="7161">
                  <c:v>20.056999999999999</c:v>
                </c:pt>
                <c:pt idx="7162">
                  <c:v>20.056999999999999</c:v>
                </c:pt>
                <c:pt idx="7163">
                  <c:v>20.056999999999999</c:v>
                </c:pt>
                <c:pt idx="7164">
                  <c:v>20.056999999999999</c:v>
                </c:pt>
                <c:pt idx="7165">
                  <c:v>20.056000000000001</c:v>
                </c:pt>
                <c:pt idx="7166">
                  <c:v>20.056000000000001</c:v>
                </c:pt>
                <c:pt idx="7167">
                  <c:v>20.056000000000001</c:v>
                </c:pt>
                <c:pt idx="7168">
                  <c:v>20.056000000000001</c:v>
                </c:pt>
                <c:pt idx="7169">
                  <c:v>20.056000000000001</c:v>
                </c:pt>
                <c:pt idx="7170">
                  <c:v>20.056000000000001</c:v>
                </c:pt>
                <c:pt idx="7171">
                  <c:v>20.056999999999999</c:v>
                </c:pt>
                <c:pt idx="7172">
                  <c:v>20.056999999999999</c:v>
                </c:pt>
                <c:pt idx="7173">
                  <c:v>20.056999999999999</c:v>
                </c:pt>
                <c:pt idx="7174">
                  <c:v>20.056999999999999</c:v>
                </c:pt>
                <c:pt idx="7175">
                  <c:v>20.056999999999999</c:v>
                </c:pt>
                <c:pt idx="7176">
                  <c:v>20.056999999999999</c:v>
                </c:pt>
                <c:pt idx="7177">
                  <c:v>20.058</c:v>
                </c:pt>
                <c:pt idx="7178">
                  <c:v>20.059000000000001</c:v>
                </c:pt>
                <c:pt idx="7179">
                  <c:v>20.059000000000001</c:v>
                </c:pt>
                <c:pt idx="7180">
                  <c:v>20.059000000000001</c:v>
                </c:pt>
                <c:pt idx="7181">
                  <c:v>20.059999999999999</c:v>
                </c:pt>
                <c:pt idx="7182">
                  <c:v>20.074000000000002</c:v>
                </c:pt>
                <c:pt idx="7183">
                  <c:v>20.074999999999999</c:v>
                </c:pt>
                <c:pt idx="7184">
                  <c:v>20.077000000000002</c:v>
                </c:pt>
                <c:pt idx="7185">
                  <c:v>20.077999999999999</c:v>
                </c:pt>
                <c:pt idx="7186">
                  <c:v>20.077999999999999</c:v>
                </c:pt>
                <c:pt idx="7187">
                  <c:v>20.081</c:v>
                </c:pt>
                <c:pt idx="7188">
                  <c:v>20.081</c:v>
                </c:pt>
                <c:pt idx="7189">
                  <c:v>20.082000000000001</c:v>
                </c:pt>
                <c:pt idx="7190">
                  <c:v>20.085000000000001</c:v>
                </c:pt>
                <c:pt idx="7191">
                  <c:v>20.085000000000001</c:v>
                </c:pt>
                <c:pt idx="7192">
                  <c:v>20.085000000000001</c:v>
                </c:pt>
                <c:pt idx="7193">
                  <c:v>20.088000000000001</c:v>
                </c:pt>
                <c:pt idx="7194">
                  <c:v>20.088999999999999</c:v>
                </c:pt>
                <c:pt idx="7195">
                  <c:v>20.091999999999999</c:v>
                </c:pt>
                <c:pt idx="7196">
                  <c:v>20.093</c:v>
                </c:pt>
                <c:pt idx="7197">
                  <c:v>20.093</c:v>
                </c:pt>
                <c:pt idx="7198">
                  <c:v>20.097000000000001</c:v>
                </c:pt>
                <c:pt idx="7199">
                  <c:v>20.097000000000001</c:v>
                </c:pt>
                <c:pt idx="7200">
                  <c:v>20.097000000000001</c:v>
                </c:pt>
                <c:pt idx="7201">
                  <c:v>20.100999999999999</c:v>
                </c:pt>
                <c:pt idx="7202">
                  <c:v>20.100999999999999</c:v>
                </c:pt>
                <c:pt idx="7203">
                  <c:v>20.100999999999999</c:v>
                </c:pt>
                <c:pt idx="7204">
                  <c:v>20.106000000000002</c:v>
                </c:pt>
                <c:pt idx="7205">
                  <c:v>20.106000000000002</c:v>
                </c:pt>
                <c:pt idx="7206">
                  <c:v>20.106000000000002</c:v>
                </c:pt>
                <c:pt idx="7207">
                  <c:v>20.111000000000001</c:v>
                </c:pt>
                <c:pt idx="7208">
                  <c:v>20.111000000000001</c:v>
                </c:pt>
                <c:pt idx="7209">
                  <c:v>20.111000000000001</c:v>
                </c:pt>
                <c:pt idx="7210">
                  <c:v>20.116</c:v>
                </c:pt>
                <c:pt idx="7211">
                  <c:v>20.116</c:v>
                </c:pt>
                <c:pt idx="7212">
                  <c:v>20.116</c:v>
                </c:pt>
                <c:pt idx="7213">
                  <c:v>20.120999999999999</c:v>
                </c:pt>
                <c:pt idx="7214">
                  <c:v>20.266999999999999</c:v>
                </c:pt>
                <c:pt idx="7215">
                  <c:v>20.268000000000001</c:v>
                </c:pt>
                <c:pt idx="7216">
                  <c:v>20.276</c:v>
                </c:pt>
                <c:pt idx="7217">
                  <c:v>20.277999999999999</c:v>
                </c:pt>
                <c:pt idx="7218">
                  <c:v>20.279</c:v>
                </c:pt>
                <c:pt idx="7219">
                  <c:v>20.286999999999999</c:v>
                </c:pt>
                <c:pt idx="7220">
                  <c:v>20.288</c:v>
                </c:pt>
                <c:pt idx="7221">
                  <c:v>20.288</c:v>
                </c:pt>
                <c:pt idx="7222">
                  <c:v>20.297000000000001</c:v>
                </c:pt>
                <c:pt idx="7223">
                  <c:v>20.297000000000001</c:v>
                </c:pt>
                <c:pt idx="7224">
                  <c:v>20.297999999999998</c:v>
                </c:pt>
                <c:pt idx="7225">
                  <c:v>20.306000000000001</c:v>
                </c:pt>
                <c:pt idx="7226">
                  <c:v>20.306000000000001</c:v>
                </c:pt>
                <c:pt idx="7227">
                  <c:v>20.306999999999999</c:v>
                </c:pt>
                <c:pt idx="7228">
                  <c:v>20.317</c:v>
                </c:pt>
                <c:pt idx="7229">
                  <c:v>20.326000000000001</c:v>
                </c:pt>
                <c:pt idx="7230">
                  <c:v>20.327000000000002</c:v>
                </c:pt>
                <c:pt idx="7231">
                  <c:v>20.335000000000001</c:v>
                </c:pt>
                <c:pt idx="7232">
                  <c:v>20.335999999999999</c:v>
                </c:pt>
                <c:pt idx="7233">
                  <c:v>20.335999999999999</c:v>
                </c:pt>
                <c:pt idx="7234">
                  <c:v>20.344999999999999</c:v>
                </c:pt>
                <c:pt idx="7235">
                  <c:v>20.346</c:v>
                </c:pt>
                <c:pt idx="7236">
                  <c:v>20.346</c:v>
                </c:pt>
                <c:pt idx="7237">
                  <c:v>20.355</c:v>
                </c:pt>
                <c:pt idx="7238">
                  <c:v>20.356000000000002</c:v>
                </c:pt>
                <c:pt idx="7239">
                  <c:v>20.356000000000002</c:v>
                </c:pt>
                <c:pt idx="7240">
                  <c:v>20.366</c:v>
                </c:pt>
                <c:pt idx="7241">
                  <c:v>20.366</c:v>
                </c:pt>
                <c:pt idx="7242">
                  <c:v>20.367000000000001</c:v>
                </c:pt>
                <c:pt idx="7243">
                  <c:v>20.376000000000001</c:v>
                </c:pt>
                <c:pt idx="7244">
                  <c:v>20.456</c:v>
                </c:pt>
                <c:pt idx="7245">
                  <c:v>20.457000000000001</c:v>
                </c:pt>
                <c:pt idx="7246">
                  <c:v>20.466999999999999</c:v>
                </c:pt>
                <c:pt idx="7247">
                  <c:v>20.469000000000001</c:v>
                </c:pt>
                <c:pt idx="7248">
                  <c:v>20.47</c:v>
                </c:pt>
                <c:pt idx="7249">
                  <c:v>20.48</c:v>
                </c:pt>
                <c:pt idx="7250">
                  <c:v>20.48</c:v>
                </c:pt>
                <c:pt idx="7251">
                  <c:v>20.481000000000002</c:v>
                </c:pt>
                <c:pt idx="7252">
                  <c:v>20.491</c:v>
                </c:pt>
                <c:pt idx="7253">
                  <c:v>20.491</c:v>
                </c:pt>
                <c:pt idx="7254">
                  <c:v>20.492000000000001</c:v>
                </c:pt>
                <c:pt idx="7255">
                  <c:v>20.501000000000001</c:v>
                </c:pt>
                <c:pt idx="7256">
                  <c:v>20.501999999999999</c:v>
                </c:pt>
                <c:pt idx="7257">
                  <c:v>20.503</c:v>
                </c:pt>
                <c:pt idx="7258">
                  <c:v>20.512</c:v>
                </c:pt>
                <c:pt idx="7259">
                  <c:v>20.513000000000002</c:v>
                </c:pt>
                <c:pt idx="7260">
                  <c:v>20.513000000000002</c:v>
                </c:pt>
                <c:pt idx="7261">
                  <c:v>20.523</c:v>
                </c:pt>
                <c:pt idx="7262">
                  <c:v>20.523</c:v>
                </c:pt>
                <c:pt idx="7263">
                  <c:v>20.524000000000001</c:v>
                </c:pt>
                <c:pt idx="7264">
                  <c:v>20.533999999999999</c:v>
                </c:pt>
                <c:pt idx="7265">
                  <c:v>20.533999999999999</c:v>
                </c:pt>
                <c:pt idx="7266">
                  <c:v>20.535</c:v>
                </c:pt>
                <c:pt idx="7267">
                  <c:v>20.545000000000002</c:v>
                </c:pt>
                <c:pt idx="7268">
                  <c:v>20.545000000000002</c:v>
                </c:pt>
                <c:pt idx="7269">
                  <c:v>20.545999999999999</c:v>
                </c:pt>
                <c:pt idx="7270">
                  <c:v>20.556000000000001</c:v>
                </c:pt>
                <c:pt idx="7271">
                  <c:v>20.556000000000001</c:v>
                </c:pt>
                <c:pt idx="7272">
                  <c:v>20.556999999999999</c:v>
                </c:pt>
                <c:pt idx="7273">
                  <c:v>20.565999999999999</c:v>
                </c:pt>
                <c:pt idx="7274">
                  <c:v>20.567</c:v>
                </c:pt>
                <c:pt idx="7275">
                  <c:v>20.568000000000001</c:v>
                </c:pt>
                <c:pt idx="7276">
                  <c:v>20.577000000000002</c:v>
                </c:pt>
                <c:pt idx="7277">
                  <c:v>20.571000000000002</c:v>
                </c:pt>
                <c:pt idx="7278">
                  <c:v>20.57</c:v>
                </c:pt>
                <c:pt idx="7279">
                  <c:v>20.559000000000001</c:v>
                </c:pt>
                <c:pt idx="7280">
                  <c:v>20.553000000000001</c:v>
                </c:pt>
                <c:pt idx="7281">
                  <c:v>20.552</c:v>
                </c:pt>
                <c:pt idx="7282">
                  <c:v>20.541</c:v>
                </c:pt>
                <c:pt idx="7283">
                  <c:v>20.541</c:v>
                </c:pt>
                <c:pt idx="7284">
                  <c:v>20.54</c:v>
                </c:pt>
                <c:pt idx="7285">
                  <c:v>20.529</c:v>
                </c:pt>
                <c:pt idx="7286">
                  <c:v>20.527999999999999</c:v>
                </c:pt>
                <c:pt idx="7287">
                  <c:v>20.527000000000001</c:v>
                </c:pt>
                <c:pt idx="7288">
                  <c:v>20.515999999999998</c:v>
                </c:pt>
                <c:pt idx="7289">
                  <c:v>20.515999999999998</c:v>
                </c:pt>
                <c:pt idx="7290">
                  <c:v>20.515000000000001</c:v>
                </c:pt>
                <c:pt idx="7291">
                  <c:v>20.503</c:v>
                </c:pt>
                <c:pt idx="7292">
                  <c:v>20.503</c:v>
                </c:pt>
                <c:pt idx="7293">
                  <c:v>20.501999999999999</c:v>
                </c:pt>
                <c:pt idx="7294">
                  <c:v>20.49</c:v>
                </c:pt>
                <c:pt idx="7295">
                  <c:v>20.489000000000001</c:v>
                </c:pt>
                <c:pt idx="7296">
                  <c:v>20.488</c:v>
                </c:pt>
                <c:pt idx="7297">
                  <c:v>20.475999999999999</c:v>
                </c:pt>
                <c:pt idx="7298">
                  <c:v>20.475999999999999</c:v>
                </c:pt>
                <c:pt idx="7299">
                  <c:v>20.475000000000001</c:v>
                </c:pt>
                <c:pt idx="7300">
                  <c:v>20.462</c:v>
                </c:pt>
                <c:pt idx="7301">
                  <c:v>20.462</c:v>
                </c:pt>
                <c:pt idx="7302">
                  <c:v>20.457000000000001</c:v>
                </c:pt>
                <c:pt idx="7303">
                  <c:v>20.457000000000001</c:v>
                </c:pt>
                <c:pt idx="7304">
                  <c:v>20.452999999999999</c:v>
                </c:pt>
                <c:pt idx="7305">
                  <c:v>20.425999999999998</c:v>
                </c:pt>
                <c:pt idx="7306">
                  <c:v>20.425000000000001</c:v>
                </c:pt>
                <c:pt idx="7307">
                  <c:v>20.423999999999999</c:v>
                </c:pt>
                <c:pt idx="7308">
                  <c:v>20.420999999999999</c:v>
                </c:pt>
                <c:pt idx="7309">
                  <c:v>20.420999999999999</c:v>
                </c:pt>
                <c:pt idx="7310">
                  <c:v>20.419</c:v>
                </c:pt>
                <c:pt idx="7311">
                  <c:v>20.411000000000001</c:v>
                </c:pt>
                <c:pt idx="7312">
                  <c:v>20.411000000000001</c:v>
                </c:pt>
                <c:pt idx="7313">
                  <c:v>20.408999999999999</c:v>
                </c:pt>
                <c:pt idx="7314">
                  <c:v>20.408999999999999</c:v>
                </c:pt>
                <c:pt idx="7315">
                  <c:v>20.408999999999999</c:v>
                </c:pt>
                <c:pt idx="7316">
                  <c:v>20.408000000000001</c:v>
                </c:pt>
                <c:pt idx="7317">
                  <c:v>20.407</c:v>
                </c:pt>
                <c:pt idx="7318">
                  <c:v>20.405999999999999</c:v>
                </c:pt>
                <c:pt idx="7319">
                  <c:v>20.393000000000001</c:v>
                </c:pt>
                <c:pt idx="7320">
                  <c:v>20.393000000000001</c:v>
                </c:pt>
                <c:pt idx="7321">
                  <c:v>20.390999999999998</c:v>
                </c:pt>
                <c:pt idx="7322">
                  <c:v>20.378</c:v>
                </c:pt>
                <c:pt idx="7323">
                  <c:v>20.378</c:v>
                </c:pt>
                <c:pt idx="7324">
                  <c:v>20.376000000000001</c:v>
                </c:pt>
                <c:pt idx="7325">
                  <c:v>20.363</c:v>
                </c:pt>
                <c:pt idx="7326">
                  <c:v>20.361999999999998</c:v>
                </c:pt>
                <c:pt idx="7327">
                  <c:v>20.361000000000001</c:v>
                </c:pt>
                <c:pt idx="7328">
                  <c:v>20.347000000000001</c:v>
                </c:pt>
                <c:pt idx="7329">
                  <c:v>20.347000000000001</c:v>
                </c:pt>
                <c:pt idx="7330">
                  <c:v>20.346</c:v>
                </c:pt>
                <c:pt idx="7331">
                  <c:v>20.332000000000001</c:v>
                </c:pt>
                <c:pt idx="7332">
                  <c:v>20.332000000000001</c:v>
                </c:pt>
                <c:pt idx="7333">
                  <c:v>20.315999999999999</c:v>
                </c:pt>
                <c:pt idx="7334">
                  <c:v>20.315999999999999</c:v>
                </c:pt>
                <c:pt idx="7335">
                  <c:v>20.314</c:v>
                </c:pt>
                <c:pt idx="7336">
                  <c:v>20.3</c:v>
                </c:pt>
                <c:pt idx="7337">
                  <c:v>20.3</c:v>
                </c:pt>
                <c:pt idx="7338">
                  <c:v>20.298999999999999</c:v>
                </c:pt>
                <c:pt idx="7339">
                  <c:v>20.283999999999999</c:v>
                </c:pt>
                <c:pt idx="7340">
                  <c:v>20.283999999999999</c:v>
                </c:pt>
                <c:pt idx="7341">
                  <c:v>20.283000000000001</c:v>
                </c:pt>
                <c:pt idx="7342">
                  <c:v>20.268000000000001</c:v>
                </c:pt>
                <c:pt idx="7343">
                  <c:v>20.268000000000001</c:v>
                </c:pt>
                <c:pt idx="7344">
                  <c:v>20.265999999999998</c:v>
                </c:pt>
                <c:pt idx="7345">
                  <c:v>20.251000000000001</c:v>
                </c:pt>
                <c:pt idx="7346">
                  <c:v>20.251000000000001</c:v>
                </c:pt>
                <c:pt idx="7347">
                  <c:v>20.25</c:v>
                </c:pt>
                <c:pt idx="7348">
                  <c:v>20.234999999999999</c:v>
                </c:pt>
                <c:pt idx="7349">
                  <c:v>20.234000000000002</c:v>
                </c:pt>
                <c:pt idx="7350">
                  <c:v>20.233000000000001</c:v>
                </c:pt>
                <c:pt idx="7351">
                  <c:v>20.218</c:v>
                </c:pt>
                <c:pt idx="7352">
                  <c:v>20.218</c:v>
                </c:pt>
                <c:pt idx="7353">
                  <c:v>20.216000000000001</c:v>
                </c:pt>
                <c:pt idx="7354">
                  <c:v>20.201000000000001</c:v>
                </c:pt>
                <c:pt idx="7355">
                  <c:v>20.158999999999999</c:v>
                </c:pt>
                <c:pt idx="7356">
                  <c:v>20.157</c:v>
                </c:pt>
                <c:pt idx="7357">
                  <c:v>20.140999999999998</c:v>
                </c:pt>
                <c:pt idx="7358">
                  <c:v>20.138000000000002</c:v>
                </c:pt>
                <c:pt idx="7359">
                  <c:v>20.135999999999999</c:v>
                </c:pt>
                <c:pt idx="7360">
                  <c:v>20.12</c:v>
                </c:pt>
                <c:pt idx="7361">
                  <c:v>20.12</c:v>
                </c:pt>
                <c:pt idx="7362">
                  <c:v>20.119</c:v>
                </c:pt>
                <c:pt idx="7363">
                  <c:v>20.103000000000002</c:v>
                </c:pt>
                <c:pt idx="7364">
                  <c:v>20.102</c:v>
                </c:pt>
                <c:pt idx="7365">
                  <c:v>20.100999999999999</c:v>
                </c:pt>
                <c:pt idx="7366">
                  <c:v>20.085000000000001</c:v>
                </c:pt>
                <c:pt idx="7367">
                  <c:v>20.085000000000001</c:v>
                </c:pt>
                <c:pt idx="7368">
                  <c:v>20.082999999999998</c:v>
                </c:pt>
                <c:pt idx="7369">
                  <c:v>20.067</c:v>
                </c:pt>
                <c:pt idx="7370">
                  <c:v>20.067</c:v>
                </c:pt>
                <c:pt idx="7371">
                  <c:v>20.065000000000001</c:v>
                </c:pt>
                <c:pt idx="7372">
                  <c:v>20.048999999999999</c:v>
                </c:pt>
                <c:pt idx="7373">
                  <c:v>20.048999999999999</c:v>
                </c:pt>
                <c:pt idx="7374">
                  <c:v>20.047000000000001</c:v>
                </c:pt>
                <c:pt idx="7375">
                  <c:v>20.032</c:v>
                </c:pt>
                <c:pt idx="7376">
                  <c:v>20.030999999999999</c:v>
                </c:pt>
                <c:pt idx="7377">
                  <c:v>20.03</c:v>
                </c:pt>
                <c:pt idx="7378">
                  <c:v>20.013999999999999</c:v>
                </c:pt>
                <c:pt idx="7379">
                  <c:v>20.013000000000002</c:v>
                </c:pt>
                <c:pt idx="7380">
                  <c:v>20.012</c:v>
                </c:pt>
                <c:pt idx="7381">
                  <c:v>19.995000000000001</c:v>
                </c:pt>
                <c:pt idx="7382">
                  <c:v>19.995000000000001</c:v>
                </c:pt>
                <c:pt idx="7383">
                  <c:v>19.994</c:v>
                </c:pt>
                <c:pt idx="7384">
                  <c:v>19.977</c:v>
                </c:pt>
                <c:pt idx="7385">
                  <c:v>19.977</c:v>
                </c:pt>
                <c:pt idx="7386">
                  <c:v>19.975999999999999</c:v>
                </c:pt>
                <c:pt idx="7387">
                  <c:v>19.959</c:v>
                </c:pt>
                <c:pt idx="7388">
                  <c:v>19.959</c:v>
                </c:pt>
                <c:pt idx="7389">
                  <c:v>19.957000000000001</c:v>
                </c:pt>
                <c:pt idx="7390">
                  <c:v>19.940999999999999</c:v>
                </c:pt>
                <c:pt idx="7391">
                  <c:v>19.940999999999999</c:v>
                </c:pt>
                <c:pt idx="7392">
                  <c:v>19.939</c:v>
                </c:pt>
                <c:pt idx="7393">
                  <c:v>19.922999999999998</c:v>
                </c:pt>
                <c:pt idx="7394">
                  <c:v>19.922999999999998</c:v>
                </c:pt>
                <c:pt idx="7395">
                  <c:v>19.920999999999999</c:v>
                </c:pt>
                <c:pt idx="7396">
                  <c:v>19.914000000000001</c:v>
                </c:pt>
                <c:pt idx="7397">
                  <c:v>19.859000000000002</c:v>
                </c:pt>
                <c:pt idx="7398">
                  <c:v>19.858000000000001</c:v>
                </c:pt>
                <c:pt idx="7399">
                  <c:v>19.841000000000001</c:v>
                </c:pt>
                <c:pt idx="7400">
                  <c:v>19.837</c:v>
                </c:pt>
                <c:pt idx="7401">
                  <c:v>19.835999999999999</c:v>
                </c:pt>
                <c:pt idx="7402">
                  <c:v>19.82</c:v>
                </c:pt>
                <c:pt idx="7403">
                  <c:v>19.82</c:v>
                </c:pt>
                <c:pt idx="7404">
                  <c:v>19.818000000000001</c:v>
                </c:pt>
                <c:pt idx="7405">
                  <c:v>19.802</c:v>
                </c:pt>
                <c:pt idx="7406">
                  <c:v>19.802</c:v>
                </c:pt>
                <c:pt idx="7407">
                  <c:v>19.8</c:v>
                </c:pt>
                <c:pt idx="7408">
                  <c:v>19.783999999999999</c:v>
                </c:pt>
                <c:pt idx="7409">
                  <c:v>19.783999999999999</c:v>
                </c:pt>
                <c:pt idx="7410">
                  <c:v>19.782</c:v>
                </c:pt>
                <c:pt idx="7411">
                  <c:v>19.765999999999998</c:v>
                </c:pt>
                <c:pt idx="7412">
                  <c:v>19.765999999999998</c:v>
                </c:pt>
                <c:pt idx="7413">
                  <c:v>19.765000000000001</c:v>
                </c:pt>
                <c:pt idx="7414">
                  <c:v>19.748999999999999</c:v>
                </c:pt>
                <c:pt idx="7415">
                  <c:v>19.748999999999999</c:v>
                </c:pt>
                <c:pt idx="7416">
                  <c:v>19.747</c:v>
                </c:pt>
                <c:pt idx="7417">
                  <c:v>19.731000000000002</c:v>
                </c:pt>
                <c:pt idx="7418">
                  <c:v>19.731000000000002</c:v>
                </c:pt>
                <c:pt idx="7419">
                  <c:v>19.73</c:v>
                </c:pt>
                <c:pt idx="7420">
                  <c:v>19.713999999999999</c:v>
                </c:pt>
                <c:pt idx="7421">
                  <c:v>19.713999999999999</c:v>
                </c:pt>
                <c:pt idx="7422">
                  <c:v>19.713000000000001</c:v>
                </c:pt>
                <c:pt idx="7423">
                  <c:v>19.696999999999999</c:v>
                </c:pt>
                <c:pt idx="7424">
                  <c:v>19.696999999999999</c:v>
                </c:pt>
                <c:pt idx="7425">
                  <c:v>19.695</c:v>
                </c:pt>
                <c:pt idx="7426">
                  <c:v>19.68</c:v>
                </c:pt>
                <c:pt idx="7427">
                  <c:v>19.68</c:v>
                </c:pt>
                <c:pt idx="7428">
                  <c:v>19.678000000000001</c:v>
                </c:pt>
                <c:pt idx="7429">
                  <c:v>19.663</c:v>
                </c:pt>
                <c:pt idx="7430">
                  <c:v>19.663</c:v>
                </c:pt>
                <c:pt idx="7431">
                  <c:v>19.661999999999999</c:v>
                </c:pt>
                <c:pt idx="7432">
                  <c:v>19.646000000000001</c:v>
                </c:pt>
                <c:pt idx="7433">
                  <c:v>19.646000000000001</c:v>
                </c:pt>
                <c:pt idx="7434">
                  <c:v>19.645</c:v>
                </c:pt>
                <c:pt idx="7435">
                  <c:v>19.573</c:v>
                </c:pt>
                <c:pt idx="7436">
                  <c:v>19.571000000000002</c:v>
                </c:pt>
                <c:pt idx="7437">
                  <c:v>19.556999999999999</c:v>
                </c:pt>
                <c:pt idx="7438">
                  <c:v>19.553999999999998</c:v>
                </c:pt>
                <c:pt idx="7439">
                  <c:v>19.553000000000001</c:v>
                </c:pt>
                <c:pt idx="7440">
                  <c:v>19.539000000000001</c:v>
                </c:pt>
                <c:pt idx="7441">
                  <c:v>19.538</c:v>
                </c:pt>
                <c:pt idx="7442">
                  <c:v>19.536999999999999</c:v>
                </c:pt>
                <c:pt idx="7443">
                  <c:v>19.523</c:v>
                </c:pt>
                <c:pt idx="7444">
                  <c:v>19.523</c:v>
                </c:pt>
                <c:pt idx="7445">
                  <c:v>19.521999999999998</c:v>
                </c:pt>
                <c:pt idx="7446">
                  <c:v>19.509</c:v>
                </c:pt>
                <c:pt idx="7447">
                  <c:v>19.507999999999999</c:v>
                </c:pt>
                <c:pt idx="7448">
                  <c:v>19.507000000000001</c:v>
                </c:pt>
                <c:pt idx="7449">
                  <c:v>19.494</c:v>
                </c:pt>
                <c:pt idx="7450">
                  <c:v>19.494</c:v>
                </c:pt>
                <c:pt idx="7451">
                  <c:v>19.492000000000001</c:v>
                </c:pt>
                <c:pt idx="7452">
                  <c:v>19.478999999999999</c:v>
                </c:pt>
                <c:pt idx="7453">
                  <c:v>19.478999999999999</c:v>
                </c:pt>
                <c:pt idx="7454">
                  <c:v>19.478000000000002</c:v>
                </c:pt>
                <c:pt idx="7455">
                  <c:v>19.465</c:v>
                </c:pt>
                <c:pt idx="7456">
                  <c:v>19.465</c:v>
                </c:pt>
                <c:pt idx="7457">
                  <c:v>19.463999999999999</c:v>
                </c:pt>
                <c:pt idx="7458">
                  <c:v>19.451000000000001</c:v>
                </c:pt>
                <c:pt idx="7459">
                  <c:v>19.451000000000001</c:v>
                </c:pt>
                <c:pt idx="7460">
                  <c:v>19.45</c:v>
                </c:pt>
                <c:pt idx="7461">
                  <c:v>19.437999999999999</c:v>
                </c:pt>
                <c:pt idx="7462">
                  <c:v>19.437999999999999</c:v>
                </c:pt>
                <c:pt idx="7463">
                  <c:v>19.437000000000001</c:v>
                </c:pt>
                <c:pt idx="7464">
                  <c:v>19.425000000000001</c:v>
                </c:pt>
                <c:pt idx="7465">
                  <c:v>19.423999999999999</c:v>
                </c:pt>
                <c:pt idx="7466">
                  <c:v>19.422999999999998</c:v>
                </c:pt>
                <c:pt idx="7467">
                  <c:v>19.411999999999999</c:v>
                </c:pt>
                <c:pt idx="7468">
                  <c:v>19.411000000000001</c:v>
                </c:pt>
                <c:pt idx="7469">
                  <c:v>19.41</c:v>
                </c:pt>
                <c:pt idx="7470">
                  <c:v>19.399000000000001</c:v>
                </c:pt>
                <c:pt idx="7471">
                  <c:v>19.399000000000001</c:v>
                </c:pt>
                <c:pt idx="7472">
                  <c:v>19.398</c:v>
                </c:pt>
                <c:pt idx="7473">
                  <c:v>19.387</c:v>
                </c:pt>
                <c:pt idx="7474">
                  <c:v>19.385999999999999</c:v>
                </c:pt>
                <c:pt idx="7475">
                  <c:v>19.385000000000002</c:v>
                </c:pt>
                <c:pt idx="7476">
                  <c:v>19.381</c:v>
                </c:pt>
                <c:pt idx="7477">
                  <c:v>19.346</c:v>
                </c:pt>
                <c:pt idx="7478">
                  <c:v>19.344999999999999</c:v>
                </c:pt>
                <c:pt idx="7479">
                  <c:v>19.335000000000001</c:v>
                </c:pt>
                <c:pt idx="7480">
                  <c:v>19.332999999999998</c:v>
                </c:pt>
                <c:pt idx="7481">
                  <c:v>19.332000000000001</c:v>
                </c:pt>
                <c:pt idx="7482">
                  <c:v>19.323</c:v>
                </c:pt>
                <c:pt idx="7483">
                  <c:v>19.323</c:v>
                </c:pt>
                <c:pt idx="7484">
                  <c:v>19.321999999999999</c:v>
                </c:pt>
                <c:pt idx="7485">
                  <c:v>19.312999999999999</c:v>
                </c:pt>
                <c:pt idx="7486">
                  <c:v>19.312999999999999</c:v>
                </c:pt>
                <c:pt idx="7487">
                  <c:v>19.312000000000001</c:v>
                </c:pt>
                <c:pt idx="7488">
                  <c:v>19.302</c:v>
                </c:pt>
                <c:pt idx="7489">
                  <c:v>19.294</c:v>
                </c:pt>
                <c:pt idx="7490">
                  <c:v>19.294</c:v>
                </c:pt>
                <c:pt idx="7491">
                  <c:v>19.292999999999999</c:v>
                </c:pt>
                <c:pt idx="7492">
                  <c:v>19.285</c:v>
                </c:pt>
                <c:pt idx="7493">
                  <c:v>19.285</c:v>
                </c:pt>
                <c:pt idx="7494">
                  <c:v>19.283999999999999</c:v>
                </c:pt>
                <c:pt idx="7495">
                  <c:v>19.277000000000001</c:v>
                </c:pt>
                <c:pt idx="7496">
                  <c:v>19.276</c:v>
                </c:pt>
                <c:pt idx="7497">
                  <c:v>19.276</c:v>
                </c:pt>
                <c:pt idx="7498">
                  <c:v>19.268999999999998</c:v>
                </c:pt>
                <c:pt idx="7499">
                  <c:v>19.268000000000001</c:v>
                </c:pt>
                <c:pt idx="7500">
                  <c:v>19.268000000000001</c:v>
                </c:pt>
                <c:pt idx="7501">
                  <c:v>19.260999999999999</c:v>
                </c:pt>
                <c:pt idx="7502">
                  <c:v>19.260999999999999</c:v>
                </c:pt>
                <c:pt idx="7503">
                  <c:v>19.260000000000002</c:v>
                </c:pt>
                <c:pt idx="7504">
                  <c:v>19.254000000000001</c:v>
                </c:pt>
                <c:pt idx="7505">
                  <c:v>19.253</c:v>
                </c:pt>
                <c:pt idx="7506">
                  <c:v>19.253</c:v>
                </c:pt>
                <c:pt idx="7507">
                  <c:v>19.247</c:v>
                </c:pt>
                <c:pt idx="7508">
                  <c:v>19.247</c:v>
                </c:pt>
                <c:pt idx="7509">
                  <c:v>19.245999999999999</c:v>
                </c:pt>
                <c:pt idx="7510">
                  <c:v>19.239999999999998</c:v>
                </c:pt>
                <c:pt idx="7511">
                  <c:v>19.239999999999998</c:v>
                </c:pt>
                <c:pt idx="7512">
                  <c:v>19.239999999999998</c:v>
                </c:pt>
                <c:pt idx="7513">
                  <c:v>19.234000000000002</c:v>
                </c:pt>
                <c:pt idx="7514">
                  <c:v>19.2</c:v>
                </c:pt>
                <c:pt idx="7515">
                  <c:v>19.2</c:v>
                </c:pt>
                <c:pt idx="7516">
                  <c:v>19.199000000000002</c:v>
                </c:pt>
                <c:pt idx="7517">
                  <c:v>19.199000000000002</c:v>
                </c:pt>
                <c:pt idx="7518">
                  <c:v>19.199000000000002</c:v>
                </c:pt>
                <c:pt idx="7519">
                  <c:v>19.198</c:v>
                </c:pt>
                <c:pt idx="7520">
                  <c:v>19.198</c:v>
                </c:pt>
                <c:pt idx="7521">
                  <c:v>19.198</c:v>
                </c:pt>
                <c:pt idx="7522">
                  <c:v>19.196999999999999</c:v>
                </c:pt>
                <c:pt idx="7523">
                  <c:v>19.196999999999999</c:v>
                </c:pt>
                <c:pt idx="7524">
                  <c:v>19.196999999999999</c:v>
                </c:pt>
                <c:pt idx="7525">
                  <c:v>19.196999999999999</c:v>
                </c:pt>
                <c:pt idx="7526">
                  <c:v>19.196999999999999</c:v>
                </c:pt>
                <c:pt idx="7527">
                  <c:v>19.198</c:v>
                </c:pt>
                <c:pt idx="7528">
                  <c:v>19.198</c:v>
                </c:pt>
                <c:pt idx="7529">
                  <c:v>19.199000000000002</c:v>
                </c:pt>
                <c:pt idx="7530">
                  <c:v>19.199000000000002</c:v>
                </c:pt>
                <c:pt idx="7531">
                  <c:v>19.199000000000002</c:v>
                </c:pt>
                <c:pt idx="7532">
                  <c:v>19.201000000000001</c:v>
                </c:pt>
                <c:pt idx="7533">
                  <c:v>19.201000000000001</c:v>
                </c:pt>
                <c:pt idx="7534">
                  <c:v>19.201000000000001</c:v>
                </c:pt>
                <c:pt idx="7535">
                  <c:v>19.202999999999999</c:v>
                </c:pt>
                <c:pt idx="7536">
                  <c:v>19.202999999999999</c:v>
                </c:pt>
                <c:pt idx="7537">
                  <c:v>19.202999999999999</c:v>
                </c:pt>
                <c:pt idx="7538">
                  <c:v>19.204000000000001</c:v>
                </c:pt>
                <c:pt idx="7539">
                  <c:v>19.204000000000001</c:v>
                </c:pt>
                <c:pt idx="7540">
                  <c:v>19.204000000000001</c:v>
                </c:pt>
                <c:pt idx="7541">
                  <c:v>19.204999999999998</c:v>
                </c:pt>
                <c:pt idx="7542">
                  <c:v>19.210999999999999</c:v>
                </c:pt>
                <c:pt idx="7543">
                  <c:v>19.210999999999999</c:v>
                </c:pt>
                <c:pt idx="7544">
                  <c:v>19.215</c:v>
                </c:pt>
                <c:pt idx="7545">
                  <c:v>19.215</c:v>
                </c:pt>
                <c:pt idx="7546">
                  <c:v>19.216000000000001</c:v>
                </c:pt>
                <c:pt idx="7547">
                  <c:v>19.22</c:v>
                </c:pt>
                <c:pt idx="7548">
                  <c:v>19.22</c:v>
                </c:pt>
                <c:pt idx="7549">
                  <c:v>19.22</c:v>
                </c:pt>
                <c:pt idx="7550">
                  <c:v>19.224</c:v>
                </c:pt>
                <c:pt idx="7551">
                  <c:v>19.224</c:v>
                </c:pt>
                <c:pt idx="7552">
                  <c:v>19.225000000000001</c:v>
                </c:pt>
                <c:pt idx="7553">
                  <c:v>19.228999999999999</c:v>
                </c:pt>
                <c:pt idx="7554">
                  <c:v>19.228999999999999</c:v>
                </c:pt>
                <c:pt idx="7555">
                  <c:v>19.23</c:v>
                </c:pt>
                <c:pt idx="7556">
                  <c:v>19.234999999999999</c:v>
                </c:pt>
                <c:pt idx="7557">
                  <c:v>19.234999999999999</c:v>
                </c:pt>
                <c:pt idx="7558">
                  <c:v>19.234999999999999</c:v>
                </c:pt>
                <c:pt idx="7559">
                  <c:v>19.239999999999998</c:v>
                </c:pt>
                <c:pt idx="7560">
                  <c:v>19.241</c:v>
                </c:pt>
                <c:pt idx="7561">
                  <c:v>19.241</c:v>
                </c:pt>
                <c:pt idx="7562">
                  <c:v>19.247</c:v>
                </c:pt>
                <c:pt idx="7563">
                  <c:v>19.247</c:v>
                </c:pt>
                <c:pt idx="7564">
                  <c:v>19.247</c:v>
                </c:pt>
                <c:pt idx="7565">
                  <c:v>19.253</c:v>
                </c:pt>
                <c:pt idx="7566">
                  <c:v>19.254000000000001</c:v>
                </c:pt>
                <c:pt idx="7567">
                  <c:v>19.254000000000001</c:v>
                </c:pt>
                <c:pt idx="7568">
                  <c:v>19.260999999999999</c:v>
                </c:pt>
                <c:pt idx="7569">
                  <c:v>19.260999999999999</c:v>
                </c:pt>
                <c:pt idx="7570">
                  <c:v>19.260999999999999</c:v>
                </c:pt>
                <c:pt idx="7571">
                  <c:v>19.268000000000001</c:v>
                </c:pt>
                <c:pt idx="7572">
                  <c:v>19.268000000000001</c:v>
                </c:pt>
                <c:pt idx="7573">
                  <c:v>19.268999999999998</c:v>
                </c:pt>
                <c:pt idx="7574">
                  <c:v>19.276</c:v>
                </c:pt>
                <c:pt idx="7575">
                  <c:v>19.276</c:v>
                </c:pt>
                <c:pt idx="7576">
                  <c:v>19.277000000000001</c:v>
                </c:pt>
                <c:pt idx="7577">
                  <c:v>19.283999999999999</c:v>
                </c:pt>
                <c:pt idx="7578">
                  <c:v>19.283999999999999</c:v>
                </c:pt>
                <c:pt idx="7579">
                  <c:v>19.285</c:v>
                </c:pt>
                <c:pt idx="7580">
                  <c:v>19.292999999999999</c:v>
                </c:pt>
                <c:pt idx="7581">
                  <c:v>19.327000000000002</c:v>
                </c:pt>
                <c:pt idx="7582">
                  <c:v>19.327999999999999</c:v>
                </c:pt>
                <c:pt idx="7583">
                  <c:v>19.338000000000001</c:v>
                </c:pt>
                <c:pt idx="7584">
                  <c:v>19.34</c:v>
                </c:pt>
                <c:pt idx="7585">
                  <c:v>19.341000000000001</c:v>
                </c:pt>
                <c:pt idx="7586">
                  <c:v>19.352</c:v>
                </c:pt>
                <c:pt idx="7587">
                  <c:v>19.352</c:v>
                </c:pt>
                <c:pt idx="7588">
                  <c:v>19.353000000000002</c:v>
                </c:pt>
                <c:pt idx="7589">
                  <c:v>19.363</c:v>
                </c:pt>
                <c:pt idx="7590">
                  <c:v>19.363</c:v>
                </c:pt>
                <c:pt idx="7591">
                  <c:v>19.364000000000001</c:v>
                </c:pt>
                <c:pt idx="7592">
                  <c:v>19.375</c:v>
                </c:pt>
                <c:pt idx="7593">
                  <c:v>19.375</c:v>
                </c:pt>
                <c:pt idx="7594">
                  <c:v>19.388999999999999</c:v>
                </c:pt>
                <c:pt idx="7595">
                  <c:v>19.399999999999999</c:v>
                </c:pt>
                <c:pt idx="7596">
                  <c:v>19.399999999999999</c:v>
                </c:pt>
                <c:pt idx="7597">
                  <c:v>19.401</c:v>
                </c:pt>
                <c:pt idx="7598">
                  <c:v>19.413</c:v>
                </c:pt>
                <c:pt idx="7599">
                  <c:v>19.413</c:v>
                </c:pt>
                <c:pt idx="7600">
                  <c:v>19.414000000000001</c:v>
                </c:pt>
                <c:pt idx="7601">
                  <c:v>19.425999999999998</c:v>
                </c:pt>
                <c:pt idx="7602">
                  <c:v>19.425999999999998</c:v>
                </c:pt>
                <c:pt idx="7603">
                  <c:v>19.428000000000001</c:v>
                </c:pt>
                <c:pt idx="7604">
                  <c:v>19.440000000000001</c:v>
                </c:pt>
                <c:pt idx="7605">
                  <c:v>19.440000000000001</c:v>
                </c:pt>
                <c:pt idx="7606">
                  <c:v>19.440999999999999</c:v>
                </c:pt>
                <c:pt idx="7607">
                  <c:v>19.454000000000001</c:v>
                </c:pt>
                <c:pt idx="7608">
                  <c:v>19.454000000000001</c:v>
                </c:pt>
                <c:pt idx="7609">
                  <c:v>19.454999999999998</c:v>
                </c:pt>
                <c:pt idx="7610">
                  <c:v>19.468</c:v>
                </c:pt>
                <c:pt idx="7611">
                  <c:v>19.468</c:v>
                </c:pt>
                <c:pt idx="7612">
                  <c:v>19.469000000000001</c:v>
                </c:pt>
                <c:pt idx="7613">
                  <c:v>19.481999999999999</c:v>
                </c:pt>
                <c:pt idx="7614">
                  <c:v>19.483000000000001</c:v>
                </c:pt>
                <c:pt idx="7615">
                  <c:v>19.484000000000002</c:v>
                </c:pt>
                <c:pt idx="7616">
                  <c:v>19.497</c:v>
                </c:pt>
                <c:pt idx="7617">
                  <c:v>19.497</c:v>
                </c:pt>
                <c:pt idx="7618">
                  <c:v>19.498000000000001</c:v>
                </c:pt>
                <c:pt idx="7619">
                  <c:v>19.504000000000001</c:v>
                </c:pt>
                <c:pt idx="7620">
                  <c:v>19.504000000000001</c:v>
                </c:pt>
                <c:pt idx="7621">
                  <c:v>19.504999999999999</c:v>
                </c:pt>
                <c:pt idx="7622">
                  <c:v>19.510999999999999</c:v>
                </c:pt>
                <c:pt idx="7623">
                  <c:v>19.55</c:v>
                </c:pt>
                <c:pt idx="7624">
                  <c:v>19.552</c:v>
                </c:pt>
                <c:pt idx="7625">
                  <c:v>19.565999999999999</c:v>
                </c:pt>
                <c:pt idx="7626">
                  <c:v>19.568999999999999</c:v>
                </c:pt>
                <c:pt idx="7627">
                  <c:v>19.571000000000002</c:v>
                </c:pt>
                <c:pt idx="7628">
                  <c:v>19.585000000000001</c:v>
                </c:pt>
                <c:pt idx="7629">
                  <c:v>19.585999999999999</c:v>
                </c:pt>
                <c:pt idx="7630">
                  <c:v>19.587</c:v>
                </c:pt>
                <c:pt idx="7631">
                  <c:v>19.602</c:v>
                </c:pt>
                <c:pt idx="7632">
                  <c:v>19.602</c:v>
                </c:pt>
                <c:pt idx="7633">
                  <c:v>19.603000000000002</c:v>
                </c:pt>
                <c:pt idx="7634">
                  <c:v>19.617999999999999</c:v>
                </c:pt>
                <c:pt idx="7635">
                  <c:v>19.617999999999999</c:v>
                </c:pt>
                <c:pt idx="7636">
                  <c:v>19.62</c:v>
                </c:pt>
                <c:pt idx="7637">
                  <c:v>19.635000000000002</c:v>
                </c:pt>
                <c:pt idx="7638">
                  <c:v>19.635000000000002</c:v>
                </c:pt>
                <c:pt idx="7639">
                  <c:v>19.635999999999999</c:v>
                </c:pt>
                <c:pt idx="7640">
                  <c:v>19.651</c:v>
                </c:pt>
                <c:pt idx="7641">
                  <c:v>19.652000000000001</c:v>
                </c:pt>
                <c:pt idx="7642">
                  <c:v>19.652999999999999</c:v>
                </c:pt>
                <c:pt idx="7643">
                  <c:v>19.669</c:v>
                </c:pt>
                <c:pt idx="7644">
                  <c:v>19.669</c:v>
                </c:pt>
                <c:pt idx="7645">
                  <c:v>19.670000000000002</c:v>
                </c:pt>
                <c:pt idx="7646">
                  <c:v>19.686</c:v>
                </c:pt>
                <c:pt idx="7647">
                  <c:v>19.686</c:v>
                </c:pt>
                <c:pt idx="7648">
                  <c:v>19.687000000000001</c:v>
                </c:pt>
                <c:pt idx="7649">
                  <c:v>19.702999999999999</c:v>
                </c:pt>
                <c:pt idx="7650">
                  <c:v>19.702999999999999</c:v>
                </c:pt>
                <c:pt idx="7651">
                  <c:v>19.704999999999998</c:v>
                </c:pt>
                <c:pt idx="7652">
                  <c:v>19.72</c:v>
                </c:pt>
                <c:pt idx="7653">
                  <c:v>19.721</c:v>
                </c:pt>
                <c:pt idx="7654">
                  <c:v>19.722000000000001</c:v>
                </c:pt>
                <c:pt idx="7655">
                  <c:v>19.738</c:v>
                </c:pt>
                <c:pt idx="7656">
                  <c:v>19.738</c:v>
                </c:pt>
                <c:pt idx="7657">
                  <c:v>19.739999999999998</c:v>
                </c:pt>
                <c:pt idx="7658">
                  <c:v>20.422000000000001</c:v>
                </c:pt>
                <c:pt idx="7659">
                  <c:v>20.423999999999999</c:v>
                </c:pt>
                <c:pt idx="7660">
                  <c:v>20.437000000000001</c:v>
                </c:pt>
                <c:pt idx="7661">
                  <c:v>20.440000000000001</c:v>
                </c:pt>
                <c:pt idx="7662">
                  <c:v>20.442</c:v>
                </c:pt>
                <c:pt idx="7663">
                  <c:v>20.454999999999998</c:v>
                </c:pt>
                <c:pt idx="7664">
                  <c:v>20.456</c:v>
                </c:pt>
                <c:pt idx="7665">
                  <c:v>20.47</c:v>
                </c:pt>
                <c:pt idx="7666">
                  <c:v>20.47</c:v>
                </c:pt>
                <c:pt idx="7667">
                  <c:v>20.471</c:v>
                </c:pt>
                <c:pt idx="7668">
                  <c:v>20.484000000000002</c:v>
                </c:pt>
                <c:pt idx="7669">
                  <c:v>20.486000000000001</c:v>
                </c:pt>
                <c:pt idx="7670">
                  <c:v>20.498000000000001</c:v>
                </c:pt>
                <c:pt idx="7671">
                  <c:v>20.498999999999999</c:v>
                </c:pt>
                <c:pt idx="7672">
                  <c:v>20.5</c:v>
                </c:pt>
                <c:pt idx="7673">
                  <c:v>20.512</c:v>
                </c:pt>
                <c:pt idx="7674">
                  <c:v>20.513000000000002</c:v>
                </c:pt>
                <c:pt idx="7675">
                  <c:v>20.513999999999999</c:v>
                </c:pt>
                <c:pt idx="7676">
                  <c:v>20.526</c:v>
                </c:pt>
                <c:pt idx="7677">
                  <c:v>20.527000000000001</c:v>
                </c:pt>
                <c:pt idx="7678">
                  <c:v>20.527999999999999</c:v>
                </c:pt>
                <c:pt idx="7679">
                  <c:v>20.54</c:v>
                </c:pt>
                <c:pt idx="7680">
                  <c:v>20.54</c:v>
                </c:pt>
                <c:pt idx="7681">
                  <c:v>20.542000000000002</c:v>
                </c:pt>
                <c:pt idx="7682">
                  <c:v>20.553999999999998</c:v>
                </c:pt>
                <c:pt idx="7683">
                  <c:v>20.553999999999998</c:v>
                </c:pt>
                <c:pt idx="7684">
                  <c:v>20.555</c:v>
                </c:pt>
                <c:pt idx="7685">
                  <c:v>20.567</c:v>
                </c:pt>
                <c:pt idx="7686">
                  <c:v>20.568000000000001</c:v>
                </c:pt>
                <c:pt idx="7687">
                  <c:v>20.568999999999999</c:v>
                </c:pt>
                <c:pt idx="7688">
                  <c:v>20.581</c:v>
                </c:pt>
                <c:pt idx="7689">
                  <c:v>20.581</c:v>
                </c:pt>
                <c:pt idx="7690">
                  <c:v>20.582000000000001</c:v>
                </c:pt>
                <c:pt idx="7691">
                  <c:v>20.594000000000001</c:v>
                </c:pt>
                <c:pt idx="7692">
                  <c:v>20.594999999999999</c:v>
                </c:pt>
                <c:pt idx="7693">
                  <c:v>20.606000000000002</c:v>
                </c:pt>
                <c:pt idx="7694">
                  <c:v>20.606999999999999</c:v>
                </c:pt>
                <c:pt idx="7695">
                  <c:v>20.608000000000001</c:v>
                </c:pt>
                <c:pt idx="7696">
                  <c:v>20.611999999999998</c:v>
                </c:pt>
                <c:pt idx="7697">
                  <c:v>20.613</c:v>
                </c:pt>
                <c:pt idx="7698">
                  <c:v>20.614000000000001</c:v>
                </c:pt>
                <c:pt idx="7699">
                  <c:v>20.619</c:v>
                </c:pt>
                <c:pt idx="7700">
                  <c:v>20.65</c:v>
                </c:pt>
                <c:pt idx="7701">
                  <c:v>20.651</c:v>
                </c:pt>
                <c:pt idx="7702">
                  <c:v>20.663</c:v>
                </c:pt>
                <c:pt idx="7703">
                  <c:v>20.664999999999999</c:v>
                </c:pt>
                <c:pt idx="7704">
                  <c:v>20.666</c:v>
                </c:pt>
                <c:pt idx="7705">
                  <c:v>20.677</c:v>
                </c:pt>
                <c:pt idx="7706">
                  <c:v>20.677</c:v>
                </c:pt>
                <c:pt idx="7707">
                  <c:v>20.678000000000001</c:v>
                </c:pt>
                <c:pt idx="7708">
                  <c:v>20.689</c:v>
                </c:pt>
                <c:pt idx="7709">
                  <c:v>20.689</c:v>
                </c:pt>
                <c:pt idx="7710">
                  <c:v>20.69</c:v>
                </c:pt>
                <c:pt idx="7711">
                  <c:v>20.7</c:v>
                </c:pt>
                <c:pt idx="7712">
                  <c:v>20.701000000000001</c:v>
                </c:pt>
                <c:pt idx="7713">
                  <c:v>20.701000000000001</c:v>
                </c:pt>
                <c:pt idx="7714">
                  <c:v>20.710999999999999</c:v>
                </c:pt>
                <c:pt idx="7715">
                  <c:v>20.712</c:v>
                </c:pt>
                <c:pt idx="7716">
                  <c:v>20.713000000000001</c:v>
                </c:pt>
                <c:pt idx="7717">
                  <c:v>20.722999999999999</c:v>
                </c:pt>
                <c:pt idx="7718">
                  <c:v>20.722999999999999</c:v>
                </c:pt>
                <c:pt idx="7719">
                  <c:v>20.724</c:v>
                </c:pt>
                <c:pt idx="7720">
                  <c:v>20.733000000000001</c:v>
                </c:pt>
                <c:pt idx="7721">
                  <c:v>20.734000000000002</c:v>
                </c:pt>
                <c:pt idx="7722">
                  <c:v>20.734000000000002</c:v>
                </c:pt>
                <c:pt idx="7723">
                  <c:v>20.744</c:v>
                </c:pt>
                <c:pt idx="7724">
                  <c:v>20.744</c:v>
                </c:pt>
                <c:pt idx="7725">
                  <c:v>20.745000000000001</c:v>
                </c:pt>
                <c:pt idx="7726">
                  <c:v>20.754000000000001</c:v>
                </c:pt>
                <c:pt idx="7727">
                  <c:v>20.754000000000001</c:v>
                </c:pt>
                <c:pt idx="7728">
                  <c:v>20.754999999999999</c:v>
                </c:pt>
                <c:pt idx="7729">
                  <c:v>20.763999999999999</c:v>
                </c:pt>
                <c:pt idx="7730">
                  <c:v>20.765999999999998</c:v>
                </c:pt>
                <c:pt idx="7731">
                  <c:v>20.765999999999998</c:v>
                </c:pt>
                <c:pt idx="7732">
                  <c:v>20.774999999999999</c:v>
                </c:pt>
                <c:pt idx="7733">
                  <c:v>20.776</c:v>
                </c:pt>
                <c:pt idx="7734">
                  <c:v>20.777000000000001</c:v>
                </c:pt>
                <c:pt idx="7735">
                  <c:v>20.786000000000001</c:v>
                </c:pt>
                <c:pt idx="7736">
                  <c:v>20.786999999999999</c:v>
                </c:pt>
                <c:pt idx="7737">
                  <c:v>20.788</c:v>
                </c:pt>
                <c:pt idx="7738">
                  <c:v>20.795999999999999</c:v>
                </c:pt>
                <c:pt idx="7739">
                  <c:v>20.795999999999999</c:v>
                </c:pt>
                <c:pt idx="7740">
                  <c:v>20.795000000000002</c:v>
                </c:pt>
                <c:pt idx="7741">
                  <c:v>20.788</c:v>
                </c:pt>
                <c:pt idx="7742">
                  <c:v>20.785</c:v>
                </c:pt>
                <c:pt idx="7743">
                  <c:v>20.783999999999999</c:v>
                </c:pt>
                <c:pt idx="7744">
                  <c:v>20.777000000000001</c:v>
                </c:pt>
                <c:pt idx="7745">
                  <c:v>20.777000000000001</c:v>
                </c:pt>
                <c:pt idx="7746">
                  <c:v>20.777000000000001</c:v>
                </c:pt>
                <c:pt idx="7747">
                  <c:v>20.77</c:v>
                </c:pt>
                <c:pt idx="7748">
                  <c:v>20.77</c:v>
                </c:pt>
                <c:pt idx="7749">
                  <c:v>20.77</c:v>
                </c:pt>
                <c:pt idx="7750">
                  <c:v>20.763000000000002</c:v>
                </c:pt>
                <c:pt idx="7751">
                  <c:v>20.763000000000002</c:v>
                </c:pt>
                <c:pt idx="7752">
                  <c:v>20.762</c:v>
                </c:pt>
                <c:pt idx="7753">
                  <c:v>20.756</c:v>
                </c:pt>
                <c:pt idx="7754">
                  <c:v>20.756</c:v>
                </c:pt>
                <c:pt idx="7755">
                  <c:v>20.754999999999999</c:v>
                </c:pt>
                <c:pt idx="7756">
                  <c:v>20.748999999999999</c:v>
                </c:pt>
                <c:pt idx="7757">
                  <c:v>20.748999999999999</c:v>
                </c:pt>
                <c:pt idx="7758">
                  <c:v>20.748000000000001</c:v>
                </c:pt>
                <c:pt idx="7759">
                  <c:v>20.741</c:v>
                </c:pt>
                <c:pt idx="7760">
                  <c:v>20.734999999999999</c:v>
                </c:pt>
                <c:pt idx="7761">
                  <c:v>20.734999999999999</c:v>
                </c:pt>
                <c:pt idx="7762">
                  <c:v>20.734000000000002</c:v>
                </c:pt>
                <c:pt idx="7763">
                  <c:v>20.728000000000002</c:v>
                </c:pt>
                <c:pt idx="7764">
                  <c:v>20.716000000000001</c:v>
                </c:pt>
                <c:pt idx="7765">
                  <c:v>20.713000000000001</c:v>
                </c:pt>
                <c:pt idx="7766">
                  <c:v>20.712</c:v>
                </c:pt>
                <c:pt idx="7767">
                  <c:v>20.71</c:v>
                </c:pt>
                <c:pt idx="7768">
                  <c:v>20.709</c:v>
                </c:pt>
                <c:pt idx="7769">
                  <c:v>20.707000000000001</c:v>
                </c:pt>
                <c:pt idx="7770">
                  <c:v>20.707000000000001</c:v>
                </c:pt>
                <c:pt idx="7771">
                  <c:v>20.704999999999998</c:v>
                </c:pt>
                <c:pt idx="7772">
                  <c:v>20.704000000000001</c:v>
                </c:pt>
                <c:pt idx="7773">
                  <c:v>20.702000000000002</c:v>
                </c:pt>
                <c:pt idx="7774">
                  <c:v>20.702000000000002</c:v>
                </c:pt>
                <c:pt idx="7775">
                  <c:v>20.7</c:v>
                </c:pt>
                <c:pt idx="7776">
                  <c:v>20.7</c:v>
                </c:pt>
                <c:pt idx="7777">
                  <c:v>20.698</c:v>
                </c:pt>
                <c:pt idx="7778">
                  <c:v>20.696999999999999</c:v>
                </c:pt>
                <c:pt idx="7779">
                  <c:v>20.695</c:v>
                </c:pt>
                <c:pt idx="7780">
                  <c:v>20.695</c:v>
                </c:pt>
                <c:pt idx="7781">
                  <c:v>20.693000000000001</c:v>
                </c:pt>
                <c:pt idx="7782">
                  <c:v>20.69</c:v>
                </c:pt>
                <c:pt idx="7783">
                  <c:v>20.69</c:v>
                </c:pt>
                <c:pt idx="7784">
                  <c:v>20.687999999999999</c:v>
                </c:pt>
                <c:pt idx="7785">
                  <c:v>20.687999999999999</c:v>
                </c:pt>
                <c:pt idx="7786">
                  <c:v>20.684999999999999</c:v>
                </c:pt>
                <c:pt idx="7787">
                  <c:v>20.684999999999999</c:v>
                </c:pt>
                <c:pt idx="7788">
                  <c:v>20.683</c:v>
                </c:pt>
                <c:pt idx="7789">
                  <c:v>20.683</c:v>
                </c:pt>
                <c:pt idx="7790">
                  <c:v>20.681000000000001</c:v>
                </c:pt>
                <c:pt idx="7791">
                  <c:v>20.68</c:v>
                </c:pt>
                <c:pt idx="7792">
                  <c:v>20.678000000000001</c:v>
                </c:pt>
                <c:pt idx="7793">
                  <c:v>20.675999999999998</c:v>
                </c:pt>
                <c:pt idx="7794">
                  <c:v>20.675999999999998</c:v>
                </c:pt>
                <c:pt idx="7795">
                  <c:v>20.673999999999999</c:v>
                </c:pt>
                <c:pt idx="7796">
                  <c:v>20.672999999999998</c:v>
                </c:pt>
                <c:pt idx="7797">
                  <c:v>20.670999999999999</c:v>
                </c:pt>
                <c:pt idx="7798">
                  <c:v>20.670999999999999</c:v>
                </c:pt>
                <c:pt idx="7799">
                  <c:v>20.669</c:v>
                </c:pt>
                <c:pt idx="7800">
                  <c:v>20.669</c:v>
                </c:pt>
                <c:pt idx="7801">
                  <c:v>20.666</c:v>
                </c:pt>
                <c:pt idx="7802">
                  <c:v>20.666</c:v>
                </c:pt>
                <c:pt idx="7803">
                  <c:v>20.664000000000001</c:v>
                </c:pt>
                <c:pt idx="7804">
                  <c:v>20.664000000000001</c:v>
                </c:pt>
                <c:pt idx="7805">
                  <c:v>20.661999999999999</c:v>
                </c:pt>
                <c:pt idx="7806">
                  <c:v>20.661999999999999</c:v>
                </c:pt>
                <c:pt idx="7807">
                  <c:v>20.66</c:v>
                </c:pt>
                <c:pt idx="7808">
                  <c:v>20.658999999999999</c:v>
                </c:pt>
                <c:pt idx="7809">
                  <c:v>20.657</c:v>
                </c:pt>
                <c:pt idx="7810">
                  <c:v>20.657</c:v>
                </c:pt>
                <c:pt idx="7811">
                  <c:v>20.655000000000001</c:v>
                </c:pt>
                <c:pt idx="7812">
                  <c:v>20.655000000000001</c:v>
                </c:pt>
                <c:pt idx="7813">
                  <c:v>20.652999999999999</c:v>
                </c:pt>
                <c:pt idx="7814">
                  <c:v>20.652000000000001</c:v>
                </c:pt>
                <c:pt idx="7815">
                  <c:v>20.65</c:v>
                </c:pt>
                <c:pt idx="7816">
                  <c:v>20.65</c:v>
                </c:pt>
                <c:pt idx="7817">
                  <c:v>20.648</c:v>
                </c:pt>
                <c:pt idx="7818">
                  <c:v>20.648</c:v>
                </c:pt>
                <c:pt idx="7819">
                  <c:v>20.646000000000001</c:v>
                </c:pt>
                <c:pt idx="7820">
                  <c:v>20.646000000000001</c:v>
                </c:pt>
                <c:pt idx="7821">
                  <c:v>20.643999999999998</c:v>
                </c:pt>
                <c:pt idx="7822">
                  <c:v>20.643000000000001</c:v>
                </c:pt>
                <c:pt idx="7823">
                  <c:v>20.640999999999998</c:v>
                </c:pt>
                <c:pt idx="7824">
                  <c:v>20.640999999999998</c:v>
                </c:pt>
                <c:pt idx="7825">
                  <c:v>20.638999999999999</c:v>
                </c:pt>
                <c:pt idx="7826">
                  <c:v>20.638999999999999</c:v>
                </c:pt>
                <c:pt idx="7827">
                  <c:v>20.637</c:v>
                </c:pt>
                <c:pt idx="7828">
                  <c:v>20.637</c:v>
                </c:pt>
                <c:pt idx="7829">
                  <c:v>20.635000000000002</c:v>
                </c:pt>
                <c:pt idx="7830">
                  <c:v>20.634</c:v>
                </c:pt>
                <c:pt idx="7831">
                  <c:v>20.632000000000001</c:v>
                </c:pt>
                <c:pt idx="7832">
                  <c:v>20.632000000000001</c:v>
                </c:pt>
                <c:pt idx="7833">
                  <c:v>20.63</c:v>
                </c:pt>
                <c:pt idx="7834">
                  <c:v>20.63</c:v>
                </c:pt>
                <c:pt idx="7835">
                  <c:v>20.628</c:v>
                </c:pt>
                <c:pt idx="7836">
                  <c:v>20.628</c:v>
                </c:pt>
                <c:pt idx="7837">
                  <c:v>20.626000000000001</c:v>
                </c:pt>
                <c:pt idx="7838">
                  <c:v>20.625</c:v>
                </c:pt>
                <c:pt idx="7839">
                  <c:v>20.623000000000001</c:v>
                </c:pt>
                <c:pt idx="7840">
                  <c:v>20.623000000000001</c:v>
                </c:pt>
                <c:pt idx="7841">
                  <c:v>20.620999999999999</c:v>
                </c:pt>
                <c:pt idx="7842">
                  <c:v>20.620999999999999</c:v>
                </c:pt>
                <c:pt idx="7843">
                  <c:v>20.619</c:v>
                </c:pt>
                <c:pt idx="7844">
                  <c:v>20.608000000000001</c:v>
                </c:pt>
                <c:pt idx="7845">
                  <c:v>20.608000000000001</c:v>
                </c:pt>
                <c:pt idx="7846">
                  <c:v>20.603000000000002</c:v>
                </c:pt>
                <c:pt idx="7847">
                  <c:v>20.600999999999999</c:v>
                </c:pt>
                <c:pt idx="7848">
                  <c:v>20.600999999999999</c:v>
                </c:pt>
                <c:pt idx="7849">
                  <c:v>20.596</c:v>
                </c:pt>
                <c:pt idx="7850">
                  <c:v>20.596</c:v>
                </c:pt>
                <c:pt idx="7851">
                  <c:v>20.594999999999999</c:v>
                </c:pt>
                <c:pt idx="7852">
                  <c:v>20.59</c:v>
                </c:pt>
                <c:pt idx="7853">
                  <c:v>20.59</c:v>
                </c:pt>
                <c:pt idx="7854">
                  <c:v>20.59</c:v>
                </c:pt>
                <c:pt idx="7855">
                  <c:v>20.585000000000001</c:v>
                </c:pt>
                <c:pt idx="7856">
                  <c:v>20.585000000000001</c:v>
                </c:pt>
                <c:pt idx="7857">
                  <c:v>20.584</c:v>
                </c:pt>
                <c:pt idx="7858">
                  <c:v>20.579000000000001</c:v>
                </c:pt>
                <c:pt idx="7859">
                  <c:v>20.579000000000001</c:v>
                </c:pt>
                <c:pt idx="7860">
                  <c:v>20.579000000000001</c:v>
                </c:pt>
                <c:pt idx="7861">
                  <c:v>20.574000000000002</c:v>
                </c:pt>
                <c:pt idx="7862">
                  <c:v>20.574000000000002</c:v>
                </c:pt>
                <c:pt idx="7863">
                  <c:v>20.573</c:v>
                </c:pt>
                <c:pt idx="7864">
                  <c:v>20.568999999999999</c:v>
                </c:pt>
                <c:pt idx="7865">
                  <c:v>20.568999999999999</c:v>
                </c:pt>
                <c:pt idx="7866">
                  <c:v>20.568000000000001</c:v>
                </c:pt>
                <c:pt idx="7867">
                  <c:v>20.564</c:v>
                </c:pt>
                <c:pt idx="7868">
                  <c:v>20.564</c:v>
                </c:pt>
                <c:pt idx="7869">
                  <c:v>20.562999999999999</c:v>
                </c:pt>
                <c:pt idx="7870">
                  <c:v>20.559000000000001</c:v>
                </c:pt>
                <c:pt idx="7871">
                  <c:v>20.559000000000001</c:v>
                </c:pt>
                <c:pt idx="7872">
                  <c:v>20.558</c:v>
                </c:pt>
                <c:pt idx="7873">
                  <c:v>20.553999999999998</c:v>
                </c:pt>
                <c:pt idx="7874">
                  <c:v>20.553999999999998</c:v>
                </c:pt>
                <c:pt idx="7875">
                  <c:v>20.553000000000001</c:v>
                </c:pt>
                <c:pt idx="7876">
                  <c:v>20.548999999999999</c:v>
                </c:pt>
                <c:pt idx="7877">
                  <c:v>20.548999999999999</c:v>
                </c:pt>
                <c:pt idx="7878">
                  <c:v>20.548999999999999</c:v>
                </c:pt>
                <c:pt idx="7879">
                  <c:v>20.544</c:v>
                </c:pt>
                <c:pt idx="7880">
                  <c:v>20.544</c:v>
                </c:pt>
                <c:pt idx="7881">
                  <c:v>20.544</c:v>
                </c:pt>
                <c:pt idx="7882">
                  <c:v>20.54</c:v>
                </c:pt>
                <c:pt idx="7883">
                  <c:v>20.477</c:v>
                </c:pt>
                <c:pt idx="7884">
                  <c:v>20.477</c:v>
                </c:pt>
                <c:pt idx="7885">
                  <c:v>20.475000000000001</c:v>
                </c:pt>
                <c:pt idx="7886">
                  <c:v>20.475000000000001</c:v>
                </c:pt>
                <c:pt idx="7887">
                  <c:v>20.475000000000001</c:v>
                </c:pt>
                <c:pt idx="7888">
                  <c:v>20.472999999999999</c:v>
                </c:pt>
                <c:pt idx="7889">
                  <c:v>20.472999999999999</c:v>
                </c:pt>
                <c:pt idx="7890">
                  <c:v>20.472000000000001</c:v>
                </c:pt>
                <c:pt idx="7891">
                  <c:v>20.472000000000001</c:v>
                </c:pt>
                <c:pt idx="7892">
                  <c:v>20.472000000000001</c:v>
                </c:pt>
                <c:pt idx="7893">
                  <c:v>20.47</c:v>
                </c:pt>
                <c:pt idx="7894">
                  <c:v>20.47</c:v>
                </c:pt>
                <c:pt idx="7895">
                  <c:v>20.47</c:v>
                </c:pt>
                <c:pt idx="7896">
                  <c:v>20.469000000000001</c:v>
                </c:pt>
                <c:pt idx="7897">
                  <c:v>20.469000000000001</c:v>
                </c:pt>
                <c:pt idx="7898">
                  <c:v>20.469000000000001</c:v>
                </c:pt>
                <c:pt idx="7899">
                  <c:v>20.468</c:v>
                </c:pt>
                <c:pt idx="7900">
                  <c:v>20.468</c:v>
                </c:pt>
                <c:pt idx="7901">
                  <c:v>20.468</c:v>
                </c:pt>
                <c:pt idx="7902">
                  <c:v>20.466999999999999</c:v>
                </c:pt>
                <c:pt idx="7903">
                  <c:v>20.466999999999999</c:v>
                </c:pt>
                <c:pt idx="7904">
                  <c:v>20.466999999999999</c:v>
                </c:pt>
                <c:pt idx="7905">
                  <c:v>20.466000000000001</c:v>
                </c:pt>
                <c:pt idx="7906">
                  <c:v>20.465</c:v>
                </c:pt>
                <c:pt idx="7907">
                  <c:v>20.465</c:v>
                </c:pt>
                <c:pt idx="7908">
                  <c:v>20.463999999999999</c:v>
                </c:pt>
                <c:pt idx="7909">
                  <c:v>20.463999999999999</c:v>
                </c:pt>
                <c:pt idx="7910">
                  <c:v>20.463999999999999</c:v>
                </c:pt>
                <c:pt idx="7911">
                  <c:v>20.463999999999999</c:v>
                </c:pt>
                <c:pt idx="7912">
                  <c:v>20.463000000000001</c:v>
                </c:pt>
                <c:pt idx="7913">
                  <c:v>20.463000000000001</c:v>
                </c:pt>
                <c:pt idx="7914">
                  <c:v>20.463000000000001</c:v>
                </c:pt>
                <c:pt idx="7915">
                  <c:v>20.462</c:v>
                </c:pt>
                <c:pt idx="7916">
                  <c:v>20.462</c:v>
                </c:pt>
                <c:pt idx="7917">
                  <c:v>20.462</c:v>
                </c:pt>
                <c:pt idx="7918">
                  <c:v>20.462</c:v>
                </c:pt>
                <c:pt idx="7919">
                  <c:v>20.462</c:v>
                </c:pt>
                <c:pt idx="7920">
                  <c:v>20.463000000000001</c:v>
                </c:pt>
                <c:pt idx="7921">
                  <c:v>20.463000000000001</c:v>
                </c:pt>
                <c:pt idx="7922">
                  <c:v>20.463000000000001</c:v>
                </c:pt>
                <c:pt idx="7923">
                  <c:v>20.463000000000001</c:v>
                </c:pt>
                <c:pt idx="7924">
                  <c:v>20.463000000000001</c:v>
                </c:pt>
                <c:pt idx="7925">
                  <c:v>20.463000000000001</c:v>
                </c:pt>
                <c:pt idx="7926">
                  <c:v>20.463000000000001</c:v>
                </c:pt>
                <c:pt idx="7927">
                  <c:v>20.463000000000001</c:v>
                </c:pt>
                <c:pt idx="7928">
                  <c:v>20.463000000000001</c:v>
                </c:pt>
                <c:pt idx="7929">
                  <c:v>20.463999999999999</c:v>
                </c:pt>
                <c:pt idx="7930">
                  <c:v>20.486999999999998</c:v>
                </c:pt>
                <c:pt idx="7931">
                  <c:v>20.486999999999998</c:v>
                </c:pt>
                <c:pt idx="7932">
                  <c:v>20.492999999999999</c:v>
                </c:pt>
                <c:pt idx="7933">
                  <c:v>20.497</c:v>
                </c:pt>
                <c:pt idx="7934">
                  <c:v>20.497</c:v>
                </c:pt>
                <c:pt idx="7935">
                  <c:v>20.504999999999999</c:v>
                </c:pt>
                <c:pt idx="7936">
                  <c:v>20.504999999999999</c:v>
                </c:pt>
                <c:pt idx="7937">
                  <c:v>20.515000000000001</c:v>
                </c:pt>
                <c:pt idx="7938">
                  <c:v>20.515000000000001</c:v>
                </c:pt>
                <c:pt idx="7939">
                  <c:v>20.515999999999998</c:v>
                </c:pt>
                <c:pt idx="7940">
                  <c:v>20.526</c:v>
                </c:pt>
                <c:pt idx="7941">
                  <c:v>20.526</c:v>
                </c:pt>
                <c:pt idx="7942">
                  <c:v>20.527000000000001</c:v>
                </c:pt>
                <c:pt idx="7943">
                  <c:v>20.539000000000001</c:v>
                </c:pt>
                <c:pt idx="7944">
                  <c:v>20.539000000000001</c:v>
                </c:pt>
                <c:pt idx="7945">
                  <c:v>20.54</c:v>
                </c:pt>
                <c:pt idx="7946">
                  <c:v>20.553000000000001</c:v>
                </c:pt>
                <c:pt idx="7947">
                  <c:v>20.585000000000001</c:v>
                </c:pt>
                <c:pt idx="7948">
                  <c:v>20.587</c:v>
                </c:pt>
                <c:pt idx="7949">
                  <c:v>20.603000000000002</c:v>
                </c:pt>
                <c:pt idx="7950">
                  <c:v>20.608000000000001</c:v>
                </c:pt>
                <c:pt idx="7951">
                  <c:v>20.609000000000002</c:v>
                </c:pt>
                <c:pt idx="7952">
                  <c:v>20.626999999999999</c:v>
                </c:pt>
                <c:pt idx="7953">
                  <c:v>20.628</c:v>
                </c:pt>
                <c:pt idx="7954">
                  <c:v>20.629000000000001</c:v>
                </c:pt>
                <c:pt idx="7955">
                  <c:v>20.649000000000001</c:v>
                </c:pt>
                <c:pt idx="7956">
                  <c:v>20.649000000000001</c:v>
                </c:pt>
                <c:pt idx="7957">
                  <c:v>20.651</c:v>
                </c:pt>
                <c:pt idx="7958">
                  <c:v>20.670999999999999</c:v>
                </c:pt>
                <c:pt idx="7959">
                  <c:v>20.672000000000001</c:v>
                </c:pt>
                <c:pt idx="7960">
                  <c:v>20.673999999999999</c:v>
                </c:pt>
                <c:pt idx="7961">
                  <c:v>20.695</c:v>
                </c:pt>
                <c:pt idx="7962">
                  <c:v>20.696000000000002</c:v>
                </c:pt>
                <c:pt idx="7963">
                  <c:v>20.698</c:v>
                </c:pt>
                <c:pt idx="7964">
                  <c:v>20.72</c:v>
                </c:pt>
                <c:pt idx="7965">
                  <c:v>20.721</c:v>
                </c:pt>
                <c:pt idx="7966">
                  <c:v>20.722999999999999</c:v>
                </c:pt>
                <c:pt idx="7967">
                  <c:v>20.747</c:v>
                </c:pt>
                <c:pt idx="7968">
                  <c:v>20.748000000000001</c:v>
                </c:pt>
                <c:pt idx="7969">
                  <c:v>20.75</c:v>
                </c:pt>
                <c:pt idx="7970">
                  <c:v>20.774999999999999</c:v>
                </c:pt>
                <c:pt idx="7971">
                  <c:v>20.776</c:v>
                </c:pt>
                <c:pt idx="7972">
                  <c:v>20.777999999999999</c:v>
                </c:pt>
                <c:pt idx="7973">
                  <c:v>20.805</c:v>
                </c:pt>
                <c:pt idx="7974">
                  <c:v>20.805</c:v>
                </c:pt>
                <c:pt idx="7975">
                  <c:v>20.808</c:v>
                </c:pt>
                <c:pt idx="7976">
                  <c:v>20.835000000000001</c:v>
                </c:pt>
                <c:pt idx="7977">
                  <c:v>20.835999999999999</c:v>
                </c:pt>
                <c:pt idx="7978">
                  <c:v>20.838000000000001</c:v>
                </c:pt>
                <c:pt idx="7979">
                  <c:v>20.963999999999999</c:v>
                </c:pt>
                <c:pt idx="7980">
                  <c:v>20.966999999999999</c:v>
                </c:pt>
                <c:pt idx="7981">
                  <c:v>21</c:v>
                </c:pt>
                <c:pt idx="7982">
                  <c:v>21.007999999999999</c:v>
                </c:pt>
                <c:pt idx="7983">
                  <c:v>21.010999999999999</c:v>
                </c:pt>
                <c:pt idx="7984">
                  <c:v>21.044</c:v>
                </c:pt>
                <c:pt idx="7985">
                  <c:v>21.045000000000002</c:v>
                </c:pt>
                <c:pt idx="7986">
                  <c:v>21.047999999999998</c:v>
                </c:pt>
                <c:pt idx="7987">
                  <c:v>21.082999999999998</c:v>
                </c:pt>
                <c:pt idx="7988">
                  <c:v>21.084</c:v>
                </c:pt>
                <c:pt idx="7989">
                  <c:v>21.087</c:v>
                </c:pt>
                <c:pt idx="7990">
                  <c:v>21.122</c:v>
                </c:pt>
                <c:pt idx="7991">
                  <c:v>21.123000000000001</c:v>
                </c:pt>
                <c:pt idx="7992">
                  <c:v>21.126000000000001</c:v>
                </c:pt>
                <c:pt idx="7993">
                  <c:v>21.163</c:v>
                </c:pt>
                <c:pt idx="7994">
                  <c:v>21.163</c:v>
                </c:pt>
                <c:pt idx="7995">
                  <c:v>21.167000000000002</c:v>
                </c:pt>
                <c:pt idx="7996">
                  <c:v>21.204000000000001</c:v>
                </c:pt>
                <c:pt idx="7997">
                  <c:v>21.204999999999998</c:v>
                </c:pt>
                <c:pt idx="7998">
                  <c:v>21.209</c:v>
                </c:pt>
                <c:pt idx="7999">
                  <c:v>21.247</c:v>
                </c:pt>
                <c:pt idx="8000">
                  <c:v>21.248000000000001</c:v>
                </c:pt>
                <c:pt idx="8001">
                  <c:v>21.251000000000001</c:v>
                </c:pt>
                <c:pt idx="8002">
                  <c:v>21.291</c:v>
                </c:pt>
                <c:pt idx="8003">
                  <c:v>21.291</c:v>
                </c:pt>
                <c:pt idx="8004">
                  <c:v>21.295000000000002</c:v>
                </c:pt>
                <c:pt idx="8005">
                  <c:v>21.335000000000001</c:v>
                </c:pt>
                <c:pt idx="8006">
                  <c:v>21.335000000000001</c:v>
                </c:pt>
                <c:pt idx="8007">
                  <c:v>21.338999999999999</c:v>
                </c:pt>
                <c:pt idx="8008">
                  <c:v>21.38</c:v>
                </c:pt>
                <c:pt idx="8009">
                  <c:v>21.38</c:v>
                </c:pt>
                <c:pt idx="8010">
                  <c:v>21.384</c:v>
                </c:pt>
                <c:pt idx="8011">
                  <c:v>21.425999999999998</c:v>
                </c:pt>
                <c:pt idx="8012">
                  <c:v>21.562999999999999</c:v>
                </c:pt>
                <c:pt idx="8013">
                  <c:v>21.567</c:v>
                </c:pt>
                <c:pt idx="8014">
                  <c:v>21.611000000000001</c:v>
                </c:pt>
                <c:pt idx="8015">
                  <c:v>21.622</c:v>
                </c:pt>
                <c:pt idx="8016">
                  <c:v>21.626000000000001</c:v>
                </c:pt>
                <c:pt idx="8017">
                  <c:v>21.670999999999999</c:v>
                </c:pt>
                <c:pt idx="8018">
                  <c:v>21.672000000000001</c:v>
                </c:pt>
                <c:pt idx="8019">
                  <c:v>21.675999999999998</c:v>
                </c:pt>
                <c:pt idx="8020">
                  <c:v>21.722000000000001</c:v>
                </c:pt>
                <c:pt idx="8021">
                  <c:v>21.722000000000001</c:v>
                </c:pt>
                <c:pt idx="8022">
                  <c:v>21.727</c:v>
                </c:pt>
                <c:pt idx="8023">
                  <c:v>21.773</c:v>
                </c:pt>
                <c:pt idx="8024">
                  <c:v>21.774000000000001</c:v>
                </c:pt>
                <c:pt idx="8025">
                  <c:v>21.777999999999999</c:v>
                </c:pt>
                <c:pt idx="8026">
                  <c:v>21.824999999999999</c:v>
                </c:pt>
                <c:pt idx="8027">
                  <c:v>21.826000000000001</c:v>
                </c:pt>
                <c:pt idx="8028">
                  <c:v>21.83</c:v>
                </c:pt>
                <c:pt idx="8029">
                  <c:v>21.878</c:v>
                </c:pt>
                <c:pt idx="8030">
                  <c:v>21.878</c:v>
                </c:pt>
                <c:pt idx="8031">
                  <c:v>21.882999999999999</c:v>
                </c:pt>
                <c:pt idx="8032">
                  <c:v>21.931000000000001</c:v>
                </c:pt>
                <c:pt idx="8033">
                  <c:v>21.931000000000001</c:v>
                </c:pt>
                <c:pt idx="8034">
                  <c:v>21.936</c:v>
                </c:pt>
                <c:pt idx="8035">
                  <c:v>21.984000000000002</c:v>
                </c:pt>
                <c:pt idx="8036">
                  <c:v>21.984999999999999</c:v>
                </c:pt>
                <c:pt idx="8037">
                  <c:v>21.99</c:v>
                </c:pt>
                <c:pt idx="8038">
                  <c:v>22.039000000000001</c:v>
                </c:pt>
                <c:pt idx="8039">
                  <c:v>22.04</c:v>
                </c:pt>
                <c:pt idx="8040">
                  <c:v>22.045000000000002</c:v>
                </c:pt>
                <c:pt idx="8041">
                  <c:v>22.094000000000001</c:v>
                </c:pt>
                <c:pt idx="8042">
                  <c:v>22.094999999999999</c:v>
                </c:pt>
                <c:pt idx="8043">
                  <c:v>22.1</c:v>
                </c:pt>
                <c:pt idx="8044">
                  <c:v>22.15</c:v>
                </c:pt>
                <c:pt idx="8045">
                  <c:v>22.315999999999999</c:v>
                </c:pt>
                <c:pt idx="8046">
                  <c:v>22.369</c:v>
                </c:pt>
                <c:pt idx="8047">
                  <c:v>22.381</c:v>
                </c:pt>
                <c:pt idx="8048">
                  <c:v>22.385000000000002</c:v>
                </c:pt>
                <c:pt idx="8049">
                  <c:v>22.437000000000001</c:v>
                </c:pt>
                <c:pt idx="8050">
                  <c:v>22.437999999999999</c:v>
                </c:pt>
                <c:pt idx="8051">
                  <c:v>22.443000000000001</c:v>
                </c:pt>
                <c:pt idx="8052">
                  <c:v>22.495000000000001</c:v>
                </c:pt>
                <c:pt idx="8053">
                  <c:v>22.495999999999999</c:v>
                </c:pt>
                <c:pt idx="8054">
                  <c:v>22.501000000000001</c:v>
                </c:pt>
                <c:pt idx="8055">
                  <c:v>22.553999999999998</c:v>
                </c:pt>
                <c:pt idx="8056">
                  <c:v>22.555</c:v>
                </c:pt>
                <c:pt idx="8057">
                  <c:v>22.611999999999998</c:v>
                </c:pt>
                <c:pt idx="8058">
                  <c:v>22.613</c:v>
                </c:pt>
                <c:pt idx="8059">
                  <c:v>22.617999999999999</c:v>
                </c:pt>
                <c:pt idx="8060">
                  <c:v>22.670999999999999</c:v>
                </c:pt>
                <c:pt idx="8061">
                  <c:v>22.672000000000001</c:v>
                </c:pt>
                <c:pt idx="8062">
                  <c:v>22.677</c:v>
                </c:pt>
                <c:pt idx="8063">
                  <c:v>22.73</c:v>
                </c:pt>
                <c:pt idx="8064">
                  <c:v>22.731000000000002</c:v>
                </c:pt>
                <c:pt idx="8065">
                  <c:v>22.736000000000001</c:v>
                </c:pt>
                <c:pt idx="8066">
                  <c:v>22.789000000000001</c:v>
                </c:pt>
                <c:pt idx="8067">
                  <c:v>22.79</c:v>
                </c:pt>
                <c:pt idx="8068">
                  <c:v>22.795000000000002</c:v>
                </c:pt>
                <c:pt idx="8069">
                  <c:v>22.849</c:v>
                </c:pt>
                <c:pt idx="8070">
                  <c:v>22.849</c:v>
                </c:pt>
                <c:pt idx="8071">
                  <c:v>22.853999999999999</c:v>
                </c:pt>
                <c:pt idx="8072">
                  <c:v>22.908000000000001</c:v>
                </c:pt>
                <c:pt idx="8073">
                  <c:v>22.908999999999999</c:v>
                </c:pt>
                <c:pt idx="8074">
                  <c:v>22.914000000000001</c:v>
                </c:pt>
                <c:pt idx="8075">
                  <c:v>22.966999999999999</c:v>
                </c:pt>
                <c:pt idx="8076">
                  <c:v>23.138999999999999</c:v>
                </c:pt>
                <c:pt idx="8077">
                  <c:v>23.143999999999998</c:v>
                </c:pt>
                <c:pt idx="8078">
                  <c:v>23.199000000000002</c:v>
                </c:pt>
                <c:pt idx="8079">
                  <c:v>23.212</c:v>
                </c:pt>
                <c:pt idx="8080">
                  <c:v>23.216000000000001</c:v>
                </c:pt>
                <c:pt idx="8081">
                  <c:v>23.27</c:v>
                </c:pt>
                <c:pt idx="8082">
                  <c:v>23.271000000000001</c:v>
                </c:pt>
                <c:pt idx="8083">
                  <c:v>23.276</c:v>
                </c:pt>
                <c:pt idx="8084">
                  <c:v>23.33</c:v>
                </c:pt>
                <c:pt idx="8085">
                  <c:v>23.331</c:v>
                </c:pt>
                <c:pt idx="8086">
                  <c:v>23.335999999999999</c:v>
                </c:pt>
                <c:pt idx="8087">
                  <c:v>23.39</c:v>
                </c:pt>
                <c:pt idx="8088">
                  <c:v>23.390999999999998</c:v>
                </c:pt>
                <c:pt idx="8089">
                  <c:v>23.396000000000001</c:v>
                </c:pt>
                <c:pt idx="8090">
                  <c:v>23.449000000000002</c:v>
                </c:pt>
                <c:pt idx="8091">
                  <c:v>23.454999999999998</c:v>
                </c:pt>
                <c:pt idx="8092">
                  <c:v>23.509</c:v>
                </c:pt>
                <c:pt idx="8093">
                  <c:v>23.51</c:v>
                </c:pt>
                <c:pt idx="8094">
                  <c:v>23.515000000000001</c:v>
                </c:pt>
                <c:pt idx="8095">
                  <c:v>23.568999999999999</c:v>
                </c:pt>
                <c:pt idx="8096">
                  <c:v>23.57</c:v>
                </c:pt>
                <c:pt idx="8097">
                  <c:v>23.574999999999999</c:v>
                </c:pt>
                <c:pt idx="8098">
                  <c:v>23.628</c:v>
                </c:pt>
                <c:pt idx="8099">
                  <c:v>23.629000000000001</c:v>
                </c:pt>
                <c:pt idx="8100">
                  <c:v>23.634</c:v>
                </c:pt>
                <c:pt idx="8101">
                  <c:v>23.687000000000001</c:v>
                </c:pt>
                <c:pt idx="8102">
                  <c:v>23.687999999999999</c:v>
                </c:pt>
                <c:pt idx="8103">
                  <c:v>23.693000000000001</c:v>
                </c:pt>
                <c:pt idx="8104">
                  <c:v>23.747</c:v>
                </c:pt>
                <c:pt idx="8105">
                  <c:v>23.748000000000001</c:v>
                </c:pt>
                <c:pt idx="8106">
                  <c:v>23.753</c:v>
                </c:pt>
                <c:pt idx="8107">
                  <c:v>23.812000000000001</c:v>
                </c:pt>
                <c:pt idx="8108">
                  <c:v>23.864999999999998</c:v>
                </c:pt>
                <c:pt idx="8109">
                  <c:v>23.866</c:v>
                </c:pt>
                <c:pt idx="8110">
                  <c:v>23.870999999999999</c:v>
                </c:pt>
                <c:pt idx="8111">
                  <c:v>23.923999999999999</c:v>
                </c:pt>
                <c:pt idx="8112">
                  <c:v>23.925000000000001</c:v>
                </c:pt>
                <c:pt idx="8113">
                  <c:v>23.928999999999998</c:v>
                </c:pt>
                <c:pt idx="8114">
                  <c:v>23.981999999999999</c:v>
                </c:pt>
                <c:pt idx="8115">
                  <c:v>23.983000000000001</c:v>
                </c:pt>
                <c:pt idx="8116">
                  <c:v>23.988</c:v>
                </c:pt>
                <c:pt idx="8117">
                  <c:v>24.041</c:v>
                </c:pt>
                <c:pt idx="8118">
                  <c:v>24.041</c:v>
                </c:pt>
                <c:pt idx="8119">
                  <c:v>24.045999999999999</c:v>
                </c:pt>
                <c:pt idx="8120">
                  <c:v>24.097999999999999</c:v>
                </c:pt>
                <c:pt idx="8121">
                  <c:v>24.099</c:v>
                </c:pt>
                <c:pt idx="8122">
                  <c:v>24.103999999999999</c:v>
                </c:pt>
                <c:pt idx="8123">
                  <c:v>24.155999999999999</c:v>
                </c:pt>
                <c:pt idx="8124">
                  <c:v>24.157</c:v>
                </c:pt>
                <c:pt idx="8125">
                  <c:v>24.161000000000001</c:v>
                </c:pt>
                <c:pt idx="8126">
                  <c:v>24.213000000000001</c:v>
                </c:pt>
                <c:pt idx="8127">
                  <c:v>24.382999999999999</c:v>
                </c:pt>
                <c:pt idx="8128">
                  <c:v>24.388000000000002</c:v>
                </c:pt>
                <c:pt idx="8129">
                  <c:v>24.439</c:v>
                </c:pt>
                <c:pt idx="8130">
                  <c:v>24.451000000000001</c:v>
                </c:pt>
                <c:pt idx="8131">
                  <c:v>24.456</c:v>
                </c:pt>
                <c:pt idx="8132">
                  <c:v>24.506</c:v>
                </c:pt>
                <c:pt idx="8133">
                  <c:v>24.507000000000001</c:v>
                </c:pt>
                <c:pt idx="8134">
                  <c:v>24.512</c:v>
                </c:pt>
                <c:pt idx="8135">
                  <c:v>24.562000000000001</c:v>
                </c:pt>
                <c:pt idx="8136">
                  <c:v>24.562999999999999</c:v>
                </c:pt>
                <c:pt idx="8137">
                  <c:v>24.568000000000001</c:v>
                </c:pt>
                <c:pt idx="8138">
                  <c:v>24.617000000000001</c:v>
                </c:pt>
                <c:pt idx="8139">
                  <c:v>24.619</c:v>
                </c:pt>
                <c:pt idx="8140">
                  <c:v>24.672000000000001</c:v>
                </c:pt>
                <c:pt idx="8141">
                  <c:v>24.672999999999998</c:v>
                </c:pt>
                <c:pt idx="8142">
                  <c:v>24.678000000000001</c:v>
                </c:pt>
                <c:pt idx="8143">
                  <c:v>24.728000000000002</c:v>
                </c:pt>
                <c:pt idx="8144">
                  <c:v>24.731999999999999</c:v>
                </c:pt>
                <c:pt idx="8145">
                  <c:v>24.780999999999999</c:v>
                </c:pt>
                <c:pt idx="8146">
                  <c:v>24.782</c:v>
                </c:pt>
                <c:pt idx="8147">
                  <c:v>24.786999999999999</c:v>
                </c:pt>
                <c:pt idx="8148">
                  <c:v>24.835000000000001</c:v>
                </c:pt>
                <c:pt idx="8149">
                  <c:v>24.835999999999999</c:v>
                </c:pt>
                <c:pt idx="8150">
                  <c:v>24.84</c:v>
                </c:pt>
                <c:pt idx="8151">
                  <c:v>24.888000000000002</c:v>
                </c:pt>
                <c:pt idx="8152">
                  <c:v>24.888999999999999</c:v>
                </c:pt>
                <c:pt idx="8153">
                  <c:v>24.893999999999998</c:v>
                </c:pt>
                <c:pt idx="8154">
                  <c:v>24.940999999999999</c:v>
                </c:pt>
                <c:pt idx="8155">
                  <c:v>24.942</c:v>
                </c:pt>
                <c:pt idx="8156">
                  <c:v>24.946000000000002</c:v>
                </c:pt>
                <c:pt idx="8157">
                  <c:v>24.992999999999999</c:v>
                </c:pt>
                <c:pt idx="8158">
                  <c:v>25.141999999999999</c:v>
                </c:pt>
                <c:pt idx="8159">
                  <c:v>25.146000000000001</c:v>
                </c:pt>
                <c:pt idx="8160">
                  <c:v>25.190999999999999</c:v>
                </c:pt>
                <c:pt idx="8161">
                  <c:v>25.202999999999999</c:v>
                </c:pt>
                <c:pt idx="8162">
                  <c:v>25.207000000000001</c:v>
                </c:pt>
                <c:pt idx="8163">
                  <c:v>25.251999999999999</c:v>
                </c:pt>
                <c:pt idx="8164">
                  <c:v>25.251999999999999</c:v>
                </c:pt>
                <c:pt idx="8165">
                  <c:v>25.256</c:v>
                </c:pt>
                <c:pt idx="8166">
                  <c:v>25.300999999999998</c:v>
                </c:pt>
                <c:pt idx="8167">
                  <c:v>25.302</c:v>
                </c:pt>
                <c:pt idx="8168">
                  <c:v>25.306000000000001</c:v>
                </c:pt>
                <c:pt idx="8169">
                  <c:v>25.35</c:v>
                </c:pt>
                <c:pt idx="8170">
                  <c:v>25.350999999999999</c:v>
                </c:pt>
                <c:pt idx="8171">
                  <c:v>25.355</c:v>
                </c:pt>
                <c:pt idx="8172">
                  <c:v>25.398</c:v>
                </c:pt>
                <c:pt idx="8173">
                  <c:v>25.399000000000001</c:v>
                </c:pt>
                <c:pt idx="8174">
                  <c:v>25.402999999999999</c:v>
                </c:pt>
                <c:pt idx="8175">
                  <c:v>25.446999999999999</c:v>
                </c:pt>
                <c:pt idx="8176">
                  <c:v>25.451000000000001</c:v>
                </c:pt>
                <c:pt idx="8177">
                  <c:v>25.492999999999999</c:v>
                </c:pt>
                <c:pt idx="8178">
                  <c:v>25.494</c:v>
                </c:pt>
                <c:pt idx="8179">
                  <c:v>25.498000000000001</c:v>
                </c:pt>
                <c:pt idx="8180">
                  <c:v>25.54</c:v>
                </c:pt>
                <c:pt idx="8181">
                  <c:v>25.54</c:v>
                </c:pt>
                <c:pt idx="8182">
                  <c:v>25.544</c:v>
                </c:pt>
                <c:pt idx="8183">
                  <c:v>25.585000000000001</c:v>
                </c:pt>
                <c:pt idx="8184">
                  <c:v>25.587</c:v>
                </c:pt>
                <c:pt idx="8185">
                  <c:v>25.59</c:v>
                </c:pt>
                <c:pt idx="8186">
                  <c:v>25.631</c:v>
                </c:pt>
                <c:pt idx="8187">
                  <c:v>25.632000000000001</c:v>
                </c:pt>
                <c:pt idx="8188">
                  <c:v>25.635000000000002</c:v>
                </c:pt>
                <c:pt idx="8189">
                  <c:v>25.675999999999998</c:v>
                </c:pt>
                <c:pt idx="8190">
                  <c:v>25.803000000000001</c:v>
                </c:pt>
                <c:pt idx="8191">
                  <c:v>25.806999999999999</c:v>
                </c:pt>
                <c:pt idx="8192">
                  <c:v>25.844999999999999</c:v>
                </c:pt>
                <c:pt idx="8193">
                  <c:v>25.855</c:v>
                </c:pt>
                <c:pt idx="8194">
                  <c:v>25.858000000000001</c:v>
                </c:pt>
                <c:pt idx="8195">
                  <c:v>25.896000000000001</c:v>
                </c:pt>
                <c:pt idx="8196">
                  <c:v>25.896000000000001</c:v>
                </c:pt>
                <c:pt idx="8197">
                  <c:v>25.9</c:v>
                </c:pt>
                <c:pt idx="8198">
                  <c:v>25.936</c:v>
                </c:pt>
                <c:pt idx="8199">
                  <c:v>25.937000000000001</c:v>
                </c:pt>
                <c:pt idx="8200">
                  <c:v>25.940999999999999</c:v>
                </c:pt>
                <c:pt idx="8201">
                  <c:v>25.981000000000002</c:v>
                </c:pt>
                <c:pt idx="8202">
                  <c:v>26.016999999999999</c:v>
                </c:pt>
                <c:pt idx="8203">
                  <c:v>26.016999999999999</c:v>
                </c:pt>
                <c:pt idx="8204">
                  <c:v>26.021000000000001</c:v>
                </c:pt>
                <c:pt idx="8205">
                  <c:v>26.056000000000001</c:v>
                </c:pt>
                <c:pt idx="8206">
                  <c:v>26.056000000000001</c:v>
                </c:pt>
                <c:pt idx="8207">
                  <c:v>26.06</c:v>
                </c:pt>
                <c:pt idx="8208">
                  <c:v>26.094000000000001</c:v>
                </c:pt>
                <c:pt idx="8209">
                  <c:v>26.094999999999999</c:v>
                </c:pt>
                <c:pt idx="8210">
                  <c:v>26.097999999999999</c:v>
                </c:pt>
                <c:pt idx="8211">
                  <c:v>26.132000000000001</c:v>
                </c:pt>
                <c:pt idx="8212">
                  <c:v>26.132000000000001</c:v>
                </c:pt>
                <c:pt idx="8213">
                  <c:v>26.135000000000002</c:v>
                </c:pt>
                <c:pt idx="8214">
                  <c:v>26.169</c:v>
                </c:pt>
                <c:pt idx="8215">
                  <c:v>26.169</c:v>
                </c:pt>
                <c:pt idx="8216">
                  <c:v>26.172000000000001</c:v>
                </c:pt>
                <c:pt idx="8217">
                  <c:v>26.204999999999998</c:v>
                </c:pt>
                <c:pt idx="8218">
                  <c:v>26.206</c:v>
                </c:pt>
                <c:pt idx="8219">
                  <c:v>26.209</c:v>
                </c:pt>
                <c:pt idx="8220">
                  <c:v>26.241</c:v>
                </c:pt>
                <c:pt idx="8221">
                  <c:v>26.437999999999999</c:v>
                </c:pt>
                <c:pt idx="8222">
                  <c:v>26.439</c:v>
                </c:pt>
                <c:pt idx="8223">
                  <c:v>26.452000000000002</c:v>
                </c:pt>
                <c:pt idx="8224">
                  <c:v>26.46</c:v>
                </c:pt>
                <c:pt idx="8225">
                  <c:v>26.462</c:v>
                </c:pt>
                <c:pt idx="8226">
                  <c:v>26.475000000000001</c:v>
                </c:pt>
                <c:pt idx="8227">
                  <c:v>26.475000000000001</c:v>
                </c:pt>
                <c:pt idx="8228">
                  <c:v>26.475999999999999</c:v>
                </c:pt>
                <c:pt idx="8229">
                  <c:v>26.49</c:v>
                </c:pt>
                <c:pt idx="8230">
                  <c:v>26.49</c:v>
                </c:pt>
                <c:pt idx="8231">
                  <c:v>26.491</c:v>
                </c:pt>
                <c:pt idx="8232">
                  <c:v>26.504000000000001</c:v>
                </c:pt>
                <c:pt idx="8233">
                  <c:v>26.504999999999999</c:v>
                </c:pt>
                <c:pt idx="8234">
                  <c:v>26.506</c:v>
                </c:pt>
                <c:pt idx="8235">
                  <c:v>26.521000000000001</c:v>
                </c:pt>
                <c:pt idx="8236">
                  <c:v>26.533999999999999</c:v>
                </c:pt>
                <c:pt idx="8237">
                  <c:v>26.561</c:v>
                </c:pt>
                <c:pt idx="8238">
                  <c:v>26.567</c:v>
                </c:pt>
                <c:pt idx="8239">
                  <c:v>26.57</c:v>
                </c:pt>
                <c:pt idx="8240">
                  <c:v>26.571000000000002</c:v>
                </c:pt>
                <c:pt idx="8241">
                  <c:v>26.577000000000002</c:v>
                </c:pt>
                <c:pt idx="8242">
                  <c:v>26.577000000000002</c:v>
                </c:pt>
                <c:pt idx="8243">
                  <c:v>26.579000000000001</c:v>
                </c:pt>
                <c:pt idx="8244">
                  <c:v>26.584</c:v>
                </c:pt>
                <c:pt idx="8245">
                  <c:v>26.585000000000001</c:v>
                </c:pt>
                <c:pt idx="8246">
                  <c:v>26.585999999999999</c:v>
                </c:pt>
                <c:pt idx="8247">
                  <c:v>26.591999999999999</c:v>
                </c:pt>
                <c:pt idx="8248">
                  <c:v>26.591999999999999</c:v>
                </c:pt>
                <c:pt idx="8249">
                  <c:v>26.593</c:v>
                </c:pt>
                <c:pt idx="8250">
                  <c:v>26.599</c:v>
                </c:pt>
                <c:pt idx="8251">
                  <c:v>26.599</c:v>
                </c:pt>
                <c:pt idx="8252">
                  <c:v>26.600999999999999</c:v>
                </c:pt>
                <c:pt idx="8253">
                  <c:v>26.606000000000002</c:v>
                </c:pt>
                <c:pt idx="8254">
                  <c:v>26.606999999999999</c:v>
                </c:pt>
                <c:pt idx="8255">
                  <c:v>26.608000000000001</c:v>
                </c:pt>
                <c:pt idx="8256">
                  <c:v>26.614000000000001</c:v>
                </c:pt>
                <c:pt idx="8257">
                  <c:v>26.614000000000001</c:v>
                </c:pt>
                <c:pt idx="8258">
                  <c:v>26.614999999999998</c:v>
                </c:pt>
                <c:pt idx="8259">
                  <c:v>26.620999999999999</c:v>
                </c:pt>
                <c:pt idx="8260">
                  <c:v>26.622</c:v>
                </c:pt>
                <c:pt idx="8261">
                  <c:v>26.623000000000001</c:v>
                </c:pt>
                <c:pt idx="8262">
                  <c:v>26.628</c:v>
                </c:pt>
                <c:pt idx="8263">
                  <c:v>26.629000000000001</c:v>
                </c:pt>
                <c:pt idx="8264">
                  <c:v>26.63</c:v>
                </c:pt>
                <c:pt idx="8265">
                  <c:v>26.635999999999999</c:v>
                </c:pt>
                <c:pt idx="8266">
                  <c:v>26.635999999999999</c:v>
                </c:pt>
                <c:pt idx="8267">
                  <c:v>26.637</c:v>
                </c:pt>
                <c:pt idx="8268">
                  <c:v>26.643000000000001</c:v>
                </c:pt>
                <c:pt idx="8269">
                  <c:v>26.643999999999998</c:v>
                </c:pt>
                <c:pt idx="8270">
                  <c:v>26.658999999999999</c:v>
                </c:pt>
                <c:pt idx="8271">
                  <c:v>26.66</c:v>
                </c:pt>
                <c:pt idx="8272">
                  <c:v>26.672999999999998</c:v>
                </c:pt>
                <c:pt idx="8273">
                  <c:v>26.673999999999999</c:v>
                </c:pt>
                <c:pt idx="8274">
                  <c:v>26.675000000000001</c:v>
                </c:pt>
                <c:pt idx="8275">
                  <c:v>26.687999999999999</c:v>
                </c:pt>
                <c:pt idx="8276">
                  <c:v>26.687999999999999</c:v>
                </c:pt>
                <c:pt idx="8277">
                  <c:v>26.69</c:v>
                </c:pt>
                <c:pt idx="8278">
                  <c:v>26.702999999999999</c:v>
                </c:pt>
                <c:pt idx="8279">
                  <c:v>26.702999999999999</c:v>
                </c:pt>
                <c:pt idx="8280">
                  <c:v>26.704000000000001</c:v>
                </c:pt>
                <c:pt idx="8281">
                  <c:v>26.718</c:v>
                </c:pt>
                <c:pt idx="8282">
                  <c:v>26.718</c:v>
                </c:pt>
                <c:pt idx="8283">
                  <c:v>26.719000000000001</c:v>
                </c:pt>
                <c:pt idx="8284">
                  <c:v>26.733000000000001</c:v>
                </c:pt>
                <c:pt idx="8285">
                  <c:v>26.969000000000001</c:v>
                </c:pt>
                <c:pt idx="8286">
                  <c:v>26.97</c:v>
                </c:pt>
                <c:pt idx="8287">
                  <c:v>26.983000000000001</c:v>
                </c:pt>
                <c:pt idx="8288">
                  <c:v>26.986000000000001</c:v>
                </c:pt>
                <c:pt idx="8289">
                  <c:v>26.986999999999998</c:v>
                </c:pt>
                <c:pt idx="8290">
                  <c:v>27</c:v>
                </c:pt>
                <c:pt idx="8291">
                  <c:v>27</c:v>
                </c:pt>
                <c:pt idx="8292">
                  <c:v>27.001999999999999</c:v>
                </c:pt>
                <c:pt idx="8293">
                  <c:v>27.013999999999999</c:v>
                </c:pt>
                <c:pt idx="8294">
                  <c:v>27.015000000000001</c:v>
                </c:pt>
                <c:pt idx="8295">
                  <c:v>27.015999999999998</c:v>
                </c:pt>
                <c:pt idx="8296">
                  <c:v>27.027999999999999</c:v>
                </c:pt>
                <c:pt idx="8297">
                  <c:v>27.029</c:v>
                </c:pt>
                <c:pt idx="8298">
                  <c:v>27.03</c:v>
                </c:pt>
                <c:pt idx="8299">
                  <c:v>27.042000000000002</c:v>
                </c:pt>
                <c:pt idx="8300">
                  <c:v>27.042999999999999</c:v>
                </c:pt>
                <c:pt idx="8301">
                  <c:v>27.044</c:v>
                </c:pt>
                <c:pt idx="8302">
                  <c:v>27.056000000000001</c:v>
                </c:pt>
                <c:pt idx="8303">
                  <c:v>27.056000000000001</c:v>
                </c:pt>
                <c:pt idx="8304">
                  <c:v>27.058</c:v>
                </c:pt>
                <c:pt idx="8305">
                  <c:v>27.07</c:v>
                </c:pt>
                <c:pt idx="8306">
                  <c:v>27.07</c:v>
                </c:pt>
                <c:pt idx="8307">
                  <c:v>27.071000000000002</c:v>
                </c:pt>
                <c:pt idx="8308">
                  <c:v>27.085000000000001</c:v>
                </c:pt>
                <c:pt idx="8309">
                  <c:v>27.097000000000001</c:v>
                </c:pt>
                <c:pt idx="8310">
                  <c:v>27.097000000000001</c:v>
                </c:pt>
                <c:pt idx="8311">
                  <c:v>27.097999999999999</c:v>
                </c:pt>
                <c:pt idx="8312">
                  <c:v>27.11</c:v>
                </c:pt>
                <c:pt idx="8313">
                  <c:v>27.111000000000001</c:v>
                </c:pt>
                <c:pt idx="8314">
                  <c:v>27.111999999999998</c:v>
                </c:pt>
                <c:pt idx="8315">
                  <c:v>27.123999999999999</c:v>
                </c:pt>
                <c:pt idx="8316">
                  <c:v>27.158000000000001</c:v>
                </c:pt>
                <c:pt idx="8317">
                  <c:v>27.158999999999999</c:v>
                </c:pt>
                <c:pt idx="8318">
                  <c:v>27.170999999999999</c:v>
                </c:pt>
                <c:pt idx="8319">
                  <c:v>27.173999999999999</c:v>
                </c:pt>
                <c:pt idx="8320">
                  <c:v>27.186</c:v>
                </c:pt>
                <c:pt idx="8321">
                  <c:v>27.186</c:v>
                </c:pt>
                <c:pt idx="8322">
                  <c:v>27.187000000000001</c:v>
                </c:pt>
                <c:pt idx="8323">
                  <c:v>27.198</c:v>
                </c:pt>
                <c:pt idx="8324">
                  <c:v>27.199000000000002</c:v>
                </c:pt>
                <c:pt idx="8325">
                  <c:v>27.2</c:v>
                </c:pt>
                <c:pt idx="8326">
                  <c:v>27.210999999999999</c:v>
                </c:pt>
                <c:pt idx="8327">
                  <c:v>27.210999999999999</c:v>
                </c:pt>
                <c:pt idx="8328">
                  <c:v>27.212</c:v>
                </c:pt>
                <c:pt idx="8329">
                  <c:v>27.222999999999999</c:v>
                </c:pt>
                <c:pt idx="8330">
                  <c:v>27.224</c:v>
                </c:pt>
                <c:pt idx="8331">
                  <c:v>27.225000000000001</c:v>
                </c:pt>
                <c:pt idx="8332">
                  <c:v>27.236000000000001</c:v>
                </c:pt>
                <c:pt idx="8333">
                  <c:v>27.236000000000001</c:v>
                </c:pt>
                <c:pt idx="8334">
                  <c:v>27.236999999999998</c:v>
                </c:pt>
                <c:pt idx="8335">
                  <c:v>27.248000000000001</c:v>
                </c:pt>
                <c:pt idx="8336">
                  <c:v>27.248000000000001</c:v>
                </c:pt>
                <c:pt idx="8337">
                  <c:v>27.248999999999999</c:v>
                </c:pt>
                <c:pt idx="8338">
                  <c:v>27.26</c:v>
                </c:pt>
                <c:pt idx="8339">
                  <c:v>27.26</c:v>
                </c:pt>
                <c:pt idx="8340">
                  <c:v>27.260999999999999</c:v>
                </c:pt>
                <c:pt idx="8341">
                  <c:v>27.271000000000001</c:v>
                </c:pt>
                <c:pt idx="8342">
                  <c:v>27.271999999999998</c:v>
                </c:pt>
                <c:pt idx="8343">
                  <c:v>27.273</c:v>
                </c:pt>
                <c:pt idx="8344">
                  <c:v>27.283000000000001</c:v>
                </c:pt>
                <c:pt idx="8345">
                  <c:v>27.283000000000001</c:v>
                </c:pt>
                <c:pt idx="8346">
                  <c:v>27.283999999999999</c:v>
                </c:pt>
                <c:pt idx="8347">
                  <c:v>27.294</c:v>
                </c:pt>
                <c:pt idx="8348">
                  <c:v>27.295000000000002</c:v>
                </c:pt>
                <c:pt idx="8349">
                  <c:v>27.295999999999999</c:v>
                </c:pt>
                <c:pt idx="8350">
                  <c:v>27.306000000000001</c:v>
                </c:pt>
                <c:pt idx="8351">
                  <c:v>27.306000000000001</c:v>
                </c:pt>
                <c:pt idx="8352">
                  <c:v>27.306999999999999</c:v>
                </c:pt>
                <c:pt idx="8353">
                  <c:v>27.317</c:v>
                </c:pt>
                <c:pt idx="8354">
                  <c:v>27.317</c:v>
                </c:pt>
                <c:pt idx="8355">
                  <c:v>27.318000000000001</c:v>
                </c:pt>
                <c:pt idx="8356">
                  <c:v>27.327999999999999</c:v>
                </c:pt>
                <c:pt idx="8357">
                  <c:v>27.327999999999999</c:v>
                </c:pt>
                <c:pt idx="8358">
                  <c:v>27.329000000000001</c:v>
                </c:pt>
                <c:pt idx="8359">
                  <c:v>27.338999999999999</c:v>
                </c:pt>
                <c:pt idx="8360">
                  <c:v>27.338999999999999</c:v>
                </c:pt>
                <c:pt idx="8361">
                  <c:v>27.34</c:v>
                </c:pt>
                <c:pt idx="8362">
                  <c:v>27.35</c:v>
                </c:pt>
                <c:pt idx="8363">
                  <c:v>27.35</c:v>
                </c:pt>
                <c:pt idx="8364">
                  <c:v>27.350999999999999</c:v>
                </c:pt>
                <c:pt idx="8365">
                  <c:v>27.36</c:v>
                </c:pt>
                <c:pt idx="8366">
                  <c:v>27.36</c:v>
                </c:pt>
                <c:pt idx="8367">
                  <c:v>27.37</c:v>
                </c:pt>
                <c:pt idx="8368">
                  <c:v>27.396000000000001</c:v>
                </c:pt>
                <c:pt idx="8369">
                  <c:v>27.396999999999998</c:v>
                </c:pt>
                <c:pt idx="8370">
                  <c:v>27.405000000000001</c:v>
                </c:pt>
                <c:pt idx="8371">
                  <c:v>27.408000000000001</c:v>
                </c:pt>
                <c:pt idx="8372">
                  <c:v>27.408000000000001</c:v>
                </c:pt>
                <c:pt idx="8373">
                  <c:v>27.417000000000002</c:v>
                </c:pt>
                <c:pt idx="8374">
                  <c:v>27.417000000000002</c:v>
                </c:pt>
                <c:pt idx="8375">
                  <c:v>27.417999999999999</c:v>
                </c:pt>
                <c:pt idx="8376">
                  <c:v>27.427</c:v>
                </c:pt>
                <c:pt idx="8377">
                  <c:v>27.427</c:v>
                </c:pt>
                <c:pt idx="8378">
                  <c:v>27.428000000000001</c:v>
                </c:pt>
                <c:pt idx="8379">
                  <c:v>27.436</c:v>
                </c:pt>
                <c:pt idx="8380">
                  <c:v>27.436</c:v>
                </c:pt>
                <c:pt idx="8381">
                  <c:v>27.437000000000001</c:v>
                </c:pt>
                <c:pt idx="8382">
                  <c:v>27.445</c:v>
                </c:pt>
                <c:pt idx="8383">
                  <c:v>27.445</c:v>
                </c:pt>
                <c:pt idx="8384">
                  <c:v>27.446000000000002</c:v>
                </c:pt>
                <c:pt idx="8385">
                  <c:v>27.454000000000001</c:v>
                </c:pt>
                <c:pt idx="8386">
                  <c:v>27.454000000000001</c:v>
                </c:pt>
                <c:pt idx="8387">
                  <c:v>27.454999999999998</c:v>
                </c:pt>
                <c:pt idx="8388">
                  <c:v>27.463000000000001</c:v>
                </c:pt>
                <c:pt idx="8389">
                  <c:v>27.463000000000001</c:v>
                </c:pt>
                <c:pt idx="8390">
                  <c:v>27.463999999999999</c:v>
                </c:pt>
                <c:pt idx="8391">
                  <c:v>27.471</c:v>
                </c:pt>
                <c:pt idx="8392">
                  <c:v>27.471</c:v>
                </c:pt>
                <c:pt idx="8393">
                  <c:v>27.472000000000001</c:v>
                </c:pt>
                <c:pt idx="8394">
                  <c:v>27.48</c:v>
                </c:pt>
                <c:pt idx="8395">
                  <c:v>27.48</c:v>
                </c:pt>
                <c:pt idx="8396">
                  <c:v>27.48</c:v>
                </c:pt>
                <c:pt idx="8397">
                  <c:v>27.488</c:v>
                </c:pt>
                <c:pt idx="8398">
                  <c:v>27.488</c:v>
                </c:pt>
                <c:pt idx="8399">
                  <c:v>27.489000000000001</c:v>
                </c:pt>
                <c:pt idx="8400">
                  <c:v>27.495999999999999</c:v>
                </c:pt>
                <c:pt idx="8401">
                  <c:v>27.515999999999998</c:v>
                </c:pt>
                <c:pt idx="8402">
                  <c:v>27.516999999999999</c:v>
                </c:pt>
                <c:pt idx="8403">
                  <c:v>27.524000000000001</c:v>
                </c:pt>
                <c:pt idx="8404">
                  <c:v>27.524999999999999</c:v>
                </c:pt>
                <c:pt idx="8405">
                  <c:v>27.526</c:v>
                </c:pt>
                <c:pt idx="8406">
                  <c:v>27.533000000000001</c:v>
                </c:pt>
                <c:pt idx="8407">
                  <c:v>27.533000000000001</c:v>
                </c:pt>
                <c:pt idx="8408">
                  <c:v>27.533000000000001</c:v>
                </c:pt>
                <c:pt idx="8409">
                  <c:v>27.54</c:v>
                </c:pt>
                <c:pt idx="8410">
                  <c:v>27.54</c:v>
                </c:pt>
                <c:pt idx="8411">
                  <c:v>27.541</c:v>
                </c:pt>
                <c:pt idx="8412">
                  <c:v>27.547000000000001</c:v>
                </c:pt>
                <c:pt idx="8413">
                  <c:v>27.547000000000001</c:v>
                </c:pt>
                <c:pt idx="8414">
                  <c:v>27.553999999999998</c:v>
                </c:pt>
                <c:pt idx="8415">
                  <c:v>27.553999999999998</c:v>
                </c:pt>
                <c:pt idx="8416">
                  <c:v>27.553999999999998</c:v>
                </c:pt>
                <c:pt idx="8417">
                  <c:v>27.56</c:v>
                </c:pt>
                <c:pt idx="8418">
                  <c:v>27.56</c:v>
                </c:pt>
                <c:pt idx="8419">
                  <c:v>27.561</c:v>
                </c:pt>
                <c:pt idx="8420">
                  <c:v>27.567</c:v>
                </c:pt>
                <c:pt idx="8421">
                  <c:v>27.567</c:v>
                </c:pt>
                <c:pt idx="8422">
                  <c:v>27.567</c:v>
                </c:pt>
                <c:pt idx="8423">
                  <c:v>27.573</c:v>
                </c:pt>
                <c:pt idx="8424">
                  <c:v>27.573</c:v>
                </c:pt>
                <c:pt idx="8425">
                  <c:v>27.579000000000001</c:v>
                </c:pt>
                <c:pt idx="8426">
                  <c:v>27.579000000000001</c:v>
                </c:pt>
                <c:pt idx="8427">
                  <c:v>27.579000000000001</c:v>
                </c:pt>
                <c:pt idx="8428">
                  <c:v>27.585000000000001</c:v>
                </c:pt>
                <c:pt idx="8429">
                  <c:v>27.603000000000002</c:v>
                </c:pt>
                <c:pt idx="8430">
                  <c:v>27.603999999999999</c:v>
                </c:pt>
                <c:pt idx="8431">
                  <c:v>27.608000000000001</c:v>
                </c:pt>
                <c:pt idx="8432">
                  <c:v>27.609000000000002</c:v>
                </c:pt>
                <c:pt idx="8433">
                  <c:v>27.61</c:v>
                </c:pt>
                <c:pt idx="8434">
                  <c:v>27.614000000000001</c:v>
                </c:pt>
                <c:pt idx="8435">
                  <c:v>27.614000000000001</c:v>
                </c:pt>
                <c:pt idx="8436">
                  <c:v>27.614000000000001</c:v>
                </c:pt>
                <c:pt idx="8437">
                  <c:v>27.617999999999999</c:v>
                </c:pt>
                <c:pt idx="8438">
                  <c:v>27.617999999999999</c:v>
                </c:pt>
                <c:pt idx="8439">
                  <c:v>27.617999999999999</c:v>
                </c:pt>
                <c:pt idx="8440">
                  <c:v>27.622</c:v>
                </c:pt>
                <c:pt idx="8441">
                  <c:v>27.622</c:v>
                </c:pt>
                <c:pt idx="8442">
                  <c:v>27.622</c:v>
                </c:pt>
                <c:pt idx="8443">
                  <c:v>27.626000000000001</c:v>
                </c:pt>
                <c:pt idx="8444">
                  <c:v>27.626000000000001</c:v>
                </c:pt>
                <c:pt idx="8445">
                  <c:v>27.626000000000001</c:v>
                </c:pt>
                <c:pt idx="8446">
                  <c:v>27.629000000000001</c:v>
                </c:pt>
                <c:pt idx="8447">
                  <c:v>27.629000000000001</c:v>
                </c:pt>
                <c:pt idx="8448">
                  <c:v>27.63</c:v>
                </c:pt>
                <c:pt idx="8449">
                  <c:v>27.632999999999999</c:v>
                </c:pt>
                <c:pt idx="8450">
                  <c:v>27.632999999999999</c:v>
                </c:pt>
                <c:pt idx="8451">
                  <c:v>27.632999999999999</c:v>
                </c:pt>
                <c:pt idx="8452">
                  <c:v>27.635999999999999</c:v>
                </c:pt>
                <c:pt idx="8453">
                  <c:v>27.635999999999999</c:v>
                </c:pt>
                <c:pt idx="8454">
                  <c:v>27.635999999999999</c:v>
                </c:pt>
                <c:pt idx="8455">
                  <c:v>27.638999999999999</c:v>
                </c:pt>
                <c:pt idx="8456">
                  <c:v>27.641999999999999</c:v>
                </c:pt>
                <c:pt idx="8457">
                  <c:v>27.641999999999999</c:v>
                </c:pt>
                <c:pt idx="8458">
                  <c:v>27.641999999999999</c:v>
                </c:pt>
                <c:pt idx="8459">
                  <c:v>27.643999999999998</c:v>
                </c:pt>
                <c:pt idx="8460">
                  <c:v>27.713999999999999</c:v>
                </c:pt>
                <c:pt idx="8461">
                  <c:v>27.715</c:v>
                </c:pt>
                <c:pt idx="8462">
                  <c:v>27.727</c:v>
                </c:pt>
                <c:pt idx="8463">
                  <c:v>27.728999999999999</c:v>
                </c:pt>
                <c:pt idx="8464">
                  <c:v>27.736999999999998</c:v>
                </c:pt>
                <c:pt idx="8465">
                  <c:v>27.739000000000001</c:v>
                </c:pt>
                <c:pt idx="8466">
                  <c:v>27.747</c:v>
                </c:pt>
                <c:pt idx="8467">
                  <c:v>27.748000000000001</c:v>
                </c:pt>
                <c:pt idx="8468">
                  <c:v>27.756</c:v>
                </c:pt>
                <c:pt idx="8469">
                  <c:v>27.757999999999999</c:v>
                </c:pt>
                <c:pt idx="8470">
                  <c:v>27.765999999999998</c:v>
                </c:pt>
                <c:pt idx="8471">
                  <c:v>27.766999999999999</c:v>
                </c:pt>
                <c:pt idx="8472">
                  <c:v>27.774999999999999</c:v>
                </c:pt>
                <c:pt idx="8473">
                  <c:v>27.776</c:v>
                </c:pt>
                <c:pt idx="8474">
                  <c:v>27.783999999999999</c:v>
                </c:pt>
                <c:pt idx="8475">
                  <c:v>27.818000000000001</c:v>
                </c:pt>
                <c:pt idx="8476">
                  <c:v>27.824999999999999</c:v>
                </c:pt>
                <c:pt idx="8477">
                  <c:v>27.827999999999999</c:v>
                </c:pt>
                <c:pt idx="8478">
                  <c:v>27.835999999999999</c:v>
                </c:pt>
                <c:pt idx="8479">
                  <c:v>27.837</c:v>
                </c:pt>
                <c:pt idx="8480">
                  <c:v>27.844000000000001</c:v>
                </c:pt>
                <c:pt idx="8481">
                  <c:v>27.844999999999999</c:v>
                </c:pt>
                <c:pt idx="8482">
                  <c:v>27.852</c:v>
                </c:pt>
                <c:pt idx="8483">
                  <c:v>27.853000000000002</c:v>
                </c:pt>
                <c:pt idx="8484">
                  <c:v>27.861000000000001</c:v>
                </c:pt>
                <c:pt idx="8485">
                  <c:v>27.861999999999998</c:v>
                </c:pt>
                <c:pt idx="8486">
                  <c:v>27.869</c:v>
                </c:pt>
                <c:pt idx="8487">
                  <c:v>27.87</c:v>
                </c:pt>
                <c:pt idx="8488">
                  <c:v>27.876999999999999</c:v>
                </c:pt>
                <c:pt idx="8489">
                  <c:v>27.878</c:v>
                </c:pt>
                <c:pt idx="8490">
                  <c:v>27.885000000000002</c:v>
                </c:pt>
                <c:pt idx="8491">
                  <c:v>27.887</c:v>
                </c:pt>
                <c:pt idx="8492">
                  <c:v>27.893999999999998</c:v>
                </c:pt>
                <c:pt idx="8493">
                  <c:v>27.895</c:v>
                </c:pt>
                <c:pt idx="8494">
                  <c:v>27.902000000000001</c:v>
                </c:pt>
                <c:pt idx="8495">
                  <c:v>27.902999999999999</c:v>
                </c:pt>
                <c:pt idx="8496">
                  <c:v>27.91</c:v>
                </c:pt>
                <c:pt idx="8497">
                  <c:v>27.911000000000001</c:v>
                </c:pt>
                <c:pt idx="8498">
                  <c:v>27.917999999999999</c:v>
                </c:pt>
                <c:pt idx="8499">
                  <c:v>27.919</c:v>
                </c:pt>
                <c:pt idx="8500">
                  <c:v>27.925999999999998</c:v>
                </c:pt>
                <c:pt idx="8501">
                  <c:v>27.927</c:v>
                </c:pt>
                <c:pt idx="8502">
                  <c:v>27.934000000000001</c:v>
                </c:pt>
                <c:pt idx="8503">
                  <c:v>27.934999999999999</c:v>
                </c:pt>
                <c:pt idx="8504">
                  <c:v>27.940999999999999</c:v>
                </c:pt>
                <c:pt idx="8505">
                  <c:v>27.943000000000001</c:v>
                </c:pt>
                <c:pt idx="8506">
                  <c:v>27.949000000000002</c:v>
                </c:pt>
                <c:pt idx="8507">
                  <c:v>27.97</c:v>
                </c:pt>
                <c:pt idx="8508">
                  <c:v>27.971</c:v>
                </c:pt>
                <c:pt idx="8509">
                  <c:v>27.981000000000002</c:v>
                </c:pt>
                <c:pt idx="8510">
                  <c:v>27.983000000000001</c:v>
                </c:pt>
                <c:pt idx="8511">
                  <c:v>27.984000000000002</c:v>
                </c:pt>
                <c:pt idx="8512">
                  <c:v>27.992999999999999</c:v>
                </c:pt>
                <c:pt idx="8513">
                  <c:v>27.992999999999999</c:v>
                </c:pt>
                <c:pt idx="8514">
                  <c:v>27.994</c:v>
                </c:pt>
                <c:pt idx="8515">
                  <c:v>28.004000000000001</c:v>
                </c:pt>
                <c:pt idx="8516">
                  <c:v>28.004000000000001</c:v>
                </c:pt>
                <c:pt idx="8517">
                  <c:v>28.004999999999999</c:v>
                </c:pt>
                <c:pt idx="8518">
                  <c:v>28.013999999999999</c:v>
                </c:pt>
                <c:pt idx="8519">
                  <c:v>28.013999999999999</c:v>
                </c:pt>
                <c:pt idx="8520">
                  <c:v>28.015000000000001</c:v>
                </c:pt>
                <c:pt idx="8521">
                  <c:v>28.024000000000001</c:v>
                </c:pt>
                <c:pt idx="8522">
                  <c:v>28.024000000000001</c:v>
                </c:pt>
                <c:pt idx="8523">
                  <c:v>28.024999999999999</c:v>
                </c:pt>
                <c:pt idx="8524">
                  <c:v>28.033999999999999</c:v>
                </c:pt>
                <c:pt idx="8525">
                  <c:v>28.033999999999999</c:v>
                </c:pt>
                <c:pt idx="8526">
                  <c:v>28.035</c:v>
                </c:pt>
                <c:pt idx="8527">
                  <c:v>28.044</c:v>
                </c:pt>
                <c:pt idx="8528">
                  <c:v>28.044</c:v>
                </c:pt>
                <c:pt idx="8529">
                  <c:v>28.045000000000002</c:v>
                </c:pt>
                <c:pt idx="8530">
                  <c:v>28.053999999999998</c:v>
                </c:pt>
                <c:pt idx="8531">
                  <c:v>28.053999999999998</c:v>
                </c:pt>
                <c:pt idx="8532">
                  <c:v>28.055</c:v>
                </c:pt>
                <c:pt idx="8533">
                  <c:v>28.062999999999999</c:v>
                </c:pt>
                <c:pt idx="8534">
                  <c:v>28.062999999999999</c:v>
                </c:pt>
                <c:pt idx="8535">
                  <c:v>28.064</c:v>
                </c:pt>
                <c:pt idx="8536">
                  <c:v>28.073</c:v>
                </c:pt>
                <c:pt idx="8537">
                  <c:v>28.073</c:v>
                </c:pt>
                <c:pt idx="8538">
                  <c:v>28.074000000000002</c:v>
                </c:pt>
                <c:pt idx="8539">
                  <c:v>28.082000000000001</c:v>
                </c:pt>
                <c:pt idx="8540">
                  <c:v>28.157</c:v>
                </c:pt>
                <c:pt idx="8541">
                  <c:v>28.158000000000001</c:v>
                </c:pt>
                <c:pt idx="8542">
                  <c:v>28.164999999999999</c:v>
                </c:pt>
                <c:pt idx="8543">
                  <c:v>28.218</c:v>
                </c:pt>
                <c:pt idx="8544">
                  <c:v>28.218</c:v>
                </c:pt>
                <c:pt idx="8545">
                  <c:v>28.225000000000001</c:v>
                </c:pt>
                <c:pt idx="8546">
                  <c:v>28.227</c:v>
                </c:pt>
                <c:pt idx="8547">
                  <c:v>28.227</c:v>
                </c:pt>
                <c:pt idx="8548">
                  <c:v>28.234000000000002</c:v>
                </c:pt>
                <c:pt idx="8549">
                  <c:v>28.234000000000002</c:v>
                </c:pt>
                <c:pt idx="8550">
                  <c:v>28.234999999999999</c:v>
                </c:pt>
                <c:pt idx="8551">
                  <c:v>28.241</c:v>
                </c:pt>
                <c:pt idx="8552">
                  <c:v>28.241</c:v>
                </c:pt>
                <c:pt idx="8553">
                  <c:v>28.242000000000001</c:v>
                </c:pt>
                <c:pt idx="8554">
                  <c:v>28.248000000000001</c:v>
                </c:pt>
                <c:pt idx="8555">
                  <c:v>28.248000000000001</c:v>
                </c:pt>
                <c:pt idx="8556">
                  <c:v>28.248999999999999</c:v>
                </c:pt>
                <c:pt idx="8557">
                  <c:v>28.254999999999999</c:v>
                </c:pt>
                <c:pt idx="8558">
                  <c:v>28.254999999999999</c:v>
                </c:pt>
                <c:pt idx="8559">
                  <c:v>28.256</c:v>
                </c:pt>
                <c:pt idx="8560">
                  <c:v>28.262</c:v>
                </c:pt>
                <c:pt idx="8561">
                  <c:v>28.262</c:v>
                </c:pt>
                <c:pt idx="8562">
                  <c:v>28.263000000000002</c:v>
                </c:pt>
                <c:pt idx="8563">
                  <c:v>28.268999999999998</c:v>
                </c:pt>
                <c:pt idx="8564">
                  <c:v>28.268999999999998</c:v>
                </c:pt>
                <c:pt idx="8565">
                  <c:v>28.268999999999998</c:v>
                </c:pt>
                <c:pt idx="8566">
                  <c:v>28.274999999999999</c:v>
                </c:pt>
                <c:pt idx="8567">
                  <c:v>28.276</c:v>
                </c:pt>
                <c:pt idx="8568">
                  <c:v>28.276</c:v>
                </c:pt>
                <c:pt idx="8569">
                  <c:v>28.282</c:v>
                </c:pt>
                <c:pt idx="8570">
                  <c:v>28.282</c:v>
                </c:pt>
                <c:pt idx="8571">
                  <c:v>28.282</c:v>
                </c:pt>
                <c:pt idx="8572">
                  <c:v>28.288</c:v>
                </c:pt>
                <c:pt idx="8573">
                  <c:v>28.288</c:v>
                </c:pt>
                <c:pt idx="8574">
                  <c:v>28.289000000000001</c:v>
                </c:pt>
                <c:pt idx="8575">
                  <c:v>28.294</c:v>
                </c:pt>
                <c:pt idx="8576">
                  <c:v>28.294</c:v>
                </c:pt>
                <c:pt idx="8577">
                  <c:v>28.295000000000002</c:v>
                </c:pt>
                <c:pt idx="8578">
                  <c:v>28.3</c:v>
                </c:pt>
                <c:pt idx="8579">
                  <c:v>28.3</c:v>
                </c:pt>
                <c:pt idx="8580">
                  <c:v>28.300999999999998</c:v>
                </c:pt>
                <c:pt idx="8581">
                  <c:v>28.306000000000001</c:v>
                </c:pt>
                <c:pt idx="8582">
                  <c:v>28.306000000000001</c:v>
                </c:pt>
                <c:pt idx="8583">
                  <c:v>28.306999999999999</c:v>
                </c:pt>
                <c:pt idx="8584">
                  <c:v>28.312000000000001</c:v>
                </c:pt>
                <c:pt idx="8585">
                  <c:v>28.312000000000001</c:v>
                </c:pt>
                <c:pt idx="8586">
                  <c:v>28.312999999999999</c:v>
                </c:pt>
                <c:pt idx="8587">
                  <c:v>28.318000000000001</c:v>
                </c:pt>
                <c:pt idx="8588">
                  <c:v>28.318000000000001</c:v>
                </c:pt>
                <c:pt idx="8589">
                  <c:v>28.318000000000001</c:v>
                </c:pt>
                <c:pt idx="8590">
                  <c:v>28.323</c:v>
                </c:pt>
                <c:pt idx="8591">
                  <c:v>28.323</c:v>
                </c:pt>
                <c:pt idx="8592">
                  <c:v>28.324000000000002</c:v>
                </c:pt>
                <c:pt idx="8593">
                  <c:v>28.329000000000001</c:v>
                </c:pt>
                <c:pt idx="8594">
                  <c:v>28.329000000000001</c:v>
                </c:pt>
                <c:pt idx="8595">
                  <c:v>28.329000000000001</c:v>
                </c:pt>
                <c:pt idx="8596">
                  <c:v>28.334</c:v>
                </c:pt>
                <c:pt idx="8597">
                  <c:v>28.346</c:v>
                </c:pt>
                <c:pt idx="8598">
                  <c:v>28.346</c:v>
                </c:pt>
                <c:pt idx="8599">
                  <c:v>28.35</c:v>
                </c:pt>
                <c:pt idx="8600">
                  <c:v>28.350999999999999</c:v>
                </c:pt>
                <c:pt idx="8601">
                  <c:v>28.350999999999999</c:v>
                </c:pt>
                <c:pt idx="8602">
                  <c:v>28.355</c:v>
                </c:pt>
                <c:pt idx="8603">
                  <c:v>28.355</c:v>
                </c:pt>
                <c:pt idx="8604">
                  <c:v>28.355</c:v>
                </c:pt>
                <c:pt idx="8605">
                  <c:v>28.359000000000002</c:v>
                </c:pt>
                <c:pt idx="8606">
                  <c:v>28.359000000000002</c:v>
                </c:pt>
                <c:pt idx="8607">
                  <c:v>28.359000000000002</c:v>
                </c:pt>
                <c:pt idx="8608">
                  <c:v>28.363</c:v>
                </c:pt>
                <c:pt idx="8609">
                  <c:v>28.363</c:v>
                </c:pt>
                <c:pt idx="8610">
                  <c:v>28.363</c:v>
                </c:pt>
                <c:pt idx="8611">
                  <c:v>28.366</c:v>
                </c:pt>
                <c:pt idx="8612">
                  <c:v>28.367000000000001</c:v>
                </c:pt>
                <c:pt idx="8613">
                  <c:v>28.367000000000001</c:v>
                </c:pt>
                <c:pt idx="8614">
                  <c:v>28.37</c:v>
                </c:pt>
                <c:pt idx="8615">
                  <c:v>28.37</c:v>
                </c:pt>
                <c:pt idx="8616">
                  <c:v>28.37</c:v>
                </c:pt>
                <c:pt idx="8617">
                  <c:v>28.373000000000001</c:v>
                </c:pt>
                <c:pt idx="8618">
                  <c:v>28.373000000000001</c:v>
                </c:pt>
                <c:pt idx="8619">
                  <c:v>28.373999999999999</c:v>
                </c:pt>
                <c:pt idx="8620">
                  <c:v>28.376999999999999</c:v>
                </c:pt>
                <c:pt idx="8621">
                  <c:v>28.38</c:v>
                </c:pt>
                <c:pt idx="8622">
                  <c:v>28.38</c:v>
                </c:pt>
                <c:pt idx="8623">
                  <c:v>28.38</c:v>
                </c:pt>
                <c:pt idx="8624">
                  <c:v>28.382999999999999</c:v>
                </c:pt>
                <c:pt idx="8625">
                  <c:v>28.382999999999999</c:v>
                </c:pt>
                <c:pt idx="8626">
                  <c:v>28.382999999999999</c:v>
                </c:pt>
                <c:pt idx="8627">
                  <c:v>28.385000000000002</c:v>
                </c:pt>
                <c:pt idx="8628">
                  <c:v>28.385999999999999</c:v>
                </c:pt>
                <c:pt idx="8629">
                  <c:v>28.385999999999999</c:v>
                </c:pt>
                <c:pt idx="8630">
                  <c:v>28.388000000000002</c:v>
                </c:pt>
                <c:pt idx="8631">
                  <c:v>28.391999999999999</c:v>
                </c:pt>
                <c:pt idx="8632">
                  <c:v>28.393999999999998</c:v>
                </c:pt>
                <c:pt idx="8633">
                  <c:v>28.393999999999998</c:v>
                </c:pt>
                <c:pt idx="8634">
                  <c:v>28.396000000000001</c:v>
                </c:pt>
                <c:pt idx="8635">
                  <c:v>28.396000000000001</c:v>
                </c:pt>
                <c:pt idx="8636">
                  <c:v>28.396999999999998</c:v>
                </c:pt>
                <c:pt idx="8637">
                  <c:v>28.398</c:v>
                </c:pt>
                <c:pt idx="8638">
                  <c:v>28.399000000000001</c:v>
                </c:pt>
                <c:pt idx="8639">
                  <c:v>28.399000000000001</c:v>
                </c:pt>
                <c:pt idx="8640">
                  <c:v>28.4</c:v>
                </c:pt>
                <c:pt idx="8641">
                  <c:v>28.401</c:v>
                </c:pt>
                <c:pt idx="8642">
                  <c:v>28.402000000000001</c:v>
                </c:pt>
                <c:pt idx="8643">
                  <c:v>28.402000000000001</c:v>
                </c:pt>
                <c:pt idx="8644">
                  <c:v>28.402999999999999</c:v>
                </c:pt>
                <c:pt idx="8645">
                  <c:v>28.402999999999999</c:v>
                </c:pt>
                <c:pt idx="8646">
                  <c:v>28.404</c:v>
                </c:pt>
                <c:pt idx="8647">
                  <c:v>28.405000000000001</c:v>
                </c:pt>
                <c:pt idx="8648">
                  <c:v>28.405999999999999</c:v>
                </c:pt>
                <c:pt idx="8649">
                  <c:v>28.405999999999999</c:v>
                </c:pt>
                <c:pt idx="8650">
                  <c:v>28.407</c:v>
                </c:pt>
                <c:pt idx="8651">
                  <c:v>28.407</c:v>
                </c:pt>
                <c:pt idx="8652">
                  <c:v>28.408000000000001</c:v>
                </c:pt>
                <c:pt idx="8653">
                  <c:v>28.408000000000001</c:v>
                </c:pt>
                <c:pt idx="8654">
                  <c:v>28.408999999999999</c:v>
                </c:pt>
                <c:pt idx="8655">
                  <c:v>28.41</c:v>
                </c:pt>
                <c:pt idx="8656">
                  <c:v>28.41</c:v>
                </c:pt>
                <c:pt idx="8657">
                  <c:v>28.41</c:v>
                </c:pt>
                <c:pt idx="8658">
                  <c:v>28.41</c:v>
                </c:pt>
                <c:pt idx="8659">
                  <c:v>28.411000000000001</c:v>
                </c:pt>
                <c:pt idx="8660">
                  <c:v>28.411000000000001</c:v>
                </c:pt>
                <c:pt idx="8661">
                  <c:v>28.411999999999999</c:v>
                </c:pt>
                <c:pt idx="8662">
                  <c:v>28.413</c:v>
                </c:pt>
                <c:pt idx="8663">
                  <c:v>28.413</c:v>
                </c:pt>
                <c:pt idx="8664">
                  <c:v>28.413</c:v>
                </c:pt>
                <c:pt idx="8665">
                  <c:v>28.413</c:v>
                </c:pt>
                <c:pt idx="8666">
                  <c:v>28.413</c:v>
                </c:pt>
                <c:pt idx="8667">
                  <c:v>28.413</c:v>
                </c:pt>
                <c:pt idx="8668">
                  <c:v>28.413</c:v>
                </c:pt>
                <c:pt idx="8669">
                  <c:v>28.413</c:v>
                </c:pt>
                <c:pt idx="8670">
                  <c:v>28.413</c:v>
                </c:pt>
                <c:pt idx="8671">
                  <c:v>28.413</c:v>
                </c:pt>
                <c:pt idx="8672">
                  <c:v>28.413</c:v>
                </c:pt>
                <c:pt idx="8673">
                  <c:v>28.413</c:v>
                </c:pt>
                <c:pt idx="8674">
                  <c:v>28.413</c:v>
                </c:pt>
                <c:pt idx="8675">
                  <c:v>28.413</c:v>
                </c:pt>
                <c:pt idx="8676">
                  <c:v>28.413</c:v>
                </c:pt>
                <c:pt idx="8677">
                  <c:v>28.413</c:v>
                </c:pt>
                <c:pt idx="8678">
                  <c:v>28.411999999999999</c:v>
                </c:pt>
                <c:pt idx="8679">
                  <c:v>28.411999999999999</c:v>
                </c:pt>
                <c:pt idx="8680">
                  <c:v>28.411999999999999</c:v>
                </c:pt>
                <c:pt idx="8681">
                  <c:v>28.411999999999999</c:v>
                </c:pt>
                <c:pt idx="8682">
                  <c:v>28.411000000000001</c:v>
                </c:pt>
                <c:pt idx="8683">
                  <c:v>28.411000000000001</c:v>
                </c:pt>
                <c:pt idx="8684">
                  <c:v>28.411000000000001</c:v>
                </c:pt>
                <c:pt idx="8685">
                  <c:v>28.411000000000001</c:v>
                </c:pt>
                <c:pt idx="8686">
                  <c:v>28.41</c:v>
                </c:pt>
                <c:pt idx="8687">
                  <c:v>28.41</c:v>
                </c:pt>
                <c:pt idx="8688">
                  <c:v>28.408999999999999</c:v>
                </c:pt>
                <c:pt idx="8689">
                  <c:v>28.408999999999999</c:v>
                </c:pt>
                <c:pt idx="8690">
                  <c:v>28.408000000000001</c:v>
                </c:pt>
                <c:pt idx="8691">
                  <c:v>28.414999999999999</c:v>
                </c:pt>
                <c:pt idx="8692">
                  <c:v>28.414999999999999</c:v>
                </c:pt>
                <c:pt idx="8693">
                  <c:v>28.416</c:v>
                </c:pt>
                <c:pt idx="8694">
                  <c:v>28.417999999999999</c:v>
                </c:pt>
                <c:pt idx="8695">
                  <c:v>28.417999999999999</c:v>
                </c:pt>
                <c:pt idx="8696">
                  <c:v>28.419</c:v>
                </c:pt>
                <c:pt idx="8697">
                  <c:v>28.419</c:v>
                </c:pt>
                <c:pt idx="8698">
                  <c:v>28.419</c:v>
                </c:pt>
                <c:pt idx="8699">
                  <c:v>28.42</c:v>
                </c:pt>
                <c:pt idx="8700">
                  <c:v>28.42</c:v>
                </c:pt>
                <c:pt idx="8701">
                  <c:v>28.42</c:v>
                </c:pt>
                <c:pt idx="8702">
                  <c:v>28.420999999999999</c:v>
                </c:pt>
                <c:pt idx="8703">
                  <c:v>28.422000000000001</c:v>
                </c:pt>
                <c:pt idx="8704">
                  <c:v>28.422000000000001</c:v>
                </c:pt>
                <c:pt idx="8705">
                  <c:v>28.422999999999998</c:v>
                </c:pt>
                <c:pt idx="8706">
                  <c:v>28.422999999999998</c:v>
                </c:pt>
                <c:pt idx="8707">
                  <c:v>28.422999999999998</c:v>
                </c:pt>
                <c:pt idx="8708">
                  <c:v>28.423999999999999</c:v>
                </c:pt>
                <c:pt idx="8709">
                  <c:v>28.423999999999999</c:v>
                </c:pt>
                <c:pt idx="8710">
                  <c:v>28.423999999999999</c:v>
                </c:pt>
                <c:pt idx="8711">
                  <c:v>28.425999999999998</c:v>
                </c:pt>
                <c:pt idx="8712">
                  <c:v>28.425999999999998</c:v>
                </c:pt>
                <c:pt idx="8713">
                  <c:v>28.427</c:v>
                </c:pt>
                <c:pt idx="8714">
                  <c:v>28.427</c:v>
                </c:pt>
                <c:pt idx="8715">
                  <c:v>28.428000000000001</c:v>
                </c:pt>
                <c:pt idx="8716">
                  <c:v>28.428000000000001</c:v>
                </c:pt>
                <c:pt idx="8717">
                  <c:v>28.428000000000001</c:v>
                </c:pt>
                <c:pt idx="8718">
                  <c:v>28.428999999999998</c:v>
                </c:pt>
                <c:pt idx="8719">
                  <c:v>28.428999999999998</c:v>
                </c:pt>
                <c:pt idx="8720">
                  <c:v>28.428999999999998</c:v>
                </c:pt>
                <c:pt idx="8721">
                  <c:v>28.43</c:v>
                </c:pt>
                <c:pt idx="8722">
                  <c:v>28.431000000000001</c:v>
                </c:pt>
                <c:pt idx="8723">
                  <c:v>28.431000000000001</c:v>
                </c:pt>
                <c:pt idx="8724">
                  <c:v>28.431999999999999</c:v>
                </c:pt>
                <c:pt idx="8725">
                  <c:v>28.437000000000001</c:v>
                </c:pt>
                <c:pt idx="8726">
                  <c:v>28.437000000000001</c:v>
                </c:pt>
                <c:pt idx="8727">
                  <c:v>28.439</c:v>
                </c:pt>
                <c:pt idx="8728">
                  <c:v>28.439</c:v>
                </c:pt>
                <c:pt idx="8729">
                  <c:v>28.439</c:v>
                </c:pt>
                <c:pt idx="8730">
                  <c:v>28.440999999999999</c:v>
                </c:pt>
                <c:pt idx="8731">
                  <c:v>28.440999999999999</c:v>
                </c:pt>
                <c:pt idx="8732">
                  <c:v>28.442</c:v>
                </c:pt>
                <c:pt idx="8733">
                  <c:v>28.443000000000001</c:v>
                </c:pt>
                <c:pt idx="8734">
                  <c:v>28.443000000000001</c:v>
                </c:pt>
                <c:pt idx="8735">
                  <c:v>28.443999999999999</c:v>
                </c:pt>
                <c:pt idx="8736">
                  <c:v>28.445</c:v>
                </c:pt>
                <c:pt idx="8737">
                  <c:v>28.445</c:v>
                </c:pt>
                <c:pt idx="8738">
                  <c:v>28.446000000000002</c:v>
                </c:pt>
                <c:pt idx="8739">
                  <c:v>28.446999999999999</c:v>
                </c:pt>
                <c:pt idx="8740">
                  <c:v>28.448</c:v>
                </c:pt>
                <c:pt idx="8741">
                  <c:v>28.449000000000002</c:v>
                </c:pt>
                <c:pt idx="8742">
                  <c:v>28.449000000000002</c:v>
                </c:pt>
                <c:pt idx="8743">
                  <c:v>28.45</c:v>
                </c:pt>
                <c:pt idx="8744">
                  <c:v>28.451000000000001</c:v>
                </c:pt>
                <c:pt idx="8745">
                  <c:v>28.451000000000001</c:v>
                </c:pt>
                <c:pt idx="8746">
                  <c:v>28.451000000000001</c:v>
                </c:pt>
                <c:pt idx="8747">
                  <c:v>28.452999999999999</c:v>
                </c:pt>
                <c:pt idx="8748">
                  <c:v>28.452999999999999</c:v>
                </c:pt>
                <c:pt idx="8749">
                  <c:v>28.452999999999999</c:v>
                </c:pt>
                <c:pt idx="8750">
                  <c:v>28.454999999999998</c:v>
                </c:pt>
                <c:pt idx="8751">
                  <c:v>28.454999999999998</c:v>
                </c:pt>
                <c:pt idx="8752">
                  <c:v>28.454999999999998</c:v>
                </c:pt>
                <c:pt idx="8753">
                  <c:v>28.456</c:v>
                </c:pt>
                <c:pt idx="8754">
                  <c:v>28.456</c:v>
                </c:pt>
                <c:pt idx="8755">
                  <c:v>28.457000000000001</c:v>
                </c:pt>
                <c:pt idx="8756">
                  <c:v>28.457999999999998</c:v>
                </c:pt>
                <c:pt idx="8757">
                  <c:v>28.457999999999998</c:v>
                </c:pt>
                <c:pt idx="8758">
                  <c:v>28.457999999999998</c:v>
                </c:pt>
                <c:pt idx="8759">
                  <c:v>28.46</c:v>
                </c:pt>
                <c:pt idx="8760">
                  <c:v>28.462</c:v>
                </c:pt>
                <c:pt idx="8761">
                  <c:v>28.463000000000001</c:v>
                </c:pt>
                <c:pt idx="8762">
                  <c:v>28.463000000000001</c:v>
                </c:pt>
                <c:pt idx="8763">
                  <c:v>28.463999999999999</c:v>
                </c:pt>
                <c:pt idx="8764">
                  <c:v>28.463999999999999</c:v>
                </c:pt>
                <c:pt idx="8765">
                  <c:v>28.465</c:v>
                </c:pt>
                <c:pt idx="8766">
                  <c:v>28.465</c:v>
                </c:pt>
                <c:pt idx="8767">
                  <c:v>28.466000000000001</c:v>
                </c:pt>
                <c:pt idx="8768">
                  <c:v>28.466000000000001</c:v>
                </c:pt>
                <c:pt idx="8769">
                  <c:v>28.466999999999999</c:v>
                </c:pt>
                <c:pt idx="8770">
                  <c:v>28.466999999999999</c:v>
                </c:pt>
                <c:pt idx="8771">
                  <c:v>28.468</c:v>
                </c:pt>
                <c:pt idx="8772">
                  <c:v>28.468</c:v>
                </c:pt>
                <c:pt idx="8773">
                  <c:v>28.469000000000001</c:v>
                </c:pt>
                <c:pt idx="8774">
                  <c:v>28.469000000000001</c:v>
                </c:pt>
                <c:pt idx="8775">
                  <c:v>28.47</c:v>
                </c:pt>
                <c:pt idx="8776">
                  <c:v>28.47</c:v>
                </c:pt>
                <c:pt idx="8777">
                  <c:v>28.471</c:v>
                </c:pt>
                <c:pt idx="8778">
                  <c:v>28.471</c:v>
                </c:pt>
                <c:pt idx="8779">
                  <c:v>28.472000000000001</c:v>
                </c:pt>
                <c:pt idx="8780">
                  <c:v>28.472000000000001</c:v>
                </c:pt>
                <c:pt idx="8781">
                  <c:v>28.472000000000001</c:v>
                </c:pt>
                <c:pt idx="8782">
                  <c:v>28.472000000000001</c:v>
                </c:pt>
                <c:pt idx="8783">
                  <c:v>28.472999999999999</c:v>
                </c:pt>
                <c:pt idx="8784">
                  <c:v>28.472999999999999</c:v>
                </c:pt>
                <c:pt idx="8785">
                  <c:v>28.472999999999999</c:v>
                </c:pt>
                <c:pt idx="8786">
                  <c:v>28.474</c:v>
                </c:pt>
                <c:pt idx="8787">
                  <c:v>28.474</c:v>
                </c:pt>
                <c:pt idx="8788">
                  <c:v>28.474</c:v>
                </c:pt>
                <c:pt idx="8789">
                  <c:v>28.475000000000001</c:v>
                </c:pt>
                <c:pt idx="8790">
                  <c:v>28.475000000000001</c:v>
                </c:pt>
                <c:pt idx="8791">
                  <c:v>28.475000000000001</c:v>
                </c:pt>
                <c:pt idx="8792">
                  <c:v>28.475999999999999</c:v>
                </c:pt>
                <c:pt idx="8793">
                  <c:v>28.478000000000002</c:v>
                </c:pt>
                <c:pt idx="8794">
                  <c:v>28.478000000000002</c:v>
                </c:pt>
                <c:pt idx="8795">
                  <c:v>28.478000000000002</c:v>
                </c:pt>
                <c:pt idx="8796">
                  <c:v>28.478999999999999</c:v>
                </c:pt>
                <c:pt idx="8797">
                  <c:v>28.478999999999999</c:v>
                </c:pt>
                <c:pt idx="8798">
                  <c:v>28.478999999999999</c:v>
                </c:pt>
                <c:pt idx="8799">
                  <c:v>28.478999999999999</c:v>
                </c:pt>
                <c:pt idx="8800">
                  <c:v>28.478999999999999</c:v>
                </c:pt>
                <c:pt idx="8801">
                  <c:v>28.48</c:v>
                </c:pt>
                <c:pt idx="8802">
                  <c:v>28.48</c:v>
                </c:pt>
                <c:pt idx="8803">
                  <c:v>28.48</c:v>
                </c:pt>
                <c:pt idx="8804">
                  <c:v>28.481000000000002</c:v>
                </c:pt>
                <c:pt idx="8805">
                  <c:v>28.481000000000002</c:v>
                </c:pt>
                <c:pt idx="8806">
                  <c:v>28.481000000000002</c:v>
                </c:pt>
                <c:pt idx="8807">
                  <c:v>28.481000000000002</c:v>
                </c:pt>
                <c:pt idx="8808">
                  <c:v>28.481000000000002</c:v>
                </c:pt>
                <c:pt idx="8809">
                  <c:v>28.481000000000002</c:v>
                </c:pt>
                <c:pt idx="8810">
                  <c:v>28.481999999999999</c:v>
                </c:pt>
                <c:pt idx="8811">
                  <c:v>28.481999999999999</c:v>
                </c:pt>
                <c:pt idx="8812">
                  <c:v>28.481999999999999</c:v>
                </c:pt>
                <c:pt idx="8813">
                  <c:v>28.481999999999999</c:v>
                </c:pt>
                <c:pt idx="8814">
                  <c:v>28.483000000000001</c:v>
                </c:pt>
                <c:pt idx="8815">
                  <c:v>28.483000000000001</c:v>
                </c:pt>
                <c:pt idx="8816">
                  <c:v>28.483000000000001</c:v>
                </c:pt>
                <c:pt idx="8817">
                  <c:v>28.483000000000001</c:v>
                </c:pt>
                <c:pt idx="8818">
                  <c:v>28.483000000000001</c:v>
                </c:pt>
                <c:pt idx="8819">
                  <c:v>28.483000000000001</c:v>
                </c:pt>
                <c:pt idx="8820">
                  <c:v>28.483000000000001</c:v>
                </c:pt>
                <c:pt idx="8821">
                  <c:v>28.483000000000001</c:v>
                </c:pt>
                <c:pt idx="8822">
                  <c:v>28.483000000000001</c:v>
                </c:pt>
                <c:pt idx="8823">
                  <c:v>28.484000000000002</c:v>
                </c:pt>
                <c:pt idx="8824">
                  <c:v>28.484000000000002</c:v>
                </c:pt>
                <c:pt idx="8825">
                  <c:v>28.484000000000002</c:v>
                </c:pt>
                <c:pt idx="8826">
                  <c:v>28.484000000000002</c:v>
                </c:pt>
                <c:pt idx="8827">
                  <c:v>28.484000000000002</c:v>
                </c:pt>
                <c:pt idx="8828">
                  <c:v>28.484000000000002</c:v>
                </c:pt>
                <c:pt idx="8829">
                  <c:v>28.484000000000002</c:v>
                </c:pt>
                <c:pt idx="8830">
                  <c:v>28.484000000000002</c:v>
                </c:pt>
                <c:pt idx="8831">
                  <c:v>28.484000000000002</c:v>
                </c:pt>
                <c:pt idx="8832">
                  <c:v>28.484000000000002</c:v>
                </c:pt>
                <c:pt idx="8833">
                  <c:v>28.484000000000002</c:v>
                </c:pt>
                <c:pt idx="8834">
                  <c:v>28.484000000000002</c:v>
                </c:pt>
                <c:pt idx="8835">
                  <c:v>28.484000000000002</c:v>
                </c:pt>
                <c:pt idx="8836">
                  <c:v>28.484000000000002</c:v>
                </c:pt>
                <c:pt idx="8837">
                  <c:v>28.484000000000002</c:v>
                </c:pt>
                <c:pt idx="8838">
                  <c:v>28.484000000000002</c:v>
                </c:pt>
                <c:pt idx="8839">
                  <c:v>28.484000000000002</c:v>
                </c:pt>
                <c:pt idx="8840">
                  <c:v>28.484000000000002</c:v>
                </c:pt>
                <c:pt idx="8841">
                  <c:v>28.484000000000002</c:v>
                </c:pt>
                <c:pt idx="8842">
                  <c:v>28.484000000000002</c:v>
                </c:pt>
                <c:pt idx="8843">
                  <c:v>28.484000000000002</c:v>
                </c:pt>
                <c:pt idx="8844">
                  <c:v>28.484000000000002</c:v>
                </c:pt>
                <c:pt idx="8845">
                  <c:v>28.484000000000002</c:v>
                </c:pt>
                <c:pt idx="8846">
                  <c:v>28.484000000000002</c:v>
                </c:pt>
                <c:pt idx="8847">
                  <c:v>28.484000000000002</c:v>
                </c:pt>
                <c:pt idx="8848">
                  <c:v>28.484000000000002</c:v>
                </c:pt>
                <c:pt idx="8849">
                  <c:v>28.484000000000002</c:v>
                </c:pt>
                <c:pt idx="8850">
                  <c:v>28.484000000000002</c:v>
                </c:pt>
                <c:pt idx="8851">
                  <c:v>28.484000000000002</c:v>
                </c:pt>
                <c:pt idx="8852">
                  <c:v>28.484000000000002</c:v>
                </c:pt>
                <c:pt idx="8853">
                  <c:v>28.484000000000002</c:v>
                </c:pt>
                <c:pt idx="8854">
                  <c:v>28.484000000000002</c:v>
                </c:pt>
                <c:pt idx="8855">
                  <c:v>28.484000000000002</c:v>
                </c:pt>
                <c:pt idx="8856">
                  <c:v>28.484000000000002</c:v>
                </c:pt>
                <c:pt idx="8857">
                  <c:v>28.484000000000002</c:v>
                </c:pt>
                <c:pt idx="8858">
                  <c:v>28.484000000000002</c:v>
                </c:pt>
                <c:pt idx="8859">
                  <c:v>28.484000000000002</c:v>
                </c:pt>
                <c:pt idx="8860">
                  <c:v>28.484000000000002</c:v>
                </c:pt>
                <c:pt idx="8861">
                  <c:v>28.484000000000002</c:v>
                </c:pt>
                <c:pt idx="8862">
                  <c:v>28.484000000000002</c:v>
                </c:pt>
                <c:pt idx="8863">
                  <c:v>28.484000000000002</c:v>
                </c:pt>
                <c:pt idx="8864">
                  <c:v>28.484000000000002</c:v>
                </c:pt>
                <c:pt idx="8865">
                  <c:v>28.484000000000002</c:v>
                </c:pt>
                <c:pt idx="8866">
                  <c:v>28.484000000000002</c:v>
                </c:pt>
                <c:pt idx="8867">
                  <c:v>28.484000000000002</c:v>
                </c:pt>
                <c:pt idx="8868">
                  <c:v>28.484000000000002</c:v>
                </c:pt>
                <c:pt idx="8869">
                  <c:v>28.484000000000002</c:v>
                </c:pt>
                <c:pt idx="8870">
                  <c:v>28.484000000000002</c:v>
                </c:pt>
                <c:pt idx="8871">
                  <c:v>28.483000000000001</c:v>
                </c:pt>
                <c:pt idx="8872">
                  <c:v>28.483000000000001</c:v>
                </c:pt>
                <c:pt idx="8873">
                  <c:v>28.483000000000001</c:v>
                </c:pt>
                <c:pt idx="8874">
                  <c:v>28.483000000000001</c:v>
                </c:pt>
                <c:pt idx="8875">
                  <c:v>28.483000000000001</c:v>
                </c:pt>
                <c:pt idx="8876">
                  <c:v>28.483000000000001</c:v>
                </c:pt>
                <c:pt idx="8877">
                  <c:v>28.483000000000001</c:v>
                </c:pt>
                <c:pt idx="8878">
                  <c:v>28.483000000000001</c:v>
                </c:pt>
                <c:pt idx="8879">
                  <c:v>28.483000000000001</c:v>
                </c:pt>
                <c:pt idx="8880">
                  <c:v>28.483000000000001</c:v>
                </c:pt>
                <c:pt idx="8881">
                  <c:v>28.483000000000001</c:v>
                </c:pt>
                <c:pt idx="8882">
                  <c:v>28.483000000000001</c:v>
                </c:pt>
                <c:pt idx="8883">
                  <c:v>28.481999999999999</c:v>
                </c:pt>
                <c:pt idx="8884">
                  <c:v>28.481999999999999</c:v>
                </c:pt>
                <c:pt idx="8885">
                  <c:v>28.481999999999999</c:v>
                </c:pt>
                <c:pt idx="8886">
                  <c:v>28.481999999999999</c:v>
                </c:pt>
                <c:pt idx="8887">
                  <c:v>28.481999999999999</c:v>
                </c:pt>
                <c:pt idx="8888">
                  <c:v>28.481999999999999</c:v>
                </c:pt>
                <c:pt idx="8889">
                  <c:v>28.481000000000002</c:v>
                </c:pt>
                <c:pt idx="8890">
                  <c:v>28.481000000000002</c:v>
                </c:pt>
                <c:pt idx="8891">
                  <c:v>28.481000000000002</c:v>
                </c:pt>
                <c:pt idx="8892">
                  <c:v>28.481000000000002</c:v>
                </c:pt>
                <c:pt idx="8893">
                  <c:v>28.481000000000002</c:v>
                </c:pt>
                <c:pt idx="8894">
                  <c:v>28.48</c:v>
                </c:pt>
                <c:pt idx="8895">
                  <c:v>28.48</c:v>
                </c:pt>
                <c:pt idx="8896">
                  <c:v>28.48</c:v>
                </c:pt>
                <c:pt idx="8897">
                  <c:v>28.48</c:v>
                </c:pt>
                <c:pt idx="8898">
                  <c:v>28.478999999999999</c:v>
                </c:pt>
                <c:pt idx="8899">
                  <c:v>28.478999999999999</c:v>
                </c:pt>
                <c:pt idx="8900">
                  <c:v>28.478999999999999</c:v>
                </c:pt>
                <c:pt idx="8901">
                  <c:v>28.478999999999999</c:v>
                </c:pt>
                <c:pt idx="8902">
                  <c:v>28.478000000000002</c:v>
                </c:pt>
                <c:pt idx="8903">
                  <c:v>28.478000000000002</c:v>
                </c:pt>
                <c:pt idx="8904">
                  <c:v>28.478000000000002</c:v>
                </c:pt>
                <c:pt idx="8905">
                  <c:v>28.475000000000001</c:v>
                </c:pt>
                <c:pt idx="8906">
                  <c:v>28.475000000000001</c:v>
                </c:pt>
                <c:pt idx="8907">
                  <c:v>28.474</c:v>
                </c:pt>
                <c:pt idx="8908">
                  <c:v>28.474</c:v>
                </c:pt>
                <c:pt idx="8909">
                  <c:v>28.472999999999999</c:v>
                </c:pt>
                <c:pt idx="8910">
                  <c:v>28.472999999999999</c:v>
                </c:pt>
                <c:pt idx="8911">
                  <c:v>28.472000000000001</c:v>
                </c:pt>
                <c:pt idx="8912">
                  <c:v>28.472000000000001</c:v>
                </c:pt>
                <c:pt idx="8913">
                  <c:v>28.471</c:v>
                </c:pt>
                <c:pt idx="8914">
                  <c:v>28.47</c:v>
                </c:pt>
                <c:pt idx="8915">
                  <c:v>28.469000000000001</c:v>
                </c:pt>
                <c:pt idx="8916">
                  <c:v>28.468</c:v>
                </c:pt>
                <c:pt idx="8917">
                  <c:v>28.468</c:v>
                </c:pt>
                <c:pt idx="8918">
                  <c:v>28.468</c:v>
                </c:pt>
                <c:pt idx="8919">
                  <c:v>28.466000000000001</c:v>
                </c:pt>
                <c:pt idx="8920">
                  <c:v>28.466000000000001</c:v>
                </c:pt>
                <c:pt idx="8921">
                  <c:v>28.466000000000001</c:v>
                </c:pt>
                <c:pt idx="8922">
                  <c:v>28.465</c:v>
                </c:pt>
                <c:pt idx="8923">
                  <c:v>28.465</c:v>
                </c:pt>
                <c:pt idx="8924">
                  <c:v>28.463999999999999</c:v>
                </c:pt>
                <c:pt idx="8925">
                  <c:v>28.463000000000001</c:v>
                </c:pt>
                <c:pt idx="8926">
                  <c:v>28.463000000000001</c:v>
                </c:pt>
                <c:pt idx="8927">
                  <c:v>28.463000000000001</c:v>
                </c:pt>
                <c:pt idx="8928">
                  <c:v>28.460999999999999</c:v>
                </c:pt>
                <c:pt idx="8929">
                  <c:v>28.460999999999999</c:v>
                </c:pt>
                <c:pt idx="8930">
                  <c:v>28.460999999999999</c:v>
                </c:pt>
                <c:pt idx="8931">
                  <c:v>28.459</c:v>
                </c:pt>
                <c:pt idx="8932">
                  <c:v>28.459</c:v>
                </c:pt>
                <c:pt idx="8933">
                  <c:v>28.459</c:v>
                </c:pt>
                <c:pt idx="8934">
                  <c:v>28.457999999999998</c:v>
                </c:pt>
                <c:pt idx="8935">
                  <c:v>28.454000000000001</c:v>
                </c:pt>
                <c:pt idx="8936">
                  <c:v>28.454000000000001</c:v>
                </c:pt>
                <c:pt idx="8937">
                  <c:v>28.452000000000002</c:v>
                </c:pt>
                <c:pt idx="8938">
                  <c:v>28.452000000000002</c:v>
                </c:pt>
                <c:pt idx="8939">
                  <c:v>28.452000000000002</c:v>
                </c:pt>
                <c:pt idx="8940">
                  <c:v>28.45</c:v>
                </c:pt>
                <c:pt idx="8941">
                  <c:v>28.45</c:v>
                </c:pt>
                <c:pt idx="8942">
                  <c:v>28.45</c:v>
                </c:pt>
                <c:pt idx="8943">
                  <c:v>28.449000000000002</c:v>
                </c:pt>
                <c:pt idx="8944">
                  <c:v>28.449000000000002</c:v>
                </c:pt>
                <c:pt idx="8945">
                  <c:v>28.449000000000002</c:v>
                </c:pt>
                <c:pt idx="8946">
                  <c:v>28.446999999999999</c:v>
                </c:pt>
                <c:pt idx="8947">
                  <c:v>28.446999999999999</c:v>
                </c:pt>
                <c:pt idx="8948">
                  <c:v>28.446999999999999</c:v>
                </c:pt>
                <c:pt idx="8949">
                  <c:v>28.445</c:v>
                </c:pt>
                <c:pt idx="8950">
                  <c:v>28.445</c:v>
                </c:pt>
                <c:pt idx="8951">
                  <c:v>28.445</c:v>
                </c:pt>
                <c:pt idx="8952">
                  <c:v>28.443999999999999</c:v>
                </c:pt>
                <c:pt idx="8953">
                  <c:v>28.443999999999999</c:v>
                </c:pt>
                <c:pt idx="8954">
                  <c:v>28.443000000000001</c:v>
                </c:pt>
                <c:pt idx="8955">
                  <c:v>28.442</c:v>
                </c:pt>
                <c:pt idx="8956">
                  <c:v>28.442</c:v>
                </c:pt>
                <c:pt idx="8957">
                  <c:v>28.442</c:v>
                </c:pt>
                <c:pt idx="8958">
                  <c:v>28.44</c:v>
                </c:pt>
                <c:pt idx="8959">
                  <c:v>28.44</c:v>
                </c:pt>
                <c:pt idx="8960">
                  <c:v>28.44</c:v>
                </c:pt>
                <c:pt idx="8961">
                  <c:v>28.437999999999999</c:v>
                </c:pt>
                <c:pt idx="8962">
                  <c:v>28.437999999999999</c:v>
                </c:pt>
                <c:pt idx="8963">
                  <c:v>28.437999999999999</c:v>
                </c:pt>
                <c:pt idx="8964">
                  <c:v>28.437000000000001</c:v>
                </c:pt>
                <c:pt idx="8965">
                  <c:v>28.363</c:v>
                </c:pt>
                <c:pt idx="8966">
                  <c:v>28.363</c:v>
                </c:pt>
                <c:pt idx="8967">
                  <c:v>28.36</c:v>
                </c:pt>
                <c:pt idx="8968">
                  <c:v>28.359000000000002</c:v>
                </c:pt>
                <c:pt idx="8969">
                  <c:v>28.358000000000001</c:v>
                </c:pt>
                <c:pt idx="8970">
                  <c:v>28.355</c:v>
                </c:pt>
                <c:pt idx="8971">
                  <c:v>28.355</c:v>
                </c:pt>
                <c:pt idx="8972">
                  <c:v>28.353999999999999</c:v>
                </c:pt>
                <c:pt idx="8973">
                  <c:v>28.350999999999999</c:v>
                </c:pt>
                <c:pt idx="8974">
                  <c:v>28.350999999999999</c:v>
                </c:pt>
                <c:pt idx="8975">
                  <c:v>28.35</c:v>
                </c:pt>
                <c:pt idx="8976">
                  <c:v>28.347000000000001</c:v>
                </c:pt>
                <c:pt idx="8977">
                  <c:v>28.347000000000001</c:v>
                </c:pt>
                <c:pt idx="8978">
                  <c:v>28.346</c:v>
                </c:pt>
                <c:pt idx="8979">
                  <c:v>28.341999999999999</c:v>
                </c:pt>
                <c:pt idx="8980">
                  <c:v>28.338000000000001</c:v>
                </c:pt>
                <c:pt idx="8981">
                  <c:v>28.33</c:v>
                </c:pt>
                <c:pt idx="8982">
                  <c:v>28.327000000000002</c:v>
                </c:pt>
                <c:pt idx="8983">
                  <c:v>28.326000000000001</c:v>
                </c:pt>
                <c:pt idx="8984">
                  <c:v>28.323</c:v>
                </c:pt>
                <c:pt idx="8985">
                  <c:v>28.323</c:v>
                </c:pt>
                <c:pt idx="8986">
                  <c:v>28.32</c:v>
                </c:pt>
                <c:pt idx="8987">
                  <c:v>28.318999999999999</c:v>
                </c:pt>
                <c:pt idx="8988">
                  <c:v>28.315999999999999</c:v>
                </c:pt>
                <c:pt idx="8989">
                  <c:v>28.315999999999999</c:v>
                </c:pt>
                <c:pt idx="8990">
                  <c:v>28.312999999999999</c:v>
                </c:pt>
                <c:pt idx="8991">
                  <c:v>28.312000000000001</c:v>
                </c:pt>
                <c:pt idx="8992">
                  <c:v>28.309000000000001</c:v>
                </c:pt>
                <c:pt idx="8993">
                  <c:v>28.309000000000001</c:v>
                </c:pt>
                <c:pt idx="8994">
                  <c:v>28.306000000000001</c:v>
                </c:pt>
                <c:pt idx="8995">
                  <c:v>28.306000000000001</c:v>
                </c:pt>
                <c:pt idx="8996">
                  <c:v>28.298999999999999</c:v>
                </c:pt>
                <c:pt idx="8997">
                  <c:v>28.298999999999999</c:v>
                </c:pt>
                <c:pt idx="8998">
                  <c:v>28.295999999999999</c:v>
                </c:pt>
                <c:pt idx="8999">
                  <c:v>28.295000000000002</c:v>
                </c:pt>
                <c:pt idx="9000">
                  <c:v>28.292000000000002</c:v>
                </c:pt>
                <c:pt idx="9001">
                  <c:v>28.292000000000002</c:v>
                </c:pt>
                <c:pt idx="9002">
                  <c:v>28.291</c:v>
                </c:pt>
                <c:pt idx="9003">
                  <c:v>28.286999999999999</c:v>
                </c:pt>
                <c:pt idx="9004">
                  <c:v>28.286999999999999</c:v>
                </c:pt>
                <c:pt idx="9005">
                  <c:v>28.286000000000001</c:v>
                </c:pt>
                <c:pt idx="9006">
                  <c:v>28.282</c:v>
                </c:pt>
                <c:pt idx="9007">
                  <c:v>28.282</c:v>
                </c:pt>
                <c:pt idx="9008">
                  <c:v>28.280999999999999</c:v>
                </c:pt>
                <c:pt idx="9009">
                  <c:v>28.277000000000001</c:v>
                </c:pt>
                <c:pt idx="9010">
                  <c:v>28.277000000000001</c:v>
                </c:pt>
                <c:pt idx="9011">
                  <c:v>28.276</c:v>
                </c:pt>
                <c:pt idx="9012">
                  <c:v>28.271999999999998</c:v>
                </c:pt>
                <c:pt idx="9013">
                  <c:v>28.263999999999999</c:v>
                </c:pt>
                <c:pt idx="9014">
                  <c:v>28.263999999999999</c:v>
                </c:pt>
                <c:pt idx="9015">
                  <c:v>28.26</c:v>
                </c:pt>
                <c:pt idx="9016">
                  <c:v>28.259</c:v>
                </c:pt>
                <c:pt idx="9017">
                  <c:v>28.257999999999999</c:v>
                </c:pt>
                <c:pt idx="9018">
                  <c:v>28.254000000000001</c:v>
                </c:pt>
                <c:pt idx="9019">
                  <c:v>28.254000000000001</c:v>
                </c:pt>
                <c:pt idx="9020">
                  <c:v>28.253</c:v>
                </c:pt>
                <c:pt idx="9021">
                  <c:v>28.248999999999999</c:v>
                </c:pt>
                <c:pt idx="9022">
                  <c:v>28.248999999999999</c:v>
                </c:pt>
                <c:pt idx="9023">
                  <c:v>28.248999999999999</c:v>
                </c:pt>
                <c:pt idx="9024">
                  <c:v>28.244</c:v>
                </c:pt>
                <c:pt idx="9025">
                  <c:v>28.244</c:v>
                </c:pt>
                <c:pt idx="9026">
                  <c:v>28.244</c:v>
                </c:pt>
                <c:pt idx="9027">
                  <c:v>28.24</c:v>
                </c:pt>
                <c:pt idx="9028">
                  <c:v>28.24</c:v>
                </c:pt>
                <c:pt idx="9029">
                  <c:v>28.239000000000001</c:v>
                </c:pt>
                <c:pt idx="9030">
                  <c:v>28.234999999999999</c:v>
                </c:pt>
                <c:pt idx="9031">
                  <c:v>28.234999999999999</c:v>
                </c:pt>
                <c:pt idx="9032">
                  <c:v>28.234000000000002</c:v>
                </c:pt>
                <c:pt idx="9033">
                  <c:v>28.23</c:v>
                </c:pt>
                <c:pt idx="9034">
                  <c:v>28.23</c:v>
                </c:pt>
                <c:pt idx="9035">
                  <c:v>28.23</c:v>
                </c:pt>
                <c:pt idx="9036">
                  <c:v>28.225000000000001</c:v>
                </c:pt>
                <c:pt idx="9037">
                  <c:v>28.225000000000001</c:v>
                </c:pt>
                <c:pt idx="9038">
                  <c:v>28.225000000000001</c:v>
                </c:pt>
                <c:pt idx="9039">
                  <c:v>28.22</c:v>
                </c:pt>
                <c:pt idx="9040">
                  <c:v>28.22</c:v>
                </c:pt>
                <c:pt idx="9041">
                  <c:v>28.22</c:v>
                </c:pt>
                <c:pt idx="9042">
                  <c:v>28.215</c:v>
                </c:pt>
                <c:pt idx="9043">
                  <c:v>28.215</c:v>
                </c:pt>
                <c:pt idx="9044">
                  <c:v>28.215</c:v>
                </c:pt>
                <c:pt idx="9045">
                  <c:v>28.210999999999999</c:v>
                </c:pt>
                <c:pt idx="9046">
                  <c:v>28.210999999999999</c:v>
                </c:pt>
                <c:pt idx="9047">
                  <c:v>28.21</c:v>
                </c:pt>
                <c:pt idx="9048">
                  <c:v>28.206</c:v>
                </c:pt>
                <c:pt idx="9049">
                  <c:v>28.198</c:v>
                </c:pt>
                <c:pt idx="9050">
                  <c:v>28.196999999999999</c:v>
                </c:pt>
                <c:pt idx="9051">
                  <c:v>28.196000000000002</c:v>
                </c:pt>
                <c:pt idx="9052">
                  <c:v>28.193999999999999</c:v>
                </c:pt>
                <c:pt idx="9053">
                  <c:v>28.193999999999999</c:v>
                </c:pt>
                <c:pt idx="9054">
                  <c:v>28.192</c:v>
                </c:pt>
                <c:pt idx="9055">
                  <c:v>28.192</c:v>
                </c:pt>
                <c:pt idx="9056">
                  <c:v>28.192</c:v>
                </c:pt>
                <c:pt idx="9057">
                  <c:v>28.19</c:v>
                </c:pt>
                <c:pt idx="9058">
                  <c:v>28.19</c:v>
                </c:pt>
                <c:pt idx="9059">
                  <c:v>28.189</c:v>
                </c:pt>
                <c:pt idx="9060">
                  <c:v>28.187000000000001</c:v>
                </c:pt>
                <c:pt idx="9061">
                  <c:v>28.187000000000001</c:v>
                </c:pt>
                <c:pt idx="9062">
                  <c:v>28.187000000000001</c:v>
                </c:pt>
                <c:pt idx="9063">
                  <c:v>28.184999999999999</c:v>
                </c:pt>
                <c:pt idx="9064">
                  <c:v>28.184999999999999</c:v>
                </c:pt>
                <c:pt idx="9065">
                  <c:v>28.184000000000001</c:v>
                </c:pt>
                <c:pt idx="9066">
                  <c:v>28.181999999999999</c:v>
                </c:pt>
                <c:pt idx="9067">
                  <c:v>28.181999999999999</c:v>
                </c:pt>
                <c:pt idx="9068">
                  <c:v>28.181999999999999</c:v>
                </c:pt>
                <c:pt idx="9069">
                  <c:v>28.18</c:v>
                </c:pt>
                <c:pt idx="9070">
                  <c:v>28.18</c:v>
                </c:pt>
                <c:pt idx="9071">
                  <c:v>28.178999999999998</c:v>
                </c:pt>
                <c:pt idx="9072">
                  <c:v>28.177</c:v>
                </c:pt>
                <c:pt idx="9073">
                  <c:v>28.177</c:v>
                </c:pt>
                <c:pt idx="9074">
                  <c:v>28.177</c:v>
                </c:pt>
                <c:pt idx="9075">
                  <c:v>28.175000000000001</c:v>
                </c:pt>
                <c:pt idx="9076">
                  <c:v>28.175000000000001</c:v>
                </c:pt>
                <c:pt idx="9077">
                  <c:v>28.173999999999999</c:v>
                </c:pt>
                <c:pt idx="9078">
                  <c:v>28.172999999999998</c:v>
                </c:pt>
                <c:pt idx="9079">
                  <c:v>28.172000000000001</c:v>
                </c:pt>
                <c:pt idx="9080">
                  <c:v>28.172000000000001</c:v>
                </c:pt>
                <c:pt idx="9081">
                  <c:v>28.17</c:v>
                </c:pt>
                <c:pt idx="9082">
                  <c:v>28.17</c:v>
                </c:pt>
                <c:pt idx="9083">
                  <c:v>28.17</c:v>
                </c:pt>
                <c:pt idx="9084">
                  <c:v>28.167999999999999</c:v>
                </c:pt>
                <c:pt idx="9085">
                  <c:v>28.167000000000002</c:v>
                </c:pt>
                <c:pt idx="9086">
                  <c:v>28.167000000000002</c:v>
                </c:pt>
                <c:pt idx="9087">
                  <c:v>28.164999999999999</c:v>
                </c:pt>
                <c:pt idx="9088">
                  <c:v>28.164999999999999</c:v>
                </c:pt>
                <c:pt idx="9089">
                  <c:v>28.164999999999999</c:v>
                </c:pt>
                <c:pt idx="9090">
                  <c:v>28.163</c:v>
                </c:pt>
                <c:pt idx="9091">
                  <c:v>28.163</c:v>
                </c:pt>
                <c:pt idx="9092">
                  <c:v>28.161999999999999</c:v>
                </c:pt>
                <c:pt idx="9093">
                  <c:v>28.16</c:v>
                </c:pt>
                <c:pt idx="9094">
                  <c:v>28.16</c:v>
                </c:pt>
                <c:pt idx="9095">
                  <c:v>28.16</c:v>
                </c:pt>
                <c:pt idx="9096">
                  <c:v>28.158000000000001</c:v>
                </c:pt>
                <c:pt idx="9097">
                  <c:v>28.158000000000001</c:v>
                </c:pt>
                <c:pt idx="9098">
                  <c:v>28.157</c:v>
                </c:pt>
                <c:pt idx="9099">
                  <c:v>28.152999999999999</c:v>
                </c:pt>
                <c:pt idx="9100">
                  <c:v>28.152999999999999</c:v>
                </c:pt>
                <c:pt idx="9101">
                  <c:v>28.152000000000001</c:v>
                </c:pt>
                <c:pt idx="9102">
                  <c:v>28.148</c:v>
                </c:pt>
                <c:pt idx="9103">
                  <c:v>28.148</c:v>
                </c:pt>
                <c:pt idx="9104">
                  <c:v>28.146999999999998</c:v>
                </c:pt>
                <c:pt idx="9105">
                  <c:v>28.143000000000001</c:v>
                </c:pt>
                <c:pt idx="9106">
                  <c:v>28.143000000000001</c:v>
                </c:pt>
                <c:pt idx="9107">
                  <c:v>28.141999999999999</c:v>
                </c:pt>
                <c:pt idx="9108">
                  <c:v>28.138000000000002</c:v>
                </c:pt>
                <c:pt idx="9109">
                  <c:v>28.012</c:v>
                </c:pt>
                <c:pt idx="9110">
                  <c:v>28.007999999999999</c:v>
                </c:pt>
                <c:pt idx="9111">
                  <c:v>28.007000000000001</c:v>
                </c:pt>
                <c:pt idx="9112">
                  <c:v>28.003</c:v>
                </c:pt>
                <c:pt idx="9113">
                  <c:v>28.003</c:v>
                </c:pt>
                <c:pt idx="9114">
                  <c:v>27.998999999999999</c:v>
                </c:pt>
                <c:pt idx="9115">
                  <c:v>27.998000000000001</c:v>
                </c:pt>
                <c:pt idx="9116">
                  <c:v>27.995000000000001</c:v>
                </c:pt>
                <c:pt idx="9117">
                  <c:v>27.994</c:v>
                </c:pt>
                <c:pt idx="9118">
                  <c:v>27.991</c:v>
                </c:pt>
                <c:pt idx="9119">
                  <c:v>27.99</c:v>
                </c:pt>
                <c:pt idx="9120">
                  <c:v>27.986000000000001</c:v>
                </c:pt>
                <c:pt idx="9121">
                  <c:v>27.986000000000001</c:v>
                </c:pt>
                <c:pt idx="9122">
                  <c:v>27.981999999999999</c:v>
                </c:pt>
                <c:pt idx="9123">
                  <c:v>27.981000000000002</c:v>
                </c:pt>
                <c:pt idx="9124">
                  <c:v>27.981000000000002</c:v>
                </c:pt>
                <c:pt idx="9125">
                  <c:v>27.975999999999999</c:v>
                </c:pt>
                <c:pt idx="9126">
                  <c:v>27.975999999999999</c:v>
                </c:pt>
                <c:pt idx="9127">
                  <c:v>27.975000000000001</c:v>
                </c:pt>
                <c:pt idx="9128">
                  <c:v>27.97</c:v>
                </c:pt>
                <c:pt idx="9129">
                  <c:v>27.97</c:v>
                </c:pt>
                <c:pt idx="9130">
                  <c:v>27.969000000000001</c:v>
                </c:pt>
                <c:pt idx="9131">
                  <c:v>27.963999999999999</c:v>
                </c:pt>
                <c:pt idx="9132">
                  <c:v>27.963999999999999</c:v>
                </c:pt>
                <c:pt idx="9133">
                  <c:v>27.963999999999999</c:v>
                </c:pt>
                <c:pt idx="9134">
                  <c:v>27.959</c:v>
                </c:pt>
                <c:pt idx="9135">
                  <c:v>27.957999999999998</c:v>
                </c:pt>
                <c:pt idx="9136">
                  <c:v>27.957999999999998</c:v>
                </c:pt>
                <c:pt idx="9137">
                  <c:v>27.952999999999999</c:v>
                </c:pt>
                <c:pt idx="9138">
                  <c:v>27.952999999999999</c:v>
                </c:pt>
                <c:pt idx="9139">
                  <c:v>27.952000000000002</c:v>
                </c:pt>
                <c:pt idx="9140">
                  <c:v>27.946999999999999</c:v>
                </c:pt>
                <c:pt idx="9141">
                  <c:v>27.931999999999999</c:v>
                </c:pt>
                <c:pt idx="9142">
                  <c:v>27.931999999999999</c:v>
                </c:pt>
                <c:pt idx="9143">
                  <c:v>27.925999999999998</c:v>
                </c:pt>
                <c:pt idx="9144">
                  <c:v>27.925000000000001</c:v>
                </c:pt>
                <c:pt idx="9145">
                  <c:v>27.923999999999999</c:v>
                </c:pt>
                <c:pt idx="9146">
                  <c:v>27.919</c:v>
                </c:pt>
                <c:pt idx="9147">
                  <c:v>27.919</c:v>
                </c:pt>
                <c:pt idx="9148">
                  <c:v>27.913</c:v>
                </c:pt>
                <c:pt idx="9149">
                  <c:v>27.913</c:v>
                </c:pt>
                <c:pt idx="9150">
                  <c:v>27.911999999999999</c:v>
                </c:pt>
                <c:pt idx="9151">
                  <c:v>27.907</c:v>
                </c:pt>
                <c:pt idx="9152">
                  <c:v>27.907</c:v>
                </c:pt>
                <c:pt idx="9153">
                  <c:v>27.905999999999999</c:v>
                </c:pt>
                <c:pt idx="9154">
                  <c:v>27.904</c:v>
                </c:pt>
                <c:pt idx="9155">
                  <c:v>27.904</c:v>
                </c:pt>
                <c:pt idx="9156">
                  <c:v>27.902999999999999</c:v>
                </c:pt>
                <c:pt idx="9157">
                  <c:v>27.901</c:v>
                </c:pt>
                <c:pt idx="9158">
                  <c:v>27.901</c:v>
                </c:pt>
                <c:pt idx="9159">
                  <c:v>27.9</c:v>
                </c:pt>
                <c:pt idx="9160">
                  <c:v>27.898</c:v>
                </c:pt>
                <c:pt idx="9161">
                  <c:v>27.898</c:v>
                </c:pt>
                <c:pt idx="9162">
                  <c:v>27.896999999999998</c:v>
                </c:pt>
                <c:pt idx="9163">
                  <c:v>27.895</c:v>
                </c:pt>
                <c:pt idx="9164">
                  <c:v>27.895</c:v>
                </c:pt>
                <c:pt idx="9165">
                  <c:v>27.893999999999998</c:v>
                </c:pt>
                <c:pt idx="9166">
                  <c:v>27.891999999999999</c:v>
                </c:pt>
                <c:pt idx="9167">
                  <c:v>27.891999999999999</c:v>
                </c:pt>
                <c:pt idx="9168">
                  <c:v>27.890999999999998</c:v>
                </c:pt>
                <c:pt idx="9169">
                  <c:v>27.888999999999999</c:v>
                </c:pt>
                <c:pt idx="9170">
                  <c:v>27.888999999999999</c:v>
                </c:pt>
                <c:pt idx="9171">
                  <c:v>27.888000000000002</c:v>
                </c:pt>
                <c:pt idx="9172">
                  <c:v>27.885999999999999</c:v>
                </c:pt>
                <c:pt idx="9173">
                  <c:v>27.885999999999999</c:v>
                </c:pt>
                <c:pt idx="9174">
                  <c:v>27.885000000000002</c:v>
                </c:pt>
                <c:pt idx="9175">
                  <c:v>27.882999999999999</c:v>
                </c:pt>
                <c:pt idx="9176">
                  <c:v>27.882999999999999</c:v>
                </c:pt>
                <c:pt idx="9177">
                  <c:v>27.882000000000001</c:v>
                </c:pt>
                <c:pt idx="9178">
                  <c:v>27.88</c:v>
                </c:pt>
                <c:pt idx="9179">
                  <c:v>27.88</c:v>
                </c:pt>
                <c:pt idx="9180">
                  <c:v>27.879000000000001</c:v>
                </c:pt>
                <c:pt idx="9181">
                  <c:v>27.876999999999999</c:v>
                </c:pt>
                <c:pt idx="9182">
                  <c:v>27.876999999999999</c:v>
                </c:pt>
                <c:pt idx="9183">
                  <c:v>27.876000000000001</c:v>
                </c:pt>
                <c:pt idx="9184">
                  <c:v>27.873999999999999</c:v>
                </c:pt>
                <c:pt idx="9185">
                  <c:v>27.873999999999999</c:v>
                </c:pt>
                <c:pt idx="9186">
                  <c:v>27.873000000000001</c:v>
                </c:pt>
                <c:pt idx="9187">
                  <c:v>27.870999999999999</c:v>
                </c:pt>
                <c:pt idx="9188">
                  <c:v>27.870999999999999</c:v>
                </c:pt>
                <c:pt idx="9189">
                  <c:v>27.87</c:v>
                </c:pt>
                <c:pt idx="9190">
                  <c:v>27.867999999999999</c:v>
                </c:pt>
                <c:pt idx="9191">
                  <c:v>27.867999999999999</c:v>
                </c:pt>
                <c:pt idx="9192">
                  <c:v>27.867000000000001</c:v>
                </c:pt>
                <c:pt idx="9193">
                  <c:v>27.864999999999998</c:v>
                </c:pt>
                <c:pt idx="9194">
                  <c:v>27.864999999999998</c:v>
                </c:pt>
                <c:pt idx="9195">
                  <c:v>27.864000000000001</c:v>
                </c:pt>
                <c:pt idx="9196">
                  <c:v>27.861999999999998</c:v>
                </c:pt>
                <c:pt idx="9197">
                  <c:v>27.861999999999998</c:v>
                </c:pt>
                <c:pt idx="9198">
                  <c:v>27.861000000000001</c:v>
                </c:pt>
                <c:pt idx="9199">
                  <c:v>27.859000000000002</c:v>
                </c:pt>
                <c:pt idx="9200">
                  <c:v>27.847999999999999</c:v>
                </c:pt>
                <c:pt idx="9201">
                  <c:v>27.843</c:v>
                </c:pt>
                <c:pt idx="9202">
                  <c:v>27.841999999999999</c:v>
                </c:pt>
                <c:pt idx="9203">
                  <c:v>27.841000000000001</c:v>
                </c:pt>
                <c:pt idx="9204">
                  <c:v>27.835999999999999</c:v>
                </c:pt>
                <c:pt idx="9205">
                  <c:v>27.835999999999999</c:v>
                </c:pt>
                <c:pt idx="9206">
                  <c:v>27.835000000000001</c:v>
                </c:pt>
                <c:pt idx="9207">
                  <c:v>27.83</c:v>
                </c:pt>
                <c:pt idx="9208">
                  <c:v>27.83</c:v>
                </c:pt>
                <c:pt idx="9209">
                  <c:v>27.829000000000001</c:v>
                </c:pt>
                <c:pt idx="9210">
                  <c:v>27.824000000000002</c:v>
                </c:pt>
                <c:pt idx="9211">
                  <c:v>27.738</c:v>
                </c:pt>
                <c:pt idx="9212">
                  <c:v>27.738</c:v>
                </c:pt>
                <c:pt idx="9213">
                  <c:v>27.728999999999999</c:v>
                </c:pt>
                <c:pt idx="9214">
                  <c:v>27.724</c:v>
                </c:pt>
                <c:pt idx="9215">
                  <c:v>27.724</c:v>
                </c:pt>
                <c:pt idx="9216">
                  <c:v>27.724</c:v>
                </c:pt>
                <c:pt idx="9217">
                  <c:v>27.719000000000001</c:v>
                </c:pt>
                <c:pt idx="9218">
                  <c:v>27.719000000000001</c:v>
                </c:pt>
                <c:pt idx="9219">
                  <c:v>27.718</c:v>
                </c:pt>
                <c:pt idx="9220">
                  <c:v>27.713000000000001</c:v>
                </c:pt>
                <c:pt idx="9221">
                  <c:v>27.713000000000001</c:v>
                </c:pt>
                <c:pt idx="9222">
                  <c:v>27.713000000000001</c:v>
                </c:pt>
                <c:pt idx="9223">
                  <c:v>27.707999999999998</c:v>
                </c:pt>
                <c:pt idx="9224">
                  <c:v>27.707999999999998</c:v>
                </c:pt>
                <c:pt idx="9225">
                  <c:v>27.707000000000001</c:v>
                </c:pt>
                <c:pt idx="9226">
                  <c:v>27.702999999999999</c:v>
                </c:pt>
                <c:pt idx="9227">
                  <c:v>27.69</c:v>
                </c:pt>
                <c:pt idx="9228">
                  <c:v>27.689</c:v>
                </c:pt>
                <c:pt idx="9229">
                  <c:v>27.684999999999999</c:v>
                </c:pt>
                <c:pt idx="9230">
                  <c:v>27.683</c:v>
                </c:pt>
                <c:pt idx="9231">
                  <c:v>27.683</c:v>
                </c:pt>
                <c:pt idx="9232">
                  <c:v>27.678000000000001</c:v>
                </c:pt>
                <c:pt idx="9233">
                  <c:v>27.678000000000001</c:v>
                </c:pt>
                <c:pt idx="9234">
                  <c:v>27.677</c:v>
                </c:pt>
                <c:pt idx="9235">
                  <c:v>27.672999999999998</c:v>
                </c:pt>
                <c:pt idx="9236">
                  <c:v>27.672999999999998</c:v>
                </c:pt>
                <c:pt idx="9237">
                  <c:v>27.672000000000001</c:v>
                </c:pt>
                <c:pt idx="9238">
                  <c:v>27.667000000000002</c:v>
                </c:pt>
                <c:pt idx="9239">
                  <c:v>27.667000000000002</c:v>
                </c:pt>
                <c:pt idx="9240">
                  <c:v>27.667000000000002</c:v>
                </c:pt>
                <c:pt idx="9241">
                  <c:v>27.661999999999999</c:v>
                </c:pt>
                <c:pt idx="9242">
                  <c:v>27.661999999999999</c:v>
                </c:pt>
                <c:pt idx="9243">
                  <c:v>27.657</c:v>
                </c:pt>
                <c:pt idx="9244">
                  <c:v>27.657</c:v>
                </c:pt>
                <c:pt idx="9245">
                  <c:v>27.655999999999999</c:v>
                </c:pt>
                <c:pt idx="9246">
                  <c:v>27.652000000000001</c:v>
                </c:pt>
                <c:pt idx="9247">
                  <c:v>27.652000000000001</c:v>
                </c:pt>
                <c:pt idx="9248">
                  <c:v>27.651</c:v>
                </c:pt>
                <c:pt idx="9249">
                  <c:v>27.646999999999998</c:v>
                </c:pt>
                <c:pt idx="9250">
                  <c:v>27.646000000000001</c:v>
                </c:pt>
                <c:pt idx="9251">
                  <c:v>27.646000000000001</c:v>
                </c:pt>
                <c:pt idx="9252">
                  <c:v>27.640999999999998</c:v>
                </c:pt>
                <c:pt idx="9253">
                  <c:v>27.640999999999998</c:v>
                </c:pt>
                <c:pt idx="9254">
                  <c:v>27.640999999999998</c:v>
                </c:pt>
                <c:pt idx="9255">
                  <c:v>27.635999999999999</c:v>
                </c:pt>
                <c:pt idx="9256">
                  <c:v>27.635999999999999</c:v>
                </c:pt>
                <c:pt idx="9257">
                  <c:v>27.635999999999999</c:v>
                </c:pt>
                <c:pt idx="9258">
                  <c:v>27.631</c:v>
                </c:pt>
                <c:pt idx="9259">
                  <c:v>27.631</c:v>
                </c:pt>
                <c:pt idx="9260">
                  <c:v>27.628</c:v>
                </c:pt>
                <c:pt idx="9261">
                  <c:v>27.628</c:v>
                </c:pt>
                <c:pt idx="9262">
                  <c:v>27.623999999999999</c:v>
                </c:pt>
                <c:pt idx="9263">
                  <c:v>27.616</c:v>
                </c:pt>
                <c:pt idx="9264">
                  <c:v>27.614999999999998</c:v>
                </c:pt>
                <c:pt idx="9265">
                  <c:v>27.609000000000002</c:v>
                </c:pt>
                <c:pt idx="9266">
                  <c:v>27.605</c:v>
                </c:pt>
                <c:pt idx="9267">
                  <c:v>27.605</c:v>
                </c:pt>
                <c:pt idx="9268">
                  <c:v>27.605</c:v>
                </c:pt>
                <c:pt idx="9269">
                  <c:v>27.6</c:v>
                </c:pt>
                <c:pt idx="9270">
                  <c:v>27.6</c:v>
                </c:pt>
                <c:pt idx="9271">
                  <c:v>27.6</c:v>
                </c:pt>
                <c:pt idx="9272">
                  <c:v>27.596</c:v>
                </c:pt>
                <c:pt idx="9273">
                  <c:v>27.596</c:v>
                </c:pt>
                <c:pt idx="9274">
                  <c:v>27.594999999999999</c:v>
                </c:pt>
                <c:pt idx="9275">
                  <c:v>27.591000000000001</c:v>
                </c:pt>
                <c:pt idx="9276">
                  <c:v>27.591000000000001</c:v>
                </c:pt>
                <c:pt idx="9277">
                  <c:v>27.591000000000001</c:v>
                </c:pt>
                <c:pt idx="9278">
                  <c:v>27.585999999999999</c:v>
                </c:pt>
                <c:pt idx="9279">
                  <c:v>27.585999999999999</c:v>
                </c:pt>
                <c:pt idx="9280">
                  <c:v>27.585999999999999</c:v>
                </c:pt>
                <c:pt idx="9281">
                  <c:v>27.582000000000001</c:v>
                </c:pt>
                <c:pt idx="9282">
                  <c:v>27.582000000000001</c:v>
                </c:pt>
                <c:pt idx="9283">
                  <c:v>27.581</c:v>
                </c:pt>
                <c:pt idx="9284">
                  <c:v>27.577000000000002</c:v>
                </c:pt>
                <c:pt idx="9285">
                  <c:v>27.577000000000002</c:v>
                </c:pt>
                <c:pt idx="9286">
                  <c:v>27.577000000000002</c:v>
                </c:pt>
                <c:pt idx="9287">
                  <c:v>27.573</c:v>
                </c:pt>
                <c:pt idx="9288">
                  <c:v>27.573</c:v>
                </c:pt>
                <c:pt idx="9289">
                  <c:v>27.573</c:v>
                </c:pt>
                <c:pt idx="9290">
                  <c:v>27.571000000000002</c:v>
                </c:pt>
                <c:pt idx="9291">
                  <c:v>27.571000000000002</c:v>
                </c:pt>
                <c:pt idx="9292">
                  <c:v>27.57</c:v>
                </c:pt>
                <c:pt idx="9293">
                  <c:v>27.568999999999999</c:v>
                </c:pt>
                <c:pt idx="9294">
                  <c:v>27.568999999999999</c:v>
                </c:pt>
                <c:pt idx="9295">
                  <c:v>27.568000000000001</c:v>
                </c:pt>
                <c:pt idx="9296">
                  <c:v>27.567</c:v>
                </c:pt>
                <c:pt idx="9297">
                  <c:v>27.565999999999999</c:v>
                </c:pt>
                <c:pt idx="9298">
                  <c:v>27.565999999999999</c:v>
                </c:pt>
                <c:pt idx="9299">
                  <c:v>27.564</c:v>
                </c:pt>
                <c:pt idx="9300">
                  <c:v>27.564</c:v>
                </c:pt>
                <c:pt idx="9301">
                  <c:v>27.564</c:v>
                </c:pt>
                <c:pt idx="9302">
                  <c:v>27.562000000000001</c:v>
                </c:pt>
                <c:pt idx="9303">
                  <c:v>27.562000000000001</c:v>
                </c:pt>
                <c:pt idx="9304">
                  <c:v>27.562000000000001</c:v>
                </c:pt>
                <c:pt idx="9305">
                  <c:v>27.56</c:v>
                </c:pt>
                <c:pt idx="9306">
                  <c:v>27.56</c:v>
                </c:pt>
                <c:pt idx="9307">
                  <c:v>27.56</c:v>
                </c:pt>
                <c:pt idx="9308">
                  <c:v>27.558</c:v>
                </c:pt>
                <c:pt idx="9309">
                  <c:v>27.550999999999998</c:v>
                </c:pt>
                <c:pt idx="9310">
                  <c:v>27.550999999999998</c:v>
                </c:pt>
                <c:pt idx="9311">
                  <c:v>27.548999999999999</c:v>
                </c:pt>
                <c:pt idx="9312">
                  <c:v>27.547999999999998</c:v>
                </c:pt>
                <c:pt idx="9313">
                  <c:v>27.547999999999998</c:v>
                </c:pt>
                <c:pt idx="9314">
                  <c:v>27.545999999999999</c:v>
                </c:pt>
                <c:pt idx="9315">
                  <c:v>27.545999999999999</c:v>
                </c:pt>
                <c:pt idx="9316">
                  <c:v>27.545999999999999</c:v>
                </c:pt>
                <c:pt idx="9317">
                  <c:v>27.544</c:v>
                </c:pt>
                <c:pt idx="9318">
                  <c:v>27.544</c:v>
                </c:pt>
                <c:pt idx="9319">
                  <c:v>27.544</c:v>
                </c:pt>
                <c:pt idx="9320">
                  <c:v>27.542000000000002</c:v>
                </c:pt>
                <c:pt idx="9321">
                  <c:v>27.542000000000002</c:v>
                </c:pt>
                <c:pt idx="9322">
                  <c:v>27.542000000000002</c:v>
                </c:pt>
                <c:pt idx="9323">
                  <c:v>27.54</c:v>
                </c:pt>
                <c:pt idx="9324">
                  <c:v>27.54</c:v>
                </c:pt>
                <c:pt idx="9325">
                  <c:v>27.54</c:v>
                </c:pt>
                <c:pt idx="9326">
                  <c:v>27.539000000000001</c:v>
                </c:pt>
                <c:pt idx="9327">
                  <c:v>27.538</c:v>
                </c:pt>
                <c:pt idx="9328">
                  <c:v>27.538</c:v>
                </c:pt>
                <c:pt idx="9329">
                  <c:v>27.536999999999999</c:v>
                </c:pt>
                <c:pt idx="9330">
                  <c:v>27.536000000000001</c:v>
                </c:pt>
                <c:pt idx="9331">
                  <c:v>27.536000000000001</c:v>
                </c:pt>
                <c:pt idx="9332">
                  <c:v>27.535</c:v>
                </c:pt>
                <c:pt idx="9333">
                  <c:v>27.533999999999999</c:v>
                </c:pt>
                <c:pt idx="9334">
                  <c:v>27.533999999999999</c:v>
                </c:pt>
                <c:pt idx="9335">
                  <c:v>27.530999999999999</c:v>
                </c:pt>
                <c:pt idx="9336">
                  <c:v>27.530999999999999</c:v>
                </c:pt>
                <c:pt idx="9337">
                  <c:v>27.53</c:v>
                </c:pt>
                <c:pt idx="9338">
                  <c:v>27.527000000000001</c:v>
                </c:pt>
                <c:pt idx="9339">
                  <c:v>27.527000000000001</c:v>
                </c:pt>
                <c:pt idx="9340">
                  <c:v>27.527000000000001</c:v>
                </c:pt>
                <c:pt idx="9341">
                  <c:v>27.523</c:v>
                </c:pt>
                <c:pt idx="9342">
                  <c:v>27.523</c:v>
                </c:pt>
                <c:pt idx="9343">
                  <c:v>27.523</c:v>
                </c:pt>
                <c:pt idx="9344">
                  <c:v>27.52</c:v>
                </c:pt>
                <c:pt idx="9345">
                  <c:v>27.52</c:v>
                </c:pt>
                <c:pt idx="9346">
                  <c:v>27.518999999999998</c:v>
                </c:pt>
                <c:pt idx="9347">
                  <c:v>27.515999999999998</c:v>
                </c:pt>
                <c:pt idx="9348">
                  <c:v>27.515999999999998</c:v>
                </c:pt>
                <c:pt idx="9349">
                  <c:v>27.515999999999998</c:v>
                </c:pt>
                <c:pt idx="9350">
                  <c:v>27.513000000000002</c:v>
                </c:pt>
                <c:pt idx="9351">
                  <c:v>27.5</c:v>
                </c:pt>
                <c:pt idx="9352">
                  <c:v>27.5</c:v>
                </c:pt>
                <c:pt idx="9353">
                  <c:v>27.497</c:v>
                </c:pt>
                <c:pt idx="9354">
                  <c:v>27.497</c:v>
                </c:pt>
                <c:pt idx="9355">
                  <c:v>27.495999999999999</c:v>
                </c:pt>
                <c:pt idx="9356">
                  <c:v>27.494</c:v>
                </c:pt>
                <c:pt idx="9357">
                  <c:v>27.494</c:v>
                </c:pt>
                <c:pt idx="9358">
                  <c:v>27.494</c:v>
                </c:pt>
                <c:pt idx="9359">
                  <c:v>27.492000000000001</c:v>
                </c:pt>
                <c:pt idx="9360">
                  <c:v>27.492000000000001</c:v>
                </c:pt>
                <c:pt idx="9361">
                  <c:v>27.491</c:v>
                </c:pt>
                <c:pt idx="9362">
                  <c:v>27.489000000000001</c:v>
                </c:pt>
                <c:pt idx="9363">
                  <c:v>27.489000000000001</c:v>
                </c:pt>
                <c:pt idx="9364">
                  <c:v>27.489000000000001</c:v>
                </c:pt>
                <c:pt idx="9365">
                  <c:v>27.486999999999998</c:v>
                </c:pt>
                <c:pt idx="9366">
                  <c:v>27.486999999999998</c:v>
                </c:pt>
                <c:pt idx="9367">
                  <c:v>27.486999999999998</c:v>
                </c:pt>
                <c:pt idx="9368">
                  <c:v>27.484999999999999</c:v>
                </c:pt>
                <c:pt idx="9369">
                  <c:v>27.484999999999999</c:v>
                </c:pt>
                <c:pt idx="9370">
                  <c:v>27.483000000000001</c:v>
                </c:pt>
                <c:pt idx="9371">
                  <c:v>27.483000000000001</c:v>
                </c:pt>
                <c:pt idx="9372">
                  <c:v>27.481000000000002</c:v>
                </c:pt>
                <c:pt idx="9373">
                  <c:v>27.481000000000002</c:v>
                </c:pt>
                <c:pt idx="9374">
                  <c:v>27.48</c:v>
                </c:pt>
                <c:pt idx="9375">
                  <c:v>27.48</c:v>
                </c:pt>
                <c:pt idx="9376">
                  <c:v>27.478000000000002</c:v>
                </c:pt>
                <c:pt idx="9377">
                  <c:v>27.478000000000002</c:v>
                </c:pt>
                <c:pt idx="9378">
                  <c:v>27.477</c:v>
                </c:pt>
                <c:pt idx="9379">
                  <c:v>27.477</c:v>
                </c:pt>
                <c:pt idx="9380">
                  <c:v>27.475000000000001</c:v>
                </c:pt>
                <c:pt idx="9381">
                  <c:v>27.475000000000001</c:v>
                </c:pt>
                <c:pt idx="9382">
                  <c:v>27.474</c:v>
                </c:pt>
                <c:pt idx="9383">
                  <c:v>27.474</c:v>
                </c:pt>
                <c:pt idx="9384">
                  <c:v>27.472999999999999</c:v>
                </c:pt>
                <c:pt idx="9385">
                  <c:v>27.469000000000001</c:v>
                </c:pt>
                <c:pt idx="9386">
                  <c:v>27.469000000000001</c:v>
                </c:pt>
                <c:pt idx="9387">
                  <c:v>27.466999999999999</c:v>
                </c:pt>
                <c:pt idx="9388">
                  <c:v>27.466999999999999</c:v>
                </c:pt>
                <c:pt idx="9389">
                  <c:v>27.466999999999999</c:v>
                </c:pt>
                <c:pt idx="9390">
                  <c:v>27.466000000000001</c:v>
                </c:pt>
                <c:pt idx="9391">
                  <c:v>27.466000000000001</c:v>
                </c:pt>
                <c:pt idx="9392">
                  <c:v>27.465</c:v>
                </c:pt>
                <c:pt idx="9393">
                  <c:v>27.463999999999999</c:v>
                </c:pt>
                <c:pt idx="9394">
                  <c:v>27.463999999999999</c:v>
                </c:pt>
                <c:pt idx="9395">
                  <c:v>27.463999999999999</c:v>
                </c:pt>
                <c:pt idx="9396">
                  <c:v>27.463000000000001</c:v>
                </c:pt>
                <c:pt idx="9397">
                  <c:v>27.463000000000001</c:v>
                </c:pt>
                <c:pt idx="9398">
                  <c:v>27.463000000000001</c:v>
                </c:pt>
                <c:pt idx="9399">
                  <c:v>27.462</c:v>
                </c:pt>
                <c:pt idx="9400">
                  <c:v>27.462</c:v>
                </c:pt>
                <c:pt idx="9401">
                  <c:v>27.460999999999999</c:v>
                </c:pt>
                <c:pt idx="9402">
                  <c:v>27.460999999999999</c:v>
                </c:pt>
                <c:pt idx="9403">
                  <c:v>27.460999999999999</c:v>
                </c:pt>
                <c:pt idx="9404">
                  <c:v>27.460999999999999</c:v>
                </c:pt>
                <c:pt idx="9405">
                  <c:v>27.46</c:v>
                </c:pt>
                <c:pt idx="9406">
                  <c:v>27.46</c:v>
                </c:pt>
                <c:pt idx="9407">
                  <c:v>27.46</c:v>
                </c:pt>
                <c:pt idx="9408">
                  <c:v>27.46</c:v>
                </c:pt>
                <c:pt idx="9409">
                  <c:v>27.46</c:v>
                </c:pt>
                <c:pt idx="9410">
                  <c:v>27.46</c:v>
                </c:pt>
                <c:pt idx="9411">
                  <c:v>27.46</c:v>
                </c:pt>
                <c:pt idx="9412">
                  <c:v>27.459</c:v>
                </c:pt>
                <c:pt idx="9413">
                  <c:v>27.459</c:v>
                </c:pt>
                <c:pt idx="9414">
                  <c:v>27.459</c:v>
                </c:pt>
                <c:pt idx="9415">
                  <c:v>27.459</c:v>
                </c:pt>
                <c:pt idx="9416">
                  <c:v>27.459</c:v>
                </c:pt>
                <c:pt idx="9417">
                  <c:v>27.459</c:v>
                </c:pt>
                <c:pt idx="9418">
                  <c:v>27.459</c:v>
                </c:pt>
                <c:pt idx="9419">
                  <c:v>27.459</c:v>
                </c:pt>
                <c:pt idx="9420">
                  <c:v>27.457999999999998</c:v>
                </c:pt>
                <c:pt idx="9421">
                  <c:v>27.457999999999998</c:v>
                </c:pt>
                <c:pt idx="9422">
                  <c:v>27.457999999999998</c:v>
                </c:pt>
                <c:pt idx="9423">
                  <c:v>27.457999999999998</c:v>
                </c:pt>
                <c:pt idx="9424">
                  <c:v>27.457999999999998</c:v>
                </c:pt>
                <c:pt idx="9425">
                  <c:v>27.457999999999998</c:v>
                </c:pt>
                <c:pt idx="9426">
                  <c:v>27.457999999999998</c:v>
                </c:pt>
                <c:pt idx="9427">
                  <c:v>27.457999999999998</c:v>
                </c:pt>
                <c:pt idx="9428">
                  <c:v>27.457999999999998</c:v>
                </c:pt>
                <c:pt idx="9429">
                  <c:v>27.457999999999998</c:v>
                </c:pt>
                <c:pt idx="9430">
                  <c:v>27.457000000000001</c:v>
                </c:pt>
                <c:pt idx="9431">
                  <c:v>27.457000000000001</c:v>
                </c:pt>
                <c:pt idx="9432">
                  <c:v>27.457000000000001</c:v>
                </c:pt>
                <c:pt idx="9433">
                  <c:v>27.457000000000001</c:v>
                </c:pt>
                <c:pt idx="9434">
                  <c:v>27.457000000000001</c:v>
                </c:pt>
                <c:pt idx="9435">
                  <c:v>27.457000000000001</c:v>
                </c:pt>
                <c:pt idx="9436">
                  <c:v>27.457000000000001</c:v>
                </c:pt>
                <c:pt idx="9437">
                  <c:v>27.457000000000001</c:v>
                </c:pt>
                <c:pt idx="9438">
                  <c:v>27.457000000000001</c:v>
                </c:pt>
                <c:pt idx="9439">
                  <c:v>27.457000000000001</c:v>
                </c:pt>
                <c:pt idx="9440">
                  <c:v>27.457000000000001</c:v>
                </c:pt>
                <c:pt idx="9441">
                  <c:v>27.457000000000001</c:v>
                </c:pt>
                <c:pt idx="9442">
                  <c:v>27.457000000000001</c:v>
                </c:pt>
                <c:pt idx="9443">
                  <c:v>27.457000000000001</c:v>
                </c:pt>
                <c:pt idx="9444">
                  <c:v>27.457000000000001</c:v>
                </c:pt>
                <c:pt idx="9445">
                  <c:v>27.457000000000001</c:v>
                </c:pt>
                <c:pt idx="9446">
                  <c:v>27.457000000000001</c:v>
                </c:pt>
                <c:pt idx="9447">
                  <c:v>27.456</c:v>
                </c:pt>
                <c:pt idx="9448">
                  <c:v>27.456</c:v>
                </c:pt>
                <c:pt idx="9449">
                  <c:v>27.456</c:v>
                </c:pt>
                <c:pt idx="9450">
                  <c:v>27.456</c:v>
                </c:pt>
                <c:pt idx="9451">
                  <c:v>27.456</c:v>
                </c:pt>
                <c:pt idx="9452">
                  <c:v>27.456</c:v>
                </c:pt>
                <c:pt idx="9453">
                  <c:v>27.456</c:v>
                </c:pt>
                <c:pt idx="9454">
                  <c:v>27.456</c:v>
                </c:pt>
                <c:pt idx="9455">
                  <c:v>27.454999999999998</c:v>
                </c:pt>
                <c:pt idx="9456">
                  <c:v>27.454999999999998</c:v>
                </c:pt>
                <c:pt idx="9457">
                  <c:v>27.454999999999998</c:v>
                </c:pt>
                <c:pt idx="9458">
                  <c:v>27.454999999999998</c:v>
                </c:pt>
                <c:pt idx="9459">
                  <c:v>27.454999999999998</c:v>
                </c:pt>
                <c:pt idx="9460">
                  <c:v>27.454999999999998</c:v>
                </c:pt>
                <c:pt idx="9461">
                  <c:v>27.456</c:v>
                </c:pt>
                <c:pt idx="9462">
                  <c:v>27.456</c:v>
                </c:pt>
                <c:pt idx="9463">
                  <c:v>27.456</c:v>
                </c:pt>
                <c:pt idx="9464">
                  <c:v>27.456</c:v>
                </c:pt>
                <c:pt idx="9465">
                  <c:v>27.456</c:v>
                </c:pt>
                <c:pt idx="9466">
                  <c:v>27.456</c:v>
                </c:pt>
                <c:pt idx="9467">
                  <c:v>27.456</c:v>
                </c:pt>
                <c:pt idx="9468">
                  <c:v>27.456</c:v>
                </c:pt>
                <c:pt idx="9469">
                  <c:v>27.468</c:v>
                </c:pt>
                <c:pt idx="9470">
                  <c:v>27.468</c:v>
                </c:pt>
                <c:pt idx="9471">
                  <c:v>27.47</c:v>
                </c:pt>
                <c:pt idx="9472">
                  <c:v>27.47</c:v>
                </c:pt>
                <c:pt idx="9473">
                  <c:v>27.47</c:v>
                </c:pt>
                <c:pt idx="9474">
                  <c:v>27.472000000000001</c:v>
                </c:pt>
                <c:pt idx="9475">
                  <c:v>27.472000000000001</c:v>
                </c:pt>
                <c:pt idx="9476">
                  <c:v>27.472999999999999</c:v>
                </c:pt>
                <c:pt idx="9477">
                  <c:v>27.475000000000001</c:v>
                </c:pt>
                <c:pt idx="9478">
                  <c:v>27.475000000000001</c:v>
                </c:pt>
                <c:pt idx="9479">
                  <c:v>27.475000000000001</c:v>
                </c:pt>
                <c:pt idx="9480">
                  <c:v>27.477</c:v>
                </c:pt>
                <c:pt idx="9481">
                  <c:v>27.477</c:v>
                </c:pt>
                <c:pt idx="9482">
                  <c:v>27.477</c:v>
                </c:pt>
                <c:pt idx="9483">
                  <c:v>27.478000000000002</c:v>
                </c:pt>
                <c:pt idx="9484">
                  <c:v>27.478999999999999</c:v>
                </c:pt>
                <c:pt idx="9485">
                  <c:v>27.478999999999999</c:v>
                </c:pt>
                <c:pt idx="9486">
                  <c:v>27.48</c:v>
                </c:pt>
                <c:pt idx="9487">
                  <c:v>27.48</c:v>
                </c:pt>
                <c:pt idx="9488">
                  <c:v>27.48</c:v>
                </c:pt>
                <c:pt idx="9489">
                  <c:v>27.481000000000002</c:v>
                </c:pt>
                <c:pt idx="9490">
                  <c:v>27.481000000000002</c:v>
                </c:pt>
                <c:pt idx="9491">
                  <c:v>27.481000000000002</c:v>
                </c:pt>
                <c:pt idx="9492">
                  <c:v>27.481999999999999</c:v>
                </c:pt>
                <c:pt idx="9493">
                  <c:v>27.483000000000001</c:v>
                </c:pt>
                <c:pt idx="9494">
                  <c:v>27.483000000000001</c:v>
                </c:pt>
                <c:pt idx="9495">
                  <c:v>27.484000000000002</c:v>
                </c:pt>
                <c:pt idx="9496">
                  <c:v>27.49</c:v>
                </c:pt>
                <c:pt idx="9497">
                  <c:v>27.49</c:v>
                </c:pt>
                <c:pt idx="9498">
                  <c:v>27.492999999999999</c:v>
                </c:pt>
                <c:pt idx="9499">
                  <c:v>27.492999999999999</c:v>
                </c:pt>
                <c:pt idx="9500">
                  <c:v>27.494</c:v>
                </c:pt>
                <c:pt idx="9501">
                  <c:v>27.497</c:v>
                </c:pt>
                <c:pt idx="9502">
                  <c:v>27.497</c:v>
                </c:pt>
                <c:pt idx="9503">
                  <c:v>27.497</c:v>
                </c:pt>
                <c:pt idx="9504">
                  <c:v>27.5</c:v>
                </c:pt>
                <c:pt idx="9505">
                  <c:v>27.5</c:v>
                </c:pt>
                <c:pt idx="9506">
                  <c:v>27.5</c:v>
                </c:pt>
                <c:pt idx="9507">
                  <c:v>27.504000000000001</c:v>
                </c:pt>
                <c:pt idx="9508">
                  <c:v>27.504000000000001</c:v>
                </c:pt>
                <c:pt idx="9509">
                  <c:v>27.504000000000001</c:v>
                </c:pt>
                <c:pt idx="9510">
                  <c:v>27.507000000000001</c:v>
                </c:pt>
                <c:pt idx="9511">
                  <c:v>27.507000000000001</c:v>
                </c:pt>
                <c:pt idx="9512">
                  <c:v>27.51</c:v>
                </c:pt>
                <c:pt idx="9513">
                  <c:v>27.51</c:v>
                </c:pt>
                <c:pt idx="9514">
                  <c:v>27.513000000000002</c:v>
                </c:pt>
                <c:pt idx="9515">
                  <c:v>27.513000000000002</c:v>
                </c:pt>
                <c:pt idx="9516">
                  <c:v>27.515000000000001</c:v>
                </c:pt>
                <c:pt idx="9517">
                  <c:v>27.515999999999998</c:v>
                </c:pt>
                <c:pt idx="9518">
                  <c:v>27.518000000000001</c:v>
                </c:pt>
                <c:pt idx="9519">
                  <c:v>27.518999999999998</c:v>
                </c:pt>
                <c:pt idx="9520">
                  <c:v>27.521000000000001</c:v>
                </c:pt>
                <c:pt idx="9521">
                  <c:v>27.521999999999998</c:v>
                </c:pt>
                <c:pt idx="9522">
                  <c:v>27.524000000000001</c:v>
                </c:pt>
                <c:pt idx="9523">
                  <c:v>27.524999999999999</c:v>
                </c:pt>
                <c:pt idx="9524">
                  <c:v>27.527999999999999</c:v>
                </c:pt>
                <c:pt idx="9525">
                  <c:v>27.527999999999999</c:v>
                </c:pt>
                <c:pt idx="9526">
                  <c:v>27.530999999999999</c:v>
                </c:pt>
                <c:pt idx="9527">
                  <c:v>27.530999999999999</c:v>
                </c:pt>
                <c:pt idx="9528">
                  <c:v>27.533999999999999</c:v>
                </c:pt>
                <c:pt idx="9529">
                  <c:v>27.545000000000002</c:v>
                </c:pt>
                <c:pt idx="9530">
                  <c:v>27.545999999999999</c:v>
                </c:pt>
                <c:pt idx="9531">
                  <c:v>27.55</c:v>
                </c:pt>
                <c:pt idx="9532">
                  <c:v>27.550999999999998</c:v>
                </c:pt>
                <c:pt idx="9533">
                  <c:v>27.552</c:v>
                </c:pt>
                <c:pt idx="9534">
                  <c:v>27.556000000000001</c:v>
                </c:pt>
                <c:pt idx="9535">
                  <c:v>27.556000000000001</c:v>
                </c:pt>
                <c:pt idx="9536">
                  <c:v>27.556999999999999</c:v>
                </c:pt>
                <c:pt idx="9537">
                  <c:v>27.561</c:v>
                </c:pt>
                <c:pt idx="9538">
                  <c:v>27.561</c:v>
                </c:pt>
                <c:pt idx="9539">
                  <c:v>27.562000000000001</c:v>
                </c:pt>
                <c:pt idx="9540">
                  <c:v>27.565999999999999</c:v>
                </c:pt>
                <c:pt idx="9541">
                  <c:v>27.567</c:v>
                </c:pt>
                <c:pt idx="9542">
                  <c:v>27.567</c:v>
                </c:pt>
                <c:pt idx="9543">
                  <c:v>27.571999999999999</c:v>
                </c:pt>
                <c:pt idx="9544">
                  <c:v>27.571999999999999</c:v>
                </c:pt>
                <c:pt idx="9545">
                  <c:v>27.571999999999999</c:v>
                </c:pt>
                <c:pt idx="9546">
                  <c:v>27.577999999999999</c:v>
                </c:pt>
                <c:pt idx="9547">
                  <c:v>27.577999999999999</c:v>
                </c:pt>
                <c:pt idx="9548">
                  <c:v>27.577999999999999</c:v>
                </c:pt>
                <c:pt idx="9549">
                  <c:v>27.58</c:v>
                </c:pt>
                <c:pt idx="9550">
                  <c:v>27.58</c:v>
                </c:pt>
                <c:pt idx="9551">
                  <c:v>27.581</c:v>
                </c:pt>
                <c:pt idx="9552">
                  <c:v>27.582999999999998</c:v>
                </c:pt>
                <c:pt idx="9553">
                  <c:v>27.582999999999998</c:v>
                </c:pt>
                <c:pt idx="9554">
                  <c:v>27.584</c:v>
                </c:pt>
                <c:pt idx="9555">
                  <c:v>27.585999999999999</c:v>
                </c:pt>
                <c:pt idx="9556">
                  <c:v>27.585999999999999</c:v>
                </c:pt>
                <c:pt idx="9557">
                  <c:v>27.587</c:v>
                </c:pt>
                <c:pt idx="9558">
                  <c:v>27.588999999999999</c:v>
                </c:pt>
                <c:pt idx="9559">
                  <c:v>27.588999999999999</c:v>
                </c:pt>
                <c:pt idx="9560">
                  <c:v>27.588999999999999</c:v>
                </c:pt>
                <c:pt idx="9561">
                  <c:v>27.591999999999999</c:v>
                </c:pt>
                <c:pt idx="9562">
                  <c:v>27.591999999999999</c:v>
                </c:pt>
                <c:pt idx="9563">
                  <c:v>27.591999999999999</c:v>
                </c:pt>
                <c:pt idx="9564">
                  <c:v>27.594999999999999</c:v>
                </c:pt>
                <c:pt idx="9565">
                  <c:v>27.594999999999999</c:v>
                </c:pt>
                <c:pt idx="9566">
                  <c:v>27.594999999999999</c:v>
                </c:pt>
                <c:pt idx="9567">
                  <c:v>27.597999999999999</c:v>
                </c:pt>
                <c:pt idx="9568">
                  <c:v>27.597999999999999</c:v>
                </c:pt>
                <c:pt idx="9569">
                  <c:v>27.597999999999999</c:v>
                </c:pt>
                <c:pt idx="9570">
                  <c:v>27.600999999999999</c:v>
                </c:pt>
                <c:pt idx="9571">
                  <c:v>27.600999999999999</c:v>
                </c:pt>
                <c:pt idx="9572">
                  <c:v>27.600999999999999</c:v>
                </c:pt>
                <c:pt idx="9573">
                  <c:v>27.603999999999999</c:v>
                </c:pt>
                <c:pt idx="9574">
                  <c:v>27.603999999999999</c:v>
                </c:pt>
                <c:pt idx="9575">
                  <c:v>27.603999999999999</c:v>
                </c:pt>
                <c:pt idx="9576">
                  <c:v>27.606999999999999</c:v>
                </c:pt>
                <c:pt idx="9577">
                  <c:v>27.606999999999999</c:v>
                </c:pt>
                <c:pt idx="9578">
                  <c:v>27.606999999999999</c:v>
                </c:pt>
                <c:pt idx="9579">
                  <c:v>27.61</c:v>
                </c:pt>
                <c:pt idx="9580">
                  <c:v>27.61</c:v>
                </c:pt>
                <c:pt idx="9581">
                  <c:v>27.61</c:v>
                </c:pt>
                <c:pt idx="9582">
                  <c:v>27.613</c:v>
                </c:pt>
                <c:pt idx="9583">
                  <c:v>27.625</c:v>
                </c:pt>
                <c:pt idx="9584">
                  <c:v>27.626000000000001</c:v>
                </c:pt>
                <c:pt idx="9585">
                  <c:v>27.632000000000001</c:v>
                </c:pt>
                <c:pt idx="9586">
                  <c:v>27.632999999999999</c:v>
                </c:pt>
                <c:pt idx="9587">
                  <c:v>27.634</c:v>
                </c:pt>
                <c:pt idx="9588">
                  <c:v>27.64</c:v>
                </c:pt>
                <c:pt idx="9589">
                  <c:v>27.64</c:v>
                </c:pt>
                <c:pt idx="9590">
                  <c:v>27.64</c:v>
                </c:pt>
                <c:pt idx="9591">
                  <c:v>27.646000000000001</c:v>
                </c:pt>
                <c:pt idx="9592">
                  <c:v>27.646000000000001</c:v>
                </c:pt>
                <c:pt idx="9593">
                  <c:v>27.646999999999998</c:v>
                </c:pt>
                <c:pt idx="9594">
                  <c:v>27.652999999999999</c:v>
                </c:pt>
                <c:pt idx="9595">
                  <c:v>27.652999999999999</c:v>
                </c:pt>
                <c:pt idx="9596">
                  <c:v>27.654</c:v>
                </c:pt>
                <c:pt idx="9597">
                  <c:v>27.661000000000001</c:v>
                </c:pt>
                <c:pt idx="9598">
                  <c:v>27.667000000000002</c:v>
                </c:pt>
                <c:pt idx="9599">
                  <c:v>27.667000000000002</c:v>
                </c:pt>
                <c:pt idx="9600">
                  <c:v>27.672000000000001</c:v>
                </c:pt>
                <c:pt idx="9601">
                  <c:v>27.672000000000001</c:v>
                </c:pt>
                <c:pt idx="9602">
                  <c:v>27.677</c:v>
                </c:pt>
                <c:pt idx="9603">
                  <c:v>27.677</c:v>
                </c:pt>
                <c:pt idx="9604">
                  <c:v>27.681999999999999</c:v>
                </c:pt>
                <c:pt idx="9605">
                  <c:v>27.683</c:v>
                </c:pt>
                <c:pt idx="9606">
                  <c:v>27.687000000000001</c:v>
                </c:pt>
                <c:pt idx="9607">
                  <c:v>27.687999999999999</c:v>
                </c:pt>
                <c:pt idx="9608">
                  <c:v>27.693000000000001</c:v>
                </c:pt>
                <c:pt idx="9609">
                  <c:v>27.693000000000001</c:v>
                </c:pt>
                <c:pt idx="9610">
                  <c:v>27.698</c:v>
                </c:pt>
                <c:pt idx="9611">
                  <c:v>27.699000000000002</c:v>
                </c:pt>
                <c:pt idx="9612">
                  <c:v>27.704000000000001</c:v>
                </c:pt>
                <c:pt idx="9613">
                  <c:v>27.704000000000001</c:v>
                </c:pt>
                <c:pt idx="9614">
                  <c:v>27.709</c:v>
                </c:pt>
                <c:pt idx="9615">
                  <c:v>27.725000000000001</c:v>
                </c:pt>
                <c:pt idx="9616">
                  <c:v>27.725999999999999</c:v>
                </c:pt>
                <c:pt idx="9617">
                  <c:v>27.733000000000001</c:v>
                </c:pt>
                <c:pt idx="9618">
                  <c:v>27.734999999999999</c:v>
                </c:pt>
                <c:pt idx="9619">
                  <c:v>27.734999999999999</c:v>
                </c:pt>
                <c:pt idx="9620">
                  <c:v>27.742000000000001</c:v>
                </c:pt>
                <c:pt idx="9621">
                  <c:v>27.742000000000001</c:v>
                </c:pt>
                <c:pt idx="9622">
                  <c:v>27.742999999999999</c:v>
                </c:pt>
                <c:pt idx="9623">
                  <c:v>27.75</c:v>
                </c:pt>
                <c:pt idx="9624">
                  <c:v>27.75</c:v>
                </c:pt>
                <c:pt idx="9625">
                  <c:v>27.751000000000001</c:v>
                </c:pt>
                <c:pt idx="9626">
                  <c:v>27.757999999999999</c:v>
                </c:pt>
                <c:pt idx="9627">
                  <c:v>27.757999999999999</c:v>
                </c:pt>
                <c:pt idx="9628">
                  <c:v>27.759</c:v>
                </c:pt>
                <c:pt idx="9629">
                  <c:v>27.765999999999998</c:v>
                </c:pt>
                <c:pt idx="9630">
                  <c:v>27.765999999999998</c:v>
                </c:pt>
                <c:pt idx="9631">
                  <c:v>27.766999999999999</c:v>
                </c:pt>
                <c:pt idx="9632">
                  <c:v>27.774000000000001</c:v>
                </c:pt>
                <c:pt idx="9633">
                  <c:v>27.774000000000001</c:v>
                </c:pt>
                <c:pt idx="9634">
                  <c:v>27.774999999999999</c:v>
                </c:pt>
                <c:pt idx="9635">
                  <c:v>27.782</c:v>
                </c:pt>
                <c:pt idx="9636">
                  <c:v>27.783000000000001</c:v>
                </c:pt>
                <c:pt idx="9637">
                  <c:v>27.783000000000001</c:v>
                </c:pt>
                <c:pt idx="9638">
                  <c:v>27.791</c:v>
                </c:pt>
                <c:pt idx="9639">
                  <c:v>27.791</c:v>
                </c:pt>
                <c:pt idx="9640">
                  <c:v>27.791</c:v>
                </c:pt>
                <c:pt idx="9641">
                  <c:v>27.798999999999999</c:v>
                </c:pt>
                <c:pt idx="9642">
                  <c:v>27.841000000000001</c:v>
                </c:pt>
                <c:pt idx="9643">
                  <c:v>27.841000000000001</c:v>
                </c:pt>
                <c:pt idx="9644">
                  <c:v>27.849</c:v>
                </c:pt>
                <c:pt idx="9645">
                  <c:v>27.850999999999999</c:v>
                </c:pt>
                <c:pt idx="9646">
                  <c:v>27.852</c:v>
                </c:pt>
                <c:pt idx="9647">
                  <c:v>27.859000000000002</c:v>
                </c:pt>
                <c:pt idx="9648">
                  <c:v>27.859000000000002</c:v>
                </c:pt>
                <c:pt idx="9649">
                  <c:v>27.86</c:v>
                </c:pt>
                <c:pt idx="9650">
                  <c:v>27.867999999999999</c:v>
                </c:pt>
                <c:pt idx="9651">
                  <c:v>27.867999999999999</c:v>
                </c:pt>
                <c:pt idx="9652">
                  <c:v>27.869</c:v>
                </c:pt>
                <c:pt idx="9653">
                  <c:v>27.876999999999999</c:v>
                </c:pt>
                <c:pt idx="9654">
                  <c:v>27.876999999999999</c:v>
                </c:pt>
                <c:pt idx="9655">
                  <c:v>27.878</c:v>
                </c:pt>
                <c:pt idx="9656">
                  <c:v>27.885000000000002</c:v>
                </c:pt>
                <c:pt idx="9657">
                  <c:v>27.885999999999999</c:v>
                </c:pt>
                <c:pt idx="9658">
                  <c:v>27.885999999999999</c:v>
                </c:pt>
                <c:pt idx="9659">
                  <c:v>27.896000000000001</c:v>
                </c:pt>
                <c:pt idx="9660">
                  <c:v>27.904</c:v>
                </c:pt>
                <c:pt idx="9661">
                  <c:v>27.904</c:v>
                </c:pt>
                <c:pt idx="9662">
                  <c:v>27.904</c:v>
                </c:pt>
                <c:pt idx="9663">
                  <c:v>27.911999999999999</c:v>
                </c:pt>
                <c:pt idx="9664">
                  <c:v>27.913</c:v>
                </c:pt>
                <c:pt idx="9665">
                  <c:v>27.913</c:v>
                </c:pt>
                <c:pt idx="9666">
                  <c:v>27.920999999999999</c:v>
                </c:pt>
                <c:pt idx="9667">
                  <c:v>27.920999999999999</c:v>
                </c:pt>
                <c:pt idx="9668">
                  <c:v>27.922000000000001</c:v>
                </c:pt>
                <c:pt idx="9669">
                  <c:v>27.93</c:v>
                </c:pt>
                <c:pt idx="9670">
                  <c:v>27.93</c:v>
                </c:pt>
                <c:pt idx="9671">
                  <c:v>27.931000000000001</c:v>
                </c:pt>
                <c:pt idx="9672">
                  <c:v>27.939</c:v>
                </c:pt>
                <c:pt idx="9673">
                  <c:v>27.939</c:v>
                </c:pt>
                <c:pt idx="9674">
                  <c:v>27.94</c:v>
                </c:pt>
                <c:pt idx="9675">
                  <c:v>27.948</c:v>
                </c:pt>
                <c:pt idx="9676">
                  <c:v>27.948</c:v>
                </c:pt>
                <c:pt idx="9677">
                  <c:v>27.949000000000002</c:v>
                </c:pt>
                <c:pt idx="9678">
                  <c:v>27.952000000000002</c:v>
                </c:pt>
                <c:pt idx="9679">
                  <c:v>27.952999999999999</c:v>
                </c:pt>
                <c:pt idx="9680">
                  <c:v>27.952999999999999</c:v>
                </c:pt>
                <c:pt idx="9681">
                  <c:v>27.957000000000001</c:v>
                </c:pt>
                <c:pt idx="9682">
                  <c:v>27.957000000000001</c:v>
                </c:pt>
                <c:pt idx="9683">
                  <c:v>27.957999999999998</c:v>
                </c:pt>
                <c:pt idx="9684">
                  <c:v>27.960999999999999</c:v>
                </c:pt>
                <c:pt idx="9685">
                  <c:v>27.962</c:v>
                </c:pt>
                <c:pt idx="9686">
                  <c:v>27.962</c:v>
                </c:pt>
                <c:pt idx="9687">
                  <c:v>27.966000000000001</c:v>
                </c:pt>
                <c:pt idx="9688">
                  <c:v>27.966999999999999</c:v>
                </c:pt>
                <c:pt idx="9689">
                  <c:v>27.97</c:v>
                </c:pt>
                <c:pt idx="9690">
                  <c:v>27.971</c:v>
                </c:pt>
                <c:pt idx="9691">
                  <c:v>27.972000000000001</c:v>
                </c:pt>
                <c:pt idx="9692">
                  <c:v>27.975000000000001</c:v>
                </c:pt>
                <c:pt idx="9693">
                  <c:v>27.975000000000001</c:v>
                </c:pt>
                <c:pt idx="9694">
                  <c:v>27.975999999999999</c:v>
                </c:pt>
                <c:pt idx="9695">
                  <c:v>27.98</c:v>
                </c:pt>
                <c:pt idx="9696">
                  <c:v>27.98</c:v>
                </c:pt>
                <c:pt idx="9697">
                  <c:v>27.981000000000002</c:v>
                </c:pt>
                <c:pt idx="9698">
                  <c:v>27.984000000000002</c:v>
                </c:pt>
                <c:pt idx="9699">
                  <c:v>27.984000000000002</c:v>
                </c:pt>
                <c:pt idx="9700">
                  <c:v>27.984999999999999</c:v>
                </c:pt>
                <c:pt idx="9701">
                  <c:v>27.989000000000001</c:v>
                </c:pt>
                <c:pt idx="9702">
                  <c:v>27.989000000000001</c:v>
                </c:pt>
                <c:pt idx="9703">
                  <c:v>27.99</c:v>
                </c:pt>
                <c:pt idx="9704">
                  <c:v>27.992999999999999</c:v>
                </c:pt>
                <c:pt idx="9705">
                  <c:v>27.994</c:v>
                </c:pt>
                <c:pt idx="9706">
                  <c:v>27.994</c:v>
                </c:pt>
                <c:pt idx="9707">
                  <c:v>27.998000000000001</c:v>
                </c:pt>
                <c:pt idx="9708">
                  <c:v>27.998000000000001</c:v>
                </c:pt>
                <c:pt idx="9709">
                  <c:v>27.998999999999999</c:v>
                </c:pt>
                <c:pt idx="9710">
                  <c:v>28.001999999999999</c:v>
                </c:pt>
                <c:pt idx="9711">
                  <c:v>28.003</c:v>
                </c:pt>
                <c:pt idx="9712">
                  <c:v>28.004000000000001</c:v>
                </c:pt>
                <c:pt idx="9713">
                  <c:v>28.007000000000001</c:v>
                </c:pt>
                <c:pt idx="9714">
                  <c:v>28.007000000000001</c:v>
                </c:pt>
                <c:pt idx="9715">
                  <c:v>28.007999999999999</c:v>
                </c:pt>
                <c:pt idx="9716">
                  <c:v>28.010999999999999</c:v>
                </c:pt>
                <c:pt idx="9717">
                  <c:v>28.030999999999999</c:v>
                </c:pt>
                <c:pt idx="9718">
                  <c:v>28.032</c:v>
                </c:pt>
                <c:pt idx="9719">
                  <c:v>28.04</c:v>
                </c:pt>
                <c:pt idx="9720">
                  <c:v>28.042999999999999</c:v>
                </c:pt>
                <c:pt idx="9721">
                  <c:v>28.044</c:v>
                </c:pt>
                <c:pt idx="9722">
                  <c:v>28.052</c:v>
                </c:pt>
                <c:pt idx="9723">
                  <c:v>28.053000000000001</c:v>
                </c:pt>
                <c:pt idx="9724">
                  <c:v>28.053000000000001</c:v>
                </c:pt>
                <c:pt idx="9725">
                  <c:v>28.062000000000001</c:v>
                </c:pt>
                <c:pt idx="9726">
                  <c:v>28.062000000000001</c:v>
                </c:pt>
                <c:pt idx="9727">
                  <c:v>28.062999999999999</c:v>
                </c:pt>
                <c:pt idx="9728">
                  <c:v>28.071999999999999</c:v>
                </c:pt>
                <c:pt idx="9729">
                  <c:v>28.071999999999999</c:v>
                </c:pt>
                <c:pt idx="9730">
                  <c:v>28.073</c:v>
                </c:pt>
                <c:pt idx="9731">
                  <c:v>28.082000000000001</c:v>
                </c:pt>
                <c:pt idx="9732">
                  <c:v>28.082000000000001</c:v>
                </c:pt>
                <c:pt idx="9733">
                  <c:v>28.082999999999998</c:v>
                </c:pt>
                <c:pt idx="9734">
                  <c:v>28.091999999999999</c:v>
                </c:pt>
                <c:pt idx="9735">
                  <c:v>28.091999999999999</c:v>
                </c:pt>
                <c:pt idx="9736">
                  <c:v>28.093</c:v>
                </c:pt>
                <c:pt idx="9737">
                  <c:v>28.102</c:v>
                </c:pt>
                <c:pt idx="9738">
                  <c:v>28.102</c:v>
                </c:pt>
                <c:pt idx="9739">
                  <c:v>28.103000000000002</c:v>
                </c:pt>
                <c:pt idx="9740">
                  <c:v>28.111000000000001</c:v>
                </c:pt>
                <c:pt idx="9741">
                  <c:v>28.111999999999998</c:v>
                </c:pt>
                <c:pt idx="9742">
                  <c:v>28.111999999999998</c:v>
                </c:pt>
                <c:pt idx="9743">
                  <c:v>28.120999999999999</c:v>
                </c:pt>
                <c:pt idx="9744">
                  <c:v>28.122</c:v>
                </c:pt>
                <c:pt idx="9745">
                  <c:v>28.122</c:v>
                </c:pt>
                <c:pt idx="9746">
                  <c:v>28.131</c:v>
                </c:pt>
                <c:pt idx="9747">
                  <c:v>28.138000000000002</c:v>
                </c:pt>
                <c:pt idx="9748">
                  <c:v>28.138999999999999</c:v>
                </c:pt>
                <c:pt idx="9749">
                  <c:v>28.145</c:v>
                </c:pt>
                <c:pt idx="9750">
                  <c:v>28.146000000000001</c:v>
                </c:pt>
                <c:pt idx="9751">
                  <c:v>28.152000000000001</c:v>
                </c:pt>
                <c:pt idx="9752">
                  <c:v>28.17</c:v>
                </c:pt>
                <c:pt idx="9753">
                  <c:v>28.170999999999999</c:v>
                </c:pt>
                <c:pt idx="9754">
                  <c:v>28.18</c:v>
                </c:pt>
                <c:pt idx="9755">
                  <c:v>28.181999999999999</c:v>
                </c:pt>
                <c:pt idx="9756">
                  <c:v>28.183</c:v>
                </c:pt>
                <c:pt idx="9757">
                  <c:v>28.192</c:v>
                </c:pt>
                <c:pt idx="9758">
                  <c:v>28.192</c:v>
                </c:pt>
                <c:pt idx="9759">
                  <c:v>28.193000000000001</c:v>
                </c:pt>
                <c:pt idx="9760">
                  <c:v>28.202000000000002</c:v>
                </c:pt>
                <c:pt idx="9761">
                  <c:v>28.202000000000002</c:v>
                </c:pt>
                <c:pt idx="9762">
                  <c:v>28.202999999999999</c:v>
                </c:pt>
                <c:pt idx="9763">
                  <c:v>28.212</c:v>
                </c:pt>
                <c:pt idx="9764">
                  <c:v>28.212</c:v>
                </c:pt>
                <c:pt idx="9765">
                  <c:v>28.213000000000001</c:v>
                </c:pt>
                <c:pt idx="9766">
                  <c:v>28.222999999999999</c:v>
                </c:pt>
                <c:pt idx="9767">
                  <c:v>28.231999999999999</c:v>
                </c:pt>
                <c:pt idx="9768">
                  <c:v>28.231999999999999</c:v>
                </c:pt>
                <c:pt idx="9769">
                  <c:v>28.233000000000001</c:v>
                </c:pt>
                <c:pt idx="9770">
                  <c:v>28.242000000000001</c:v>
                </c:pt>
                <c:pt idx="9771">
                  <c:v>28.242000000000001</c:v>
                </c:pt>
                <c:pt idx="9772">
                  <c:v>28.242999999999999</c:v>
                </c:pt>
                <c:pt idx="9773">
                  <c:v>28.251000000000001</c:v>
                </c:pt>
                <c:pt idx="9774">
                  <c:v>28.251999999999999</c:v>
                </c:pt>
                <c:pt idx="9775">
                  <c:v>28.251999999999999</c:v>
                </c:pt>
                <c:pt idx="9776">
                  <c:v>28.260999999999999</c:v>
                </c:pt>
                <c:pt idx="9777">
                  <c:v>28.260999999999999</c:v>
                </c:pt>
                <c:pt idx="9778">
                  <c:v>28.262</c:v>
                </c:pt>
                <c:pt idx="9779">
                  <c:v>28.271000000000001</c:v>
                </c:pt>
                <c:pt idx="9780">
                  <c:v>28.271000000000001</c:v>
                </c:pt>
                <c:pt idx="9781">
                  <c:v>28.271999999999998</c:v>
                </c:pt>
                <c:pt idx="9782">
                  <c:v>28.276</c:v>
                </c:pt>
                <c:pt idx="9783">
                  <c:v>28.276</c:v>
                </c:pt>
                <c:pt idx="9784">
                  <c:v>28.277000000000001</c:v>
                </c:pt>
                <c:pt idx="9785">
                  <c:v>28.280999999999999</c:v>
                </c:pt>
                <c:pt idx="9786">
                  <c:v>28.280999999999999</c:v>
                </c:pt>
                <c:pt idx="9787">
                  <c:v>28.282</c:v>
                </c:pt>
                <c:pt idx="9788">
                  <c:v>28.285</c:v>
                </c:pt>
                <c:pt idx="9789">
                  <c:v>28.286000000000001</c:v>
                </c:pt>
                <c:pt idx="9790">
                  <c:v>28.286999999999999</c:v>
                </c:pt>
                <c:pt idx="9791">
                  <c:v>28.29</c:v>
                </c:pt>
                <c:pt idx="9792">
                  <c:v>28.31</c:v>
                </c:pt>
                <c:pt idx="9793">
                  <c:v>28.31</c:v>
                </c:pt>
                <c:pt idx="9794">
                  <c:v>28.318999999999999</c:v>
                </c:pt>
                <c:pt idx="9795">
                  <c:v>28.321999999999999</c:v>
                </c:pt>
                <c:pt idx="9796">
                  <c:v>28.323</c:v>
                </c:pt>
                <c:pt idx="9797">
                  <c:v>28.331</c:v>
                </c:pt>
                <c:pt idx="9798">
                  <c:v>28.332000000000001</c:v>
                </c:pt>
                <c:pt idx="9799">
                  <c:v>28.332999999999998</c:v>
                </c:pt>
                <c:pt idx="9800">
                  <c:v>28.341000000000001</c:v>
                </c:pt>
                <c:pt idx="9801">
                  <c:v>28.341999999999999</c:v>
                </c:pt>
                <c:pt idx="9802">
                  <c:v>28.343</c:v>
                </c:pt>
                <c:pt idx="9803">
                  <c:v>28.350999999999999</c:v>
                </c:pt>
                <c:pt idx="9804">
                  <c:v>28.352</c:v>
                </c:pt>
                <c:pt idx="9805">
                  <c:v>28.352</c:v>
                </c:pt>
                <c:pt idx="9806">
                  <c:v>28.361000000000001</c:v>
                </c:pt>
                <c:pt idx="9807">
                  <c:v>28.361999999999998</c:v>
                </c:pt>
                <c:pt idx="9808">
                  <c:v>28.361999999999998</c:v>
                </c:pt>
                <c:pt idx="9809">
                  <c:v>28.370999999999999</c:v>
                </c:pt>
                <c:pt idx="9810">
                  <c:v>28.372</c:v>
                </c:pt>
                <c:pt idx="9811">
                  <c:v>28.372</c:v>
                </c:pt>
                <c:pt idx="9812">
                  <c:v>28.381</c:v>
                </c:pt>
                <c:pt idx="9813">
                  <c:v>28.381</c:v>
                </c:pt>
                <c:pt idx="9814">
                  <c:v>28.382000000000001</c:v>
                </c:pt>
                <c:pt idx="9815">
                  <c:v>28.390999999999998</c:v>
                </c:pt>
                <c:pt idx="9816">
                  <c:v>28.390999999999998</c:v>
                </c:pt>
                <c:pt idx="9817">
                  <c:v>28.391999999999999</c:v>
                </c:pt>
                <c:pt idx="9818">
                  <c:v>28.401</c:v>
                </c:pt>
                <c:pt idx="9819">
                  <c:v>28.401</c:v>
                </c:pt>
                <c:pt idx="9820">
                  <c:v>28.402000000000001</c:v>
                </c:pt>
                <c:pt idx="9821">
                  <c:v>28.411000000000001</c:v>
                </c:pt>
                <c:pt idx="9822">
                  <c:v>28.422999999999998</c:v>
                </c:pt>
                <c:pt idx="9823">
                  <c:v>28.422999999999998</c:v>
                </c:pt>
                <c:pt idx="9824">
                  <c:v>28.417000000000002</c:v>
                </c:pt>
                <c:pt idx="9825">
                  <c:v>28.413</c:v>
                </c:pt>
                <c:pt idx="9826">
                  <c:v>28.411999999999999</c:v>
                </c:pt>
                <c:pt idx="9827">
                  <c:v>28.407</c:v>
                </c:pt>
                <c:pt idx="9828">
                  <c:v>28.407</c:v>
                </c:pt>
                <c:pt idx="9829">
                  <c:v>28.405999999999999</c:v>
                </c:pt>
                <c:pt idx="9830">
                  <c:v>28.4</c:v>
                </c:pt>
                <c:pt idx="9831">
                  <c:v>28.4</c:v>
                </c:pt>
                <c:pt idx="9832">
                  <c:v>28.4</c:v>
                </c:pt>
                <c:pt idx="9833">
                  <c:v>28.393999999999998</c:v>
                </c:pt>
                <c:pt idx="9834">
                  <c:v>28.393999999999998</c:v>
                </c:pt>
                <c:pt idx="9835">
                  <c:v>28.393999999999998</c:v>
                </c:pt>
                <c:pt idx="9836">
                  <c:v>28.388000000000002</c:v>
                </c:pt>
                <c:pt idx="9837">
                  <c:v>28.388000000000002</c:v>
                </c:pt>
                <c:pt idx="9838">
                  <c:v>28.388000000000002</c:v>
                </c:pt>
                <c:pt idx="9839">
                  <c:v>28.382000000000001</c:v>
                </c:pt>
                <c:pt idx="9840">
                  <c:v>28.382000000000001</c:v>
                </c:pt>
                <c:pt idx="9841">
                  <c:v>28.382000000000001</c:v>
                </c:pt>
                <c:pt idx="9842">
                  <c:v>28.38</c:v>
                </c:pt>
                <c:pt idx="9843">
                  <c:v>28.369</c:v>
                </c:pt>
                <c:pt idx="9844">
                  <c:v>28.369</c:v>
                </c:pt>
                <c:pt idx="9845">
                  <c:v>28.363</c:v>
                </c:pt>
                <c:pt idx="9846">
                  <c:v>28.361999999999998</c:v>
                </c:pt>
                <c:pt idx="9847">
                  <c:v>28.355</c:v>
                </c:pt>
                <c:pt idx="9848">
                  <c:v>28.355</c:v>
                </c:pt>
                <c:pt idx="9849">
                  <c:v>28.353999999999999</c:v>
                </c:pt>
                <c:pt idx="9850">
                  <c:v>28.352</c:v>
                </c:pt>
                <c:pt idx="9851">
                  <c:v>28.350999999999999</c:v>
                </c:pt>
                <c:pt idx="9852">
                  <c:v>28.344999999999999</c:v>
                </c:pt>
                <c:pt idx="9853">
                  <c:v>28.344000000000001</c:v>
                </c:pt>
                <c:pt idx="9854">
                  <c:v>28.344000000000001</c:v>
                </c:pt>
                <c:pt idx="9855">
                  <c:v>28.34</c:v>
                </c:pt>
                <c:pt idx="9856">
                  <c:v>28.34</c:v>
                </c:pt>
                <c:pt idx="9857">
                  <c:v>28.34</c:v>
                </c:pt>
                <c:pt idx="9858">
                  <c:v>28.335000000000001</c:v>
                </c:pt>
                <c:pt idx="9859">
                  <c:v>28.335000000000001</c:v>
                </c:pt>
                <c:pt idx="9860">
                  <c:v>28.335000000000001</c:v>
                </c:pt>
                <c:pt idx="9861">
                  <c:v>28.331</c:v>
                </c:pt>
                <c:pt idx="9862">
                  <c:v>28.331</c:v>
                </c:pt>
                <c:pt idx="9863">
                  <c:v>28.331</c:v>
                </c:pt>
                <c:pt idx="9864">
                  <c:v>28.327000000000002</c:v>
                </c:pt>
                <c:pt idx="9865">
                  <c:v>28.327000000000002</c:v>
                </c:pt>
                <c:pt idx="9866">
                  <c:v>28.327000000000002</c:v>
                </c:pt>
                <c:pt idx="9867">
                  <c:v>28.323</c:v>
                </c:pt>
                <c:pt idx="9868">
                  <c:v>28.323</c:v>
                </c:pt>
                <c:pt idx="9869">
                  <c:v>28.323</c:v>
                </c:pt>
                <c:pt idx="9870">
                  <c:v>28.318999999999999</c:v>
                </c:pt>
                <c:pt idx="9871">
                  <c:v>28.318999999999999</c:v>
                </c:pt>
                <c:pt idx="9872">
                  <c:v>28.318999999999999</c:v>
                </c:pt>
                <c:pt idx="9873">
                  <c:v>28.315999999999999</c:v>
                </c:pt>
                <c:pt idx="9874">
                  <c:v>28.315999999999999</c:v>
                </c:pt>
                <c:pt idx="9875">
                  <c:v>28.315000000000001</c:v>
                </c:pt>
                <c:pt idx="9876">
                  <c:v>28.306999999999999</c:v>
                </c:pt>
                <c:pt idx="9877">
                  <c:v>28.305</c:v>
                </c:pt>
                <c:pt idx="9878">
                  <c:v>28.305</c:v>
                </c:pt>
                <c:pt idx="9879">
                  <c:v>28.303999999999998</c:v>
                </c:pt>
                <c:pt idx="9880">
                  <c:v>28.303000000000001</c:v>
                </c:pt>
                <c:pt idx="9881">
                  <c:v>28.303000000000001</c:v>
                </c:pt>
                <c:pt idx="9882">
                  <c:v>28.303000000000001</c:v>
                </c:pt>
                <c:pt idx="9883">
                  <c:v>28.302</c:v>
                </c:pt>
                <c:pt idx="9884">
                  <c:v>28.302</c:v>
                </c:pt>
                <c:pt idx="9885">
                  <c:v>28.300999999999998</c:v>
                </c:pt>
                <c:pt idx="9886">
                  <c:v>28.3</c:v>
                </c:pt>
                <c:pt idx="9887">
                  <c:v>28.3</c:v>
                </c:pt>
                <c:pt idx="9888">
                  <c:v>28.3</c:v>
                </c:pt>
                <c:pt idx="9889">
                  <c:v>28.298999999999999</c:v>
                </c:pt>
                <c:pt idx="9890">
                  <c:v>28.298999999999999</c:v>
                </c:pt>
                <c:pt idx="9891">
                  <c:v>28.298999999999999</c:v>
                </c:pt>
                <c:pt idx="9892">
                  <c:v>28.297999999999998</c:v>
                </c:pt>
                <c:pt idx="9893">
                  <c:v>28.297000000000001</c:v>
                </c:pt>
                <c:pt idx="9894">
                  <c:v>28.297000000000001</c:v>
                </c:pt>
                <c:pt idx="9895">
                  <c:v>28.295999999999999</c:v>
                </c:pt>
                <c:pt idx="9896">
                  <c:v>28.295999999999999</c:v>
                </c:pt>
                <c:pt idx="9897">
                  <c:v>28.295999999999999</c:v>
                </c:pt>
                <c:pt idx="9898">
                  <c:v>28.295000000000002</c:v>
                </c:pt>
                <c:pt idx="9899">
                  <c:v>28.295000000000002</c:v>
                </c:pt>
                <c:pt idx="9900">
                  <c:v>28.295000000000002</c:v>
                </c:pt>
                <c:pt idx="9901">
                  <c:v>28.294</c:v>
                </c:pt>
                <c:pt idx="9902">
                  <c:v>28.294</c:v>
                </c:pt>
                <c:pt idx="9903">
                  <c:v>28.292999999999999</c:v>
                </c:pt>
                <c:pt idx="9904">
                  <c:v>28.292999999999999</c:v>
                </c:pt>
                <c:pt idx="9905">
                  <c:v>28.292000000000002</c:v>
                </c:pt>
                <c:pt idx="9906">
                  <c:v>28.292000000000002</c:v>
                </c:pt>
                <c:pt idx="9907">
                  <c:v>28.291</c:v>
                </c:pt>
                <c:pt idx="9908">
                  <c:v>28.279</c:v>
                </c:pt>
                <c:pt idx="9909">
                  <c:v>28.277999999999999</c:v>
                </c:pt>
                <c:pt idx="9910">
                  <c:v>28.277000000000001</c:v>
                </c:pt>
                <c:pt idx="9911">
                  <c:v>28.277000000000001</c:v>
                </c:pt>
                <c:pt idx="9912">
                  <c:v>28.277000000000001</c:v>
                </c:pt>
                <c:pt idx="9913">
                  <c:v>28.276</c:v>
                </c:pt>
                <c:pt idx="9914">
                  <c:v>28.276</c:v>
                </c:pt>
                <c:pt idx="9915">
                  <c:v>28.276</c:v>
                </c:pt>
                <c:pt idx="9916">
                  <c:v>28.274999999999999</c:v>
                </c:pt>
                <c:pt idx="9917">
                  <c:v>28.274999999999999</c:v>
                </c:pt>
                <c:pt idx="9918">
                  <c:v>28.274999999999999</c:v>
                </c:pt>
                <c:pt idx="9919">
                  <c:v>28.274999999999999</c:v>
                </c:pt>
                <c:pt idx="9920">
                  <c:v>28.274999999999999</c:v>
                </c:pt>
                <c:pt idx="9921">
                  <c:v>28.274999999999999</c:v>
                </c:pt>
                <c:pt idx="9922">
                  <c:v>28.274999999999999</c:v>
                </c:pt>
                <c:pt idx="9923">
                  <c:v>28.274999999999999</c:v>
                </c:pt>
                <c:pt idx="9924">
                  <c:v>28.274999999999999</c:v>
                </c:pt>
                <c:pt idx="9925">
                  <c:v>28.274000000000001</c:v>
                </c:pt>
                <c:pt idx="9926">
                  <c:v>28.274000000000001</c:v>
                </c:pt>
                <c:pt idx="9927">
                  <c:v>28.274000000000001</c:v>
                </c:pt>
                <c:pt idx="9928">
                  <c:v>28.274999999999999</c:v>
                </c:pt>
                <c:pt idx="9929">
                  <c:v>28.274999999999999</c:v>
                </c:pt>
                <c:pt idx="9930">
                  <c:v>28.274999999999999</c:v>
                </c:pt>
                <c:pt idx="9931">
                  <c:v>28.274999999999999</c:v>
                </c:pt>
                <c:pt idx="9932">
                  <c:v>28.274999999999999</c:v>
                </c:pt>
                <c:pt idx="9933">
                  <c:v>28.274999999999999</c:v>
                </c:pt>
                <c:pt idx="9934">
                  <c:v>28.274999999999999</c:v>
                </c:pt>
                <c:pt idx="9935">
                  <c:v>28.274999999999999</c:v>
                </c:pt>
                <c:pt idx="9936">
                  <c:v>28.274999999999999</c:v>
                </c:pt>
                <c:pt idx="9937">
                  <c:v>28.276</c:v>
                </c:pt>
                <c:pt idx="9938">
                  <c:v>28.276</c:v>
                </c:pt>
                <c:pt idx="9939">
                  <c:v>28.276</c:v>
                </c:pt>
                <c:pt idx="9940">
                  <c:v>28.277000000000001</c:v>
                </c:pt>
                <c:pt idx="9941">
                  <c:v>28.277000000000001</c:v>
                </c:pt>
                <c:pt idx="9942">
                  <c:v>28.277000000000001</c:v>
                </c:pt>
                <c:pt idx="9943">
                  <c:v>28.277999999999999</c:v>
                </c:pt>
                <c:pt idx="9944">
                  <c:v>28.28</c:v>
                </c:pt>
                <c:pt idx="9945">
                  <c:v>28.28</c:v>
                </c:pt>
                <c:pt idx="9946">
                  <c:v>28.280999999999999</c:v>
                </c:pt>
                <c:pt idx="9947">
                  <c:v>28.280999999999999</c:v>
                </c:pt>
                <c:pt idx="9948">
                  <c:v>28.280999999999999</c:v>
                </c:pt>
                <c:pt idx="9949">
                  <c:v>28.282</c:v>
                </c:pt>
                <c:pt idx="9950">
                  <c:v>28.283000000000001</c:v>
                </c:pt>
                <c:pt idx="9951">
                  <c:v>28.283000000000001</c:v>
                </c:pt>
                <c:pt idx="9952">
                  <c:v>28.283999999999999</c:v>
                </c:pt>
                <c:pt idx="9953">
                  <c:v>28.283999999999999</c:v>
                </c:pt>
                <c:pt idx="9954">
                  <c:v>28.283999999999999</c:v>
                </c:pt>
                <c:pt idx="9955">
                  <c:v>28.286000000000001</c:v>
                </c:pt>
                <c:pt idx="9956">
                  <c:v>28.286000000000001</c:v>
                </c:pt>
                <c:pt idx="9957">
                  <c:v>28.286000000000001</c:v>
                </c:pt>
                <c:pt idx="9958">
                  <c:v>28.288</c:v>
                </c:pt>
                <c:pt idx="9959">
                  <c:v>28.288</c:v>
                </c:pt>
                <c:pt idx="9960">
                  <c:v>28.288</c:v>
                </c:pt>
                <c:pt idx="9961">
                  <c:v>28.29</c:v>
                </c:pt>
                <c:pt idx="9962">
                  <c:v>28.29</c:v>
                </c:pt>
                <c:pt idx="9963">
                  <c:v>28.29</c:v>
                </c:pt>
                <c:pt idx="9964">
                  <c:v>28.292000000000002</c:v>
                </c:pt>
                <c:pt idx="9965">
                  <c:v>28.292000000000002</c:v>
                </c:pt>
                <c:pt idx="9966">
                  <c:v>28.292000000000002</c:v>
                </c:pt>
                <c:pt idx="9967">
                  <c:v>28.294</c:v>
                </c:pt>
                <c:pt idx="9968">
                  <c:v>28.294</c:v>
                </c:pt>
                <c:pt idx="9969">
                  <c:v>28.295000000000002</c:v>
                </c:pt>
                <c:pt idx="9970">
                  <c:v>28.297000000000001</c:v>
                </c:pt>
                <c:pt idx="9971">
                  <c:v>28.297000000000001</c:v>
                </c:pt>
                <c:pt idx="9972">
                  <c:v>28.297000000000001</c:v>
                </c:pt>
                <c:pt idx="9973">
                  <c:v>28.3</c:v>
                </c:pt>
                <c:pt idx="9974">
                  <c:v>28.3</c:v>
                </c:pt>
                <c:pt idx="9975">
                  <c:v>28.3</c:v>
                </c:pt>
                <c:pt idx="9976">
                  <c:v>28.303000000000001</c:v>
                </c:pt>
                <c:pt idx="9977">
                  <c:v>28.312999999999999</c:v>
                </c:pt>
                <c:pt idx="9978">
                  <c:v>28.312999999999999</c:v>
                </c:pt>
                <c:pt idx="9979">
                  <c:v>28.317</c:v>
                </c:pt>
                <c:pt idx="9980">
                  <c:v>28.318000000000001</c:v>
                </c:pt>
                <c:pt idx="9981">
                  <c:v>28.321999999999999</c:v>
                </c:pt>
                <c:pt idx="9982">
                  <c:v>28.321999999999999</c:v>
                </c:pt>
                <c:pt idx="9983">
                  <c:v>28.321999999999999</c:v>
                </c:pt>
                <c:pt idx="9984">
                  <c:v>28.326000000000001</c:v>
                </c:pt>
                <c:pt idx="9985">
                  <c:v>28.326000000000001</c:v>
                </c:pt>
                <c:pt idx="9986">
                  <c:v>28.327000000000002</c:v>
                </c:pt>
                <c:pt idx="9987">
                  <c:v>28.331</c:v>
                </c:pt>
                <c:pt idx="9988">
                  <c:v>28.331</c:v>
                </c:pt>
                <c:pt idx="9989">
                  <c:v>28.331</c:v>
                </c:pt>
                <c:pt idx="9990">
                  <c:v>28.335000000000001</c:v>
                </c:pt>
                <c:pt idx="9991">
                  <c:v>28.335000000000001</c:v>
                </c:pt>
                <c:pt idx="9992">
                  <c:v>28.335999999999999</c:v>
                </c:pt>
                <c:pt idx="9993">
                  <c:v>28.34</c:v>
                </c:pt>
                <c:pt idx="9994">
                  <c:v>28.34</c:v>
                </c:pt>
                <c:pt idx="9995">
                  <c:v>28.341000000000001</c:v>
                </c:pt>
                <c:pt idx="9996">
                  <c:v>28.344999999999999</c:v>
                </c:pt>
                <c:pt idx="9997">
                  <c:v>28.344999999999999</c:v>
                </c:pt>
                <c:pt idx="9998">
                  <c:v>28.346</c:v>
                </c:pt>
                <c:pt idx="9999">
                  <c:v>28.35</c:v>
                </c:pt>
                <c:pt idx="10000">
                  <c:v>28.35</c:v>
                </c:pt>
                <c:pt idx="10001">
                  <c:v>28.350999999999999</c:v>
                </c:pt>
                <c:pt idx="10002">
                  <c:v>28.355</c:v>
                </c:pt>
                <c:pt idx="10003">
                  <c:v>28.356000000000002</c:v>
                </c:pt>
                <c:pt idx="10004">
                  <c:v>28.356000000000002</c:v>
                </c:pt>
                <c:pt idx="10005">
                  <c:v>28.361000000000001</c:v>
                </c:pt>
                <c:pt idx="10006">
                  <c:v>28.361000000000001</c:v>
                </c:pt>
                <c:pt idx="10007">
                  <c:v>28.361999999999998</c:v>
                </c:pt>
                <c:pt idx="10008">
                  <c:v>28.367000000000001</c:v>
                </c:pt>
                <c:pt idx="10009">
                  <c:v>28.367000000000001</c:v>
                </c:pt>
                <c:pt idx="10010">
                  <c:v>28.367000000000001</c:v>
                </c:pt>
                <c:pt idx="10011">
                  <c:v>28.385000000000002</c:v>
                </c:pt>
                <c:pt idx="10012">
                  <c:v>28.385999999999999</c:v>
                </c:pt>
                <c:pt idx="10013">
                  <c:v>28.390999999999998</c:v>
                </c:pt>
                <c:pt idx="10014">
                  <c:v>28.393000000000001</c:v>
                </c:pt>
                <c:pt idx="10015">
                  <c:v>28.393000000000001</c:v>
                </c:pt>
                <c:pt idx="10016">
                  <c:v>28.399000000000001</c:v>
                </c:pt>
                <c:pt idx="10017">
                  <c:v>28.399000000000001</c:v>
                </c:pt>
                <c:pt idx="10018">
                  <c:v>28.4</c:v>
                </c:pt>
                <c:pt idx="10019">
                  <c:v>28.405999999999999</c:v>
                </c:pt>
                <c:pt idx="10020">
                  <c:v>28.405999999999999</c:v>
                </c:pt>
                <c:pt idx="10021">
                  <c:v>28.405999999999999</c:v>
                </c:pt>
                <c:pt idx="10022">
                  <c:v>28.411999999999999</c:v>
                </c:pt>
                <c:pt idx="10023">
                  <c:v>28.411999999999999</c:v>
                </c:pt>
                <c:pt idx="10024">
                  <c:v>28.413</c:v>
                </c:pt>
                <c:pt idx="10025">
                  <c:v>28.419</c:v>
                </c:pt>
                <c:pt idx="10026">
                  <c:v>28.419</c:v>
                </c:pt>
                <c:pt idx="10027">
                  <c:v>28.42</c:v>
                </c:pt>
                <c:pt idx="10028">
                  <c:v>28.425999999999998</c:v>
                </c:pt>
                <c:pt idx="10029">
                  <c:v>28.425999999999998</c:v>
                </c:pt>
                <c:pt idx="10030">
                  <c:v>28.427</c:v>
                </c:pt>
                <c:pt idx="10031">
                  <c:v>28.433</c:v>
                </c:pt>
                <c:pt idx="10032">
                  <c:v>28.433</c:v>
                </c:pt>
                <c:pt idx="10033">
                  <c:v>28.434000000000001</c:v>
                </c:pt>
                <c:pt idx="10034">
                  <c:v>28.44</c:v>
                </c:pt>
                <c:pt idx="10035">
                  <c:v>28.440999999999999</c:v>
                </c:pt>
                <c:pt idx="10036">
                  <c:v>28.440999999999999</c:v>
                </c:pt>
                <c:pt idx="10037">
                  <c:v>28.448</c:v>
                </c:pt>
                <c:pt idx="10038">
                  <c:v>28.448</c:v>
                </c:pt>
                <c:pt idx="10039">
                  <c:v>28.449000000000002</c:v>
                </c:pt>
                <c:pt idx="10040">
                  <c:v>28.454999999999998</c:v>
                </c:pt>
                <c:pt idx="10041">
                  <c:v>28.456</c:v>
                </c:pt>
                <c:pt idx="10042">
                  <c:v>28.456</c:v>
                </c:pt>
                <c:pt idx="10043">
                  <c:v>28.463000000000001</c:v>
                </c:pt>
                <c:pt idx="10044">
                  <c:v>28.463000000000001</c:v>
                </c:pt>
                <c:pt idx="10045">
                  <c:v>28.463999999999999</c:v>
                </c:pt>
                <c:pt idx="10046">
                  <c:v>28.471</c:v>
                </c:pt>
                <c:pt idx="10047">
                  <c:v>28.494</c:v>
                </c:pt>
                <c:pt idx="10048">
                  <c:v>28.494</c:v>
                </c:pt>
                <c:pt idx="10049">
                  <c:v>28.494</c:v>
                </c:pt>
                <c:pt idx="10050">
                  <c:v>28.494</c:v>
                </c:pt>
                <c:pt idx="10051">
                  <c:v>28.494</c:v>
                </c:pt>
                <c:pt idx="10052">
                  <c:v>28.494</c:v>
                </c:pt>
                <c:pt idx="10053">
                  <c:v>28.494</c:v>
                </c:pt>
                <c:pt idx="10054">
                  <c:v>28.494</c:v>
                </c:pt>
                <c:pt idx="10055">
                  <c:v>28.494</c:v>
                </c:pt>
                <c:pt idx="10056">
                  <c:v>28.494</c:v>
                </c:pt>
                <c:pt idx="10057">
                  <c:v>28.494</c:v>
                </c:pt>
                <c:pt idx="10058">
                  <c:v>28.492999999999999</c:v>
                </c:pt>
                <c:pt idx="10059">
                  <c:v>28.492999999999999</c:v>
                </c:pt>
                <c:pt idx="10060">
                  <c:v>28.492999999999999</c:v>
                </c:pt>
                <c:pt idx="10061">
                  <c:v>28.492999999999999</c:v>
                </c:pt>
                <c:pt idx="10062">
                  <c:v>28.492999999999999</c:v>
                </c:pt>
                <c:pt idx="10063">
                  <c:v>28.492999999999999</c:v>
                </c:pt>
                <c:pt idx="10064">
                  <c:v>28.492999999999999</c:v>
                </c:pt>
                <c:pt idx="10065">
                  <c:v>28.492000000000001</c:v>
                </c:pt>
                <c:pt idx="10066">
                  <c:v>28.492000000000001</c:v>
                </c:pt>
                <c:pt idx="10067">
                  <c:v>28.492000000000001</c:v>
                </c:pt>
                <c:pt idx="10068">
                  <c:v>28.492000000000001</c:v>
                </c:pt>
                <c:pt idx="10069">
                  <c:v>28.492000000000001</c:v>
                </c:pt>
                <c:pt idx="10070">
                  <c:v>28.492000000000001</c:v>
                </c:pt>
                <c:pt idx="10071">
                  <c:v>28.492000000000001</c:v>
                </c:pt>
                <c:pt idx="10072">
                  <c:v>28.492000000000001</c:v>
                </c:pt>
                <c:pt idx="10073">
                  <c:v>28.492000000000001</c:v>
                </c:pt>
                <c:pt idx="10074">
                  <c:v>28.492000000000001</c:v>
                </c:pt>
                <c:pt idx="10075">
                  <c:v>28.491</c:v>
                </c:pt>
                <c:pt idx="10076">
                  <c:v>28.491</c:v>
                </c:pt>
                <c:pt idx="10077">
                  <c:v>28.491</c:v>
                </c:pt>
                <c:pt idx="10078">
                  <c:v>28.491</c:v>
                </c:pt>
                <c:pt idx="10079">
                  <c:v>28.491</c:v>
                </c:pt>
                <c:pt idx="10080">
                  <c:v>28.491</c:v>
                </c:pt>
                <c:pt idx="10081">
                  <c:v>28.491</c:v>
                </c:pt>
                <c:pt idx="10082">
                  <c:v>28.491</c:v>
                </c:pt>
                <c:pt idx="10083">
                  <c:v>28.491</c:v>
                </c:pt>
                <c:pt idx="10084">
                  <c:v>28.491</c:v>
                </c:pt>
                <c:pt idx="10085">
                  <c:v>28.491</c:v>
                </c:pt>
                <c:pt idx="10086">
                  <c:v>28.491</c:v>
                </c:pt>
                <c:pt idx="10087">
                  <c:v>28.491</c:v>
                </c:pt>
                <c:pt idx="10088">
                  <c:v>28.491</c:v>
                </c:pt>
                <c:pt idx="10089">
                  <c:v>28.491</c:v>
                </c:pt>
                <c:pt idx="10090">
                  <c:v>28.491</c:v>
                </c:pt>
                <c:pt idx="10091">
                  <c:v>28.491</c:v>
                </c:pt>
                <c:pt idx="10092">
                  <c:v>28.491</c:v>
                </c:pt>
                <c:pt idx="10093">
                  <c:v>28.491</c:v>
                </c:pt>
                <c:pt idx="10094">
                  <c:v>28.49</c:v>
                </c:pt>
                <c:pt idx="10095">
                  <c:v>28.49</c:v>
                </c:pt>
                <c:pt idx="10096">
                  <c:v>28.49</c:v>
                </c:pt>
                <c:pt idx="10097">
                  <c:v>28.49</c:v>
                </c:pt>
                <c:pt idx="10098">
                  <c:v>28.49</c:v>
                </c:pt>
                <c:pt idx="10099">
                  <c:v>28.49</c:v>
                </c:pt>
                <c:pt idx="10100">
                  <c:v>28.49</c:v>
                </c:pt>
                <c:pt idx="10101">
                  <c:v>28.49</c:v>
                </c:pt>
                <c:pt idx="10102">
                  <c:v>28.49</c:v>
                </c:pt>
                <c:pt idx="10103">
                  <c:v>28.49</c:v>
                </c:pt>
                <c:pt idx="10104">
                  <c:v>28.49</c:v>
                </c:pt>
                <c:pt idx="10105">
                  <c:v>28.489000000000001</c:v>
                </c:pt>
                <c:pt idx="10106">
                  <c:v>28.489000000000001</c:v>
                </c:pt>
                <c:pt idx="10107">
                  <c:v>28.489000000000001</c:v>
                </c:pt>
                <c:pt idx="10108">
                  <c:v>28.489000000000001</c:v>
                </c:pt>
                <c:pt idx="10109">
                  <c:v>28.489000000000001</c:v>
                </c:pt>
                <c:pt idx="10110">
                  <c:v>28.489000000000001</c:v>
                </c:pt>
                <c:pt idx="10111">
                  <c:v>28.489000000000001</c:v>
                </c:pt>
                <c:pt idx="10112">
                  <c:v>28.489000000000001</c:v>
                </c:pt>
                <c:pt idx="10113">
                  <c:v>28.489000000000001</c:v>
                </c:pt>
                <c:pt idx="10114">
                  <c:v>28.489000000000001</c:v>
                </c:pt>
                <c:pt idx="10115">
                  <c:v>28.489000000000001</c:v>
                </c:pt>
                <c:pt idx="10116">
                  <c:v>28.489000000000001</c:v>
                </c:pt>
                <c:pt idx="10117">
                  <c:v>28.488</c:v>
                </c:pt>
                <c:pt idx="10118">
                  <c:v>28.488</c:v>
                </c:pt>
                <c:pt idx="10119">
                  <c:v>28.488</c:v>
                </c:pt>
                <c:pt idx="10120">
                  <c:v>28.488</c:v>
                </c:pt>
                <c:pt idx="10121">
                  <c:v>28.488</c:v>
                </c:pt>
                <c:pt idx="10122">
                  <c:v>28.488</c:v>
                </c:pt>
                <c:pt idx="10123">
                  <c:v>28.488</c:v>
                </c:pt>
                <c:pt idx="10124">
                  <c:v>28.488</c:v>
                </c:pt>
                <c:pt idx="10125">
                  <c:v>28.488</c:v>
                </c:pt>
                <c:pt idx="10126">
                  <c:v>28.488</c:v>
                </c:pt>
                <c:pt idx="10127">
                  <c:v>28.488</c:v>
                </c:pt>
                <c:pt idx="10128">
                  <c:v>28.488</c:v>
                </c:pt>
                <c:pt idx="10129">
                  <c:v>28.486999999999998</c:v>
                </c:pt>
                <c:pt idx="10130">
                  <c:v>28.486999999999998</c:v>
                </c:pt>
                <c:pt idx="10131">
                  <c:v>28.486999999999998</c:v>
                </c:pt>
                <c:pt idx="10132">
                  <c:v>28.486999999999998</c:v>
                </c:pt>
                <c:pt idx="10133">
                  <c:v>28.486999999999998</c:v>
                </c:pt>
                <c:pt idx="10134">
                  <c:v>28.486999999999998</c:v>
                </c:pt>
                <c:pt idx="10135">
                  <c:v>28.486999999999998</c:v>
                </c:pt>
                <c:pt idx="10136">
                  <c:v>28.484999999999999</c:v>
                </c:pt>
                <c:pt idx="10137">
                  <c:v>28.484999999999999</c:v>
                </c:pt>
                <c:pt idx="10138">
                  <c:v>28.484000000000002</c:v>
                </c:pt>
                <c:pt idx="10139">
                  <c:v>28.484000000000002</c:v>
                </c:pt>
                <c:pt idx="10140">
                  <c:v>28.483000000000001</c:v>
                </c:pt>
                <c:pt idx="10141">
                  <c:v>28.481999999999999</c:v>
                </c:pt>
                <c:pt idx="10142">
                  <c:v>28.481999999999999</c:v>
                </c:pt>
                <c:pt idx="10143">
                  <c:v>28.481999999999999</c:v>
                </c:pt>
                <c:pt idx="10144">
                  <c:v>28.481000000000002</c:v>
                </c:pt>
                <c:pt idx="10145">
                  <c:v>28.481000000000002</c:v>
                </c:pt>
                <c:pt idx="10146">
                  <c:v>28.481000000000002</c:v>
                </c:pt>
                <c:pt idx="10147">
                  <c:v>28.48</c:v>
                </c:pt>
                <c:pt idx="10148">
                  <c:v>28.48</c:v>
                </c:pt>
                <c:pt idx="10149">
                  <c:v>28.478999999999999</c:v>
                </c:pt>
                <c:pt idx="10150">
                  <c:v>28.478000000000002</c:v>
                </c:pt>
                <c:pt idx="10151">
                  <c:v>28.478000000000002</c:v>
                </c:pt>
                <c:pt idx="10152">
                  <c:v>28.478000000000002</c:v>
                </c:pt>
                <c:pt idx="10153">
                  <c:v>28.477</c:v>
                </c:pt>
                <c:pt idx="10154">
                  <c:v>28.477</c:v>
                </c:pt>
                <c:pt idx="10155">
                  <c:v>28.477</c:v>
                </c:pt>
                <c:pt idx="10156">
                  <c:v>28.475000000000001</c:v>
                </c:pt>
                <c:pt idx="10157">
                  <c:v>28.475000000000001</c:v>
                </c:pt>
                <c:pt idx="10158">
                  <c:v>28.475000000000001</c:v>
                </c:pt>
                <c:pt idx="10159">
                  <c:v>28.474</c:v>
                </c:pt>
                <c:pt idx="10160">
                  <c:v>28.474</c:v>
                </c:pt>
                <c:pt idx="10161">
                  <c:v>28.474</c:v>
                </c:pt>
                <c:pt idx="10162">
                  <c:v>28.472000000000001</c:v>
                </c:pt>
                <c:pt idx="10163">
                  <c:v>28.472000000000001</c:v>
                </c:pt>
                <c:pt idx="10164">
                  <c:v>28.472000000000001</c:v>
                </c:pt>
                <c:pt idx="10165">
                  <c:v>28.471</c:v>
                </c:pt>
                <c:pt idx="10166">
                  <c:v>28.471</c:v>
                </c:pt>
                <c:pt idx="10167">
                  <c:v>28.47</c:v>
                </c:pt>
                <c:pt idx="10168">
                  <c:v>28.469000000000001</c:v>
                </c:pt>
                <c:pt idx="10169">
                  <c:v>28.469000000000001</c:v>
                </c:pt>
                <c:pt idx="10170">
                  <c:v>28.469000000000001</c:v>
                </c:pt>
                <c:pt idx="10171">
                  <c:v>28.466999999999999</c:v>
                </c:pt>
                <c:pt idx="10172">
                  <c:v>28.463999999999999</c:v>
                </c:pt>
                <c:pt idx="10173">
                  <c:v>28.463999999999999</c:v>
                </c:pt>
                <c:pt idx="10174">
                  <c:v>28.462</c:v>
                </c:pt>
                <c:pt idx="10175">
                  <c:v>28.460999999999999</c:v>
                </c:pt>
                <c:pt idx="10176">
                  <c:v>28.460999999999999</c:v>
                </c:pt>
                <c:pt idx="10177">
                  <c:v>28.459</c:v>
                </c:pt>
                <c:pt idx="10178">
                  <c:v>28.459</c:v>
                </c:pt>
                <c:pt idx="10179">
                  <c:v>28.459</c:v>
                </c:pt>
                <c:pt idx="10180">
                  <c:v>28.457000000000001</c:v>
                </c:pt>
                <c:pt idx="10181">
                  <c:v>28.457000000000001</c:v>
                </c:pt>
                <c:pt idx="10182">
                  <c:v>28.457000000000001</c:v>
                </c:pt>
                <c:pt idx="10183">
                  <c:v>28.448</c:v>
                </c:pt>
                <c:pt idx="10184">
                  <c:v>28.448</c:v>
                </c:pt>
                <c:pt idx="10185">
                  <c:v>28.446999999999999</c:v>
                </c:pt>
                <c:pt idx="10186">
                  <c:v>28.445</c:v>
                </c:pt>
                <c:pt idx="10187">
                  <c:v>28.445</c:v>
                </c:pt>
                <c:pt idx="10188">
                  <c:v>28.445</c:v>
                </c:pt>
                <c:pt idx="10189">
                  <c:v>28.443000000000001</c:v>
                </c:pt>
                <c:pt idx="10190">
                  <c:v>28.443000000000001</c:v>
                </c:pt>
                <c:pt idx="10191">
                  <c:v>28.443000000000001</c:v>
                </c:pt>
                <c:pt idx="10192">
                  <c:v>28.44</c:v>
                </c:pt>
                <c:pt idx="10193">
                  <c:v>28.44</c:v>
                </c:pt>
                <c:pt idx="10194">
                  <c:v>28.44</c:v>
                </c:pt>
                <c:pt idx="10195">
                  <c:v>28.437999999999999</c:v>
                </c:pt>
                <c:pt idx="10196">
                  <c:v>28.437999999999999</c:v>
                </c:pt>
                <c:pt idx="10197">
                  <c:v>28.437999999999999</c:v>
                </c:pt>
                <c:pt idx="10198">
                  <c:v>28.434999999999999</c:v>
                </c:pt>
                <c:pt idx="10199">
                  <c:v>28.405000000000001</c:v>
                </c:pt>
                <c:pt idx="10200">
                  <c:v>28.405000000000001</c:v>
                </c:pt>
                <c:pt idx="10201">
                  <c:v>28.402000000000001</c:v>
                </c:pt>
                <c:pt idx="10202">
                  <c:v>28.402000000000001</c:v>
                </c:pt>
                <c:pt idx="10203">
                  <c:v>28.402000000000001</c:v>
                </c:pt>
                <c:pt idx="10204">
                  <c:v>28.399000000000001</c:v>
                </c:pt>
                <c:pt idx="10205">
                  <c:v>28.399000000000001</c:v>
                </c:pt>
                <c:pt idx="10206">
                  <c:v>28.398</c:v>
                </c:pt>
                <c:pt idx="10207">
                  <c:v>28.395</c:v>
                </c:pt>
                <c:pt idx="10208">
                  <c:v>28.395</c:v>
                </c:pt>
                <c:pt idx="10209">
                  <c:v>28.395</c:v>
                </c:pt>
                <c:pt idx="10210">
                  <c:v>28.391999999999999</c:v>
                </c:pt>
                <c:pt idx="10211">
                  <c:v>28.384</c:v>
                </c:pt>
                <c:pt idx="10212">
                  <c:v>28.381</c:v>
                </c:pt>
                <c:pt idx="10213">
                  <c:v>28.381</c:v>
                </c:pt>
                <c:pt idx="10214">
                  <c:v>28.379000000000001</c:v>
                </c:pt>
                <c:pt idx="10215">
                  <c:v>28.379000000000001</c:v>
                </c:pt>
                <c:pt idx="10216">
                  <c:v>28.376000000000001</c:v>
                </c:pt>
                <c:pt idx="10217">
                  <c:v>28.36</c:v>
                </c:pt>
                <c:pt idx="10218">
                  <c:v>28.359000000000002</c:v>
                </c:pt>
                <c:pt idx="10219">
                  <c:v>28.356000000000002</c:v>
                </c:pt>
                <c:pt idx="10220">
                  <c:v>28.355</c:v>
                </c:pt>
                <c:pt idx="10221">
                  <c:v>28.355</c:v>
                </c:pt>
                <c:pt idx="10222">
                  <c:v>28.350999999999999</c:v>
                </c:pt>
                <c:pt idx="10223">
                  <c:v>28.350999999999999</c:v>
                </c:pt>
                <c:pt idx="10224">
                  <c:v>28.350999999999999</c:v>
                </c:pt>
                <c:pt idx="10225">
                  <c:v>28.347999999999999</c:v>
                </c:pt>
                <c:pt idx="10226">
                  <c:v>28.347999999999999</c:v>
                </c:pt>
                <c:pt idx="10227">
                  <c:v>28.347000000000001</c:v>
                </c:pt>
                <c:pt idx="10228">
                  <c:v>28.344000000000001</c:v>
                </c:pt>
                <c:pt idx="10229">
                  <c:v>28.344000000000001</c:v>
                </c:pt>
                <c:pt idx="10230">
                  <c:v>28.344000000000001</c:v>
                </c:pt>
                <c:pt idx="10231">
                  <c:v>28.34</c:v>
                </c:pt>
                <c:pt idx="10232">
                  <c:v>28.335999999999999</c:v>
                </c:pt>
                <c:pt idx="10233">
                  <c:v>28.335999999999999</c:v>
                </c:pt>
                <c:pt idx="10234">
                  <c:v>28.335999999999999</c:v>
                </c:pt>
                <c:pt idx="10235">
                  <c:v>28.332999999999998</c:v>
                </c:pt>
                <c:pt idx="10236">
                  <c:v>28.332000000000001</c:v>
                </c:pt>
                <c:pt idx="10237">
                  <c:v>28.332000000000001</c:v>
                </c:pt>
                <c:pt idx="10238">
                  <c:v>28.329000000000001</c:v>
                </c:pt>
                <c:pt idx="10239">
                  <c:v>28.329000000000001</c:v>
                </c:pt>
                <c:pt idx="10240">
                  <c:v>28.327999999999999</c:v>
                </c:pt>
                <c:pt idx="10241">
                  <c:v>28.324999999999999</c:v>
                </c:pt>
                <c:pt idx="10242">
                  <c:v>28.324999999999999</c:v>
                </c:pt>
                <c:pt idx="10243">
                  <c:v>28.324000000000002</c:v>
                </c:pt>
                <c:pt idx="10244">
                  <c:v>28.321000000000002</c:v>
                </c:pt>
                <c:pt idx="10245">
                  <c:v>28.321000000000002</c:v>
                </c:pt>
                <c:pt idx="10246">
                  <c:v>28.32</c:v>
                </c:pt>
                <c:pt idx="10247">
                  <c:v>28.317</c:v>
                </c:pt>
                <c:pt idx="10248">
                  <c:v>28.317</c:v>
                </c:pt>
                <c:pt idx="10249">
                  <c:v>28.315999999999999</c:v>
                </c:pt>
                <c:pt idx="10250">
                  <c:v>28.312999999999999</c:v>
                </c:pt>
                <c:pt idx="10251">
                  <c:v>28.305</c:v>
                </c:pt>
                <c:pt idx="10252">
                  <c:v>28.305</c:v>
                </c:pt>
                <c:pt idx="10253">
                  <c:v>28.300999999999998</c:v>
                </c:pt>
                <c:pt idx="10254">
                  <c:v>28.3</c:v>
                </c:pt>
                <c:pt idx="10255">
                  <c:v>28.3</c:v>
                </c:pt>
                <c:pt idx="10256">
                  <c:v>28.295999999999999</c:v>
                </c:pt>
                <c:pt idx="10257">
                  <c:v>28.295999999999999</c:v>
                </c:pt>
                <c:pt idx="10258">
                  <c:v>28.295999999999999</c:v>
                </c:pt>
                <c:pt idx="10259">
                  <c:v>28.292000000000002</c:v>
                </c:pt>
                <c:pt idx="10260">
                  <c:v>28.292000000000002</c:v>
                </c:pt>
                <c:pt idx="10261">
                  <c:v>28.292000000000002</c:v>
                </c:pt>
                <c:pt idx="10262">
                  <c:v>28.288</c:v>
                </c:pt>
                <c:pt idx="10263">
                  <c:v>28.288</c:v>
                </c:pt>
                <c:pt idx="10264">
                  <c:v>28.288</c:v>
                </c:pt>
                <c:pt idx="10265">
                  <c:v>28.283999999999999</c:v>
                </c:pt>
                <c:pt idx="10266">
                  <c:v>28.283999999999999</c:v>
                </c:pt>
                <c:pt idx="10267">
                  <c:v>28.283999999999999</c:v>
                </c:pt>
                <c:pt idx="10268">
                  <c:v>28.28</c:v>
                </c:pt>
                <c:pt idx="10269">
                  <c:v>28.28</c:v>
                </c:pt>
                <c:pt idx="10270">
                  <c:v>28.28</c:v>
                </c:pt>
                <c:pt idx="10271">
                  <c:v>28.276</c:v>
                </c:pt>
                <c:pt idx="10272">
                  <c:v>28.276</c:v>
                </c:pt>
                <c:pt idx="10273">
                  <c:v>28.276</c:v>
                </c:pt>
                <c:pt idx="10274">
                  <c:v>28.271999999999998</c:v>
                </c:pt>
                <c:pt idx="10275">
                  <c:v>28.271999999999998</c:v>
                </c:pt>
                <c:pt idx="10276">
                  <c:v>28.271999999999998</c:v>
                </c:pt>
                <c:pt idx="10277">
                  <c:v>28.268000000000001</c:v>
                </c:pt>
                <c:pt idx="10278">
                  <c:v>28.268000000000001</c:v>
                </c:pt>
                <c:pt idx="10279">
                  <c:v>28.268000000000001</c:v>
                </c:pt>
                <c:pt idx="10280">
                  <c:v>28.263999999999999</c:v>
                </c:pt>
                <c:pt idx="10281">
                  <c:v>28.263999999999999</c:v>
                </c:pt>
                <c:pt idx="10282">
                  <c:v>28.263999999999999</c:v>
                </c:pt>
                <c:pt idx="10283">
                  <c:v>28.259</c:v>
                </c:pt>
                <c:pt idx="10284">
                  <c:v>28.256</c:v>
                </c:pt>
                <c:pt idx="10285">
                  <c:v>28.248000000000001</c:v>
                </c:pt>
                <c:pt idx="10286">
                  <c:v>28.247</c:v>
                </c:pt>
                <c:pt idx="10287">
                  <c:v>28.244</c:v>
                </c:pt>
                <c:pt idx="10288">
                  <c:v>28.242000000000001</c:v>
                </c:pt>
                <c:pt idx="10289">
                  <c:v>28.242000000000001</c:v>
                </c:pt>
                <c:pt idx="10290">
                  <c:v>28.238</c:v>
                </c:pt>
                <c:pt idx="10291">
                  <c:v>28.238</c:v>
                </c:pt>
                <c:pt idx="10292">
                  <c:v>28.238</c:v>
                </c:pt>
                <c:pt idx="10293">
                  <c:v>28.234000000000002</c:v>
                </c:pt>
                <c:pt idx="10294">
                  <c:v>28.234000000000002</c:v>
                </c:pt>
                <c:pt idx="10295">
                  <c:v>28.233000000000001</c:v>
                </c:pt>
                <c:pt idx="10296">
                  <c:v>28.228999999999999</c:v>
                </c:pt>
                <c:pt idx="10297">
                  <c:v>28.228999999999999</c:v>
                </c:pt>
                <c:pt idx="10298">
                  <c:v>28.228999999999999</c:v>
                </c:pt>
                <c:pt idx="10299">
                  <c:v>28.225000000000001</c:v>
                </c:pt>
                <c:pt idx="10300">
                  <c:v>28.225000000000001</c:v>
                </c:pt>
                <c:pt idx="10301">
                  <c:v>28.224</c:v>
                </c:pt>
                <c:pt idx="10302">
                  <c:v>28.22</c:v>
                </c:pt>
                <c:pt idx="10303">
                  <c:v>28.22</c:v>
                </c:pt>
                <c:pt idx="10304">
                  <c:v>28.22</c:v>
                </c:pt>
                <c:pt idx="10305">
                  <c:v>28.216000000000001</c:v>
                </c:pt>
                <c:pt idx="10306">
                  <c:v>28.216000000000001</c:v>
                </c:pt>
                <c:pt idx="10307">
                  <c:v>28.215</c:v>
                </c:pt>
                <c:pt idx="10308">
                  <c:v>28.210999999999999</c:v>
                </c:pt>
                <c:pt idx="10309">
                  <c:v>28.210999999999999</c:v>
                </c:pt>
                <c:pt idx="10310">
                  <c:v>28.210999999999999</c:v>
                </c:pt>
                <c:pt idx="10311">
                  <c:v>28.207000000000001</c:v>
                </c:pt>
                <c:pt idx="10312">
                  <c:v>28.207000000000001</c:v>
                </c:pt>
                <c:pt idx="10313">
                  <c:v>28.206</c:v>
                </c:pt>
                <c:pt idx="10314">
                  <c:v>28.202000000000002</c:v>
                </c:pt>
                <c:pt idx="10315">
                  <c:v>28.202000000000002</c:v>
                </c:pt>
                <c:pt idx="10316">
                  <c:v>28.202000000000002</c:v>
                </c:pt>
                <c:pt idx="10317">
                  <c:v>28.198</c:v>
                </c:pt>
                <c:pt idx="10318">
                  <c:v>28.198</c:v>
                </c:pt>
                <c:pt idx="10319">
                  <c:v>28.198</c:v>
                </c:pt>
                <c:pt idx="10320">
                  <c:v>28.193000000000001</c:v>
                </c:pt>
                <c:pt idx="10321">
                  <c:v>28.167000000000002</c:v>
                </c:pt>
                <c:pt idx="10322">
                  <c:v>28.164000000000001</c:v>
                </c:pt>
                <c:pt idx="10323">
                  <c:v>28.164000000000001</c:v>
                </c:pt>
                <c:pt idx="10324">
                  <c:v>28.161000000000001</c:v>
                </c:pt>
                <c:pt idx="10325">
                  <c:v>28.16</c:v>
                </c:pt>
                <c:pt idx="10326">
                  <c:v>28.157</c:v>
                </c:pt>
                <c:pt idx="10327">
                  <c:v>28.157</c:v>
                </c:pt>
                <c:pt idx="10328">
                  <c:v>28.154</c:v>
                </c:pt>
                <c:pt idx="10329">
                  <c:v>28.154</c:v>
                </c:pt>
                <c:pt idx="10330">
                  <c:v>28.151</c:v>
                </c:pt>
                <c:pt idx="10331">
                  <c:v>28.15</c:v>
                </c:pt>
                <c:pt idx="10332">
                  <c:v>28.146999999999998</c:v>
                </c:pt>
                <c:pt idx="10333">
                  <c:v>28.097999999999999</c:v>
                </c:pt>
                <c:pt idx="10334">
                  <c:v>28.097999999999999</c:v>
                </c:pt>
                <c:pt idx="10335">
                  <c:v>28.094000000000001</c:v>
                </c:pt>
                <c:pt idx="10336">
                  <c:v>28.091999999999999</c:v>
                </c:pt>
                <c:pt idx="10337">
                  <c:v>28.091999999999999</c:v>
                </c:pt>
                <c:pt idx="10338">
                  <c:v>28.088000000000001</c:v>
                </c:pt>
                <c:pt idx="10339">
                  <c:v>28.088000000000001</c:v>
                </c:pt>
                <c:pt idx="10340">
                  <c:v>28.088000000000001</c:v>
                </c:pt>
                <c:pt idx="10341">
                  <c:v>28.084</c:v>
                </c:pt>
                <c:pt idx="10342">
                  <c:v>28.084</c:v>
                </c:pt>
                <c:pt idx="10343">
                  <c:v>28.082999999999998</c:v>
                </c:pt>
                <c:pt idx="10344">
                  <c:v>28.08</c:v>
                </c:pt>
                <c:pt idx="10345">
                  <c:v>28.08</c:v>
                </c:pt>
                <c:pt idx="10346">
                  <c:v>28.079000000000001</c:v>
                </c:pt>
                <c:pt idx="10347">
                  <c:v>28.076000000000001</c:v>
                </c:pt>
                <c:pt idx="10348">
                  <c:v>28.076000000000001</c:v>
                </c:pt>
                <c:pt idx="10349">
                  <c:v>28.074999999999999</c:v>
                </c:pt>
                <c:pt idx="10350">
                  <c:v>28.071999999999999</c:v>
                </c:pt>
                <c:pt idx="10351">
                  <c:v>28.071999999999999</c:v>
                </c:pt>
                <c:pt idx="10352">
                  <c:v>28.071000000000002</c:v>
                </c:pt>
                <c:pt idx="10353">
                  <c:v>28.07</c:v>
                </c:pt>
                <c:pt idx="10354">
                  <c:v>28.062000000000001</c:v>
                </c:pt>
                <c:pt idx="10355">
                  <c:v>28.062000000000001</c:v>
                </c:pt>
                <c:pt idx="10356">
                  <c:v>28.058</c:v>
                </c:pt>
                <c:pt idx="10357">
                  <c:v>28.056999999999999</c:v>
                </c:pt>
                <c:pt idx="10358">
                  <c:v>28.055</c:v>
                </c:pt>
                <c:pt idx="10359">
                  <c:v>28.053999999999998</c:v>
                </c:pt>
                <c:pt idx="10360">
                  <c:v>28.052</c:v>
                </c:pt>
                <c:pt idx="10361">
                  <c:v>28.052</c:v>
                </c:pt>
                <c:pt idx="10362">
                  <c:v>28.048999999999999</c:v>
                </c:pt>
                <c:pt idx="10363">
                  <c:v>28.048999999999999</c:v>
                </c:pt>
                <c:pt idx="10364">
                  <c:v>28.045999999999999</c:v>
                </c:pt>
                <c:pt idx="10365">
                  <c:v>28.045999999999999</c:v>
                </c:pt>
                <c:pt idx="10366">
                  <c:v>28.044</c:v>
                </c:pt>
                <c:pt idx="10367">
                  <c:v>28.042999999999999</c:v>
                </c:pt>
                <c:pt idx="10368">
                  <c:v>28.041</c:v>
                </c:pt>
                <c:pt idx="10369">
                  <c:v>28.041</c:v>
                </c:pt>
                <c:pt idx="10370">
                  <c:v>28.038</c:v>
                </c:pt>
                <c:pt idx="10371">
                  <c:v>28.038</c:v>
                </c:pt>
                <c:pt idx="10372">
                  <c:v>28.035</c:v>
                </c:pt>
                <c:pt idx="10373">
                  <c:v>27.998999999999999</c:v>
                </c:pt>
                <c:pt idx="10374">
                  <c:v>27.998000000000001</c:v>
                </c:pt>
                <c:pt idx="10375">
                  <c:v>27.995999999999999</c:v>
                </c:pt>
                <c:pt idx="10376">
                  <c:v>27.995000000000001</c:v>
                </c:pt>
                <c:pt idx="10377">
                  <c:v>27.995000000000001</c:v>
                </c:pt>
                <c:pt idx="10378">
                  <c:v>27.992999999999999</c:v>
                </c:pt>
                <c:pt idx="10379">
                  <c:v>27.992000000000001</c:v>
                </c:pt>
                <c:pt idx="10380">
                  <c:v>27.992000000000001</c:v>
                </c:pt>
                <c:pt idx="10381">
                  <c:v>27.99</c:v>
                </c:pt>
                <c:pt idx="10382">
                  <c:v>27.989000000000001</c:v>
                </c:pt>
                <c:pt idx="10383">
                  <c:v>27.989000000000001</c:v>
                </c:pt>
                <c:pt idx="10384">
                  <c:v>27.986999999999998</c:v>
                </c:pt>
                <c:pt idx="10385">
                  <c:v>27.986999999999998</c:v>
                </c:pt>
                <c:pt idx="10386">
                  <c:v>27.986000000000001</c:v>
                </c:pt>
                <c:pt idx="10387">
                  <c:v>27.984000000000002</c:v>
                </c:pt>
                <c:pt idx="10388">
                  <c:v>27.984000000000002</c:v>
                </c:pt>
                <c:pt idx="10389">
                  <c:v>27.98</c:v>
                </c:pt>
                <c:pt idx="10390">
                  <c:v>27.978000000000002</c:v>
                </c:pt>
                <c:pt idx="10391">
                  <c:v>27.978000000000002</c:v>
                </c:pt>
                <c:pt idx="10392">
                  <c:v>27.978000000000002</c:v>
                </c:pt>
                <c:pt idx="10393">
                  <c:v>27.975000000000001</c:v>
                </c:pt>
                <c:pt idx="10394">
                  <c:v>27.975000000000001</c:v>
                </c:pt>
                <c:pt idx="10395">
                  <c:v>27.975000000000001</c:v>
                </c:pt>
                <c:pt idx="10396">
                  <c:v>27.972999999999999</c:v>
                </c:pt>
                <c:pt idx="10397">
                  <c:v>27.968</c:v>
                </c:pt>
                <c:pt idx="10398">
                  <c:v>27.966000000000001</c:v>
                </c:pt>
                <c:pt idx="10399">
                  <c:v>27.965</c:v>
                </c:pt>
                <c:pt idx="10400">
                  <c:v>27.963000000000001</c:v>
                </c:pt>
                <c:pt idx="10401">
                  <c:v>27.963000000000001</c:v>
                </c:pt>
                <c:pt idx="10402">
                  <c:v>27.960999999999999</c:v>
                </c:pt>
                <c:pt idx="10403">
                  <c:v>27.960999999999999</c:v>
                </c:pt>
                <c:pt idx="10404">
                  <c:v>27.959</c:v>
                </c:pt>
                <c:pt idx="10405">
                  <c:v>27.959</c:v>
                </c:pt>
                <c:pt idx="10406">
                  <c:v>27.957000000000001</c:v>
                </c:pt>
                <c:pt idx="10407">
                  <c:v>27.957000000000001</c:v>
                </c:pt>
                <c:pt idx="10408">
                  <c:v>27.954999999999998</c:v>
                </c:pt>
                <c:pt idx="10409">
                  <c:v>27.954999999999998</c:v>
                </c:pt>
                <c:pt idx="10410">
                  <c:v>27.952999999999999</c:v>
                </c:pt>
                <c:pt idx="10411">
                  <c:v>27.951000000000001</c:v>
                </c:pt>
                <c:pt idx="10412">
                  <c:v>27.951000000000001</c:v>
                </c:pt>
                <c:pt idx="10413">
                  <c:v>27.949000000000002</c:v>
                </c:pt>
                <c:pt idx="10414">
                  <c:v>27.931999999999999</c:v>
                </c:pt>
                <c:pt idx="10415">
                  <c:v>27.931999999999999</c:v>
                </c:pt>
                <c:pt idx="10416">
                  <c:v>27.931000000000001</c:v>
                </c:pt>
                <c:pt idx="10417">
                  <c:v>27.93</c:v>
                </c:pt>
                <c:pt idx="10418">
                  <c:v>27.93</c:v>
                </c:pt>
                <c:pt idx="10419">
                  <c:v>27.928999999999998</c:v>
                </c:pt>
                <c:pt idx="10420">
                  <c:v>27.928999999999998</c:v>
                </c:pt>
                <c:pt idx="10421">
                  <c:v>27.928999999999998</c:v>
                </c:pt>
                <c:pt idx="10422">
                  <c:v>27.928000000000001</c:v>
                </c:pt>
                <c:pt idx="10423">
                  <c:v>27.928000000000001</c:v>
                </c:pt>
                <c:pt idx="10424">
                  <c:v>27.928000000000001</c:v>
                </c:pt>
                <c:pt idx="10425">
                  <c:v>27.925999999999998</c:v>
                </c:pt>
                <c:pt idx="10426">
                  <c:v>27.925999999999998</c:v>
                </c:pt>
                <c:pt idx="10427">
                  <c:v>27.925999999999998</c:v>
                </c:pt>
                <c:pt idx="10428">
                  <c:v>27.925000000000001</c:v>
                </c:pt>
                <c:pt idx="10429">
                  <c:v>27.925000000000001</c:v>
                </c:pt>
                <c:pt idx="10430">
                  <c:v>27.925000000000001</c:v>
                </c:pt>
                <c:pt idx="10431">
                  <c:v>27.923999999999999</c:v>
                </c:pt>
                <c:pt idx="10432">
                  <c:v>27.923999999999999</c:v>
                </c:pt>
                <c:pt idx="10433">
                  <c:v>27.923999999999999</c:v>
                </c:pt>
                <c:pt idx="10434">
                  <c:v>27.922999999999998</c:v>
                </c:pt>
                <c:pt idx="10435">
                  <c:v>27.922999999999998</c:v>
                </c:pt>
                <c:pt idx="10436">
                  <c:v>27.922999999999998</c:v>
                </c:pt>
                <c:pt idx="10437">
                  <c:v>27.922000000000001</c:v>
                </c:pt>
                <c:pt idx="10438">
                  <c:v>27.922000000000001</c:v>
                </c:pt>
                <c:pt idx="10439">
                  <c:v>27.922000000000001</c:v>
                </c:pt>
                <c:pt idx="10440">
                  <c:v>27.920999999999999</c:v>
                </c:pt>
                <c:pt idx="10441">
                  <c:v>27.920999999999999</c:v>
                </c:pt>
                <c:pt idx="10442">
                  <c:v>27.920999999999999</c:v>
                </c:pt>
                <c:pt idx="10443">
                  <c:v>27.92</c:v>
                </c:pt>
                <c:pt idx="10444">
                  <c:v>27.92</c:v>
                </c:pt>
                <c:pt idx="10445">
                  <c:v>27.92</c:v>
                </c:pt>
                <c:pt idx="10446">
                  <c:v>27.919</c:v>
                </c:pt>
                <c:pt idx="10447">
                  <c:v>27.919</c:v>
                </c:pt>
                <c:pt idx="10448">
                  <c:v>27.919</c:v>
                </c:pt>
                <c:pt idx="10449">
                  <c:v>27.917999999999999</c:v>
                </c:pt>
                <c:pt idx="10450">
                  <c:v>27.917000000000002</c:v>
                </c:pt>
                <c:pt idx="10451">
                  <c:v>27.916</c:v>
                </c:pt>
                <c:pt idx="10452">
                  <c:v>27.916</c:v>
                </c:pt>
                <c:pt idx="10453">
                  <c:v>27.916</c:v>
                </c:pt>
                <c:pt idx="10454">
                  <c:v>27.916</c:v>
                </c:pt>
                <c:pt idx="10455">
                  <c:v>27.916</c:v>
                </c:pt>
                <c:pt idx="10456">
                  <c:v>27.916</c:v>
                </c:pt>
                <c:pt idx="10457">
                  <c:v>27.914999999999999</c:v>
                </c:pt>
                <c:pt idx="10458">
                  <c:v>27.914999999999999</c:v>
                </c:pt>
                <c:pt idx="10459">
                  <c:v>27.914999999999999</c:v>
                </c:pt>
                <c:pt idx="10460">
                  <c:v>27.914999999999999</c:v>
                </c:pt>
                <c:pt idx="10461">
                  <c:v>27.914999999999999</c:v>
                </c:pt>
                <c:pt idx="10462">
                  <c:v>27.914999999999999</c:v>
                </c:pt>
                <c:pt idx="10463">
                  <c:v>27.914999999999999</c:v>
                </c:pt>
                <c:pt idx="10464">
                  <c:v>27.914999999999999</c:v>
                </c:pt>
                <c:pt idx="10465">
                  <c:v>27.914999999999999</c:v>
                </c:pt>
                <c:pt idx="10466">
                  <c:v>27.914999999999999</c:v>
                </c:pt>
                <c:pt idx="10467">
                  <c:v>27.914999999999999</c:v>
                </c:pt>
                <c:pt idx="10468">
                  <c:v>27.914000000000001</c:v>
                </c:pt>
                <c:pt idx="10469">
                  <c:v>27.914000000000001</c:v>
                </c:pt>
                <c:pt idx="10470">
                  <c:v>27.914000000000001</c:v>
                </c:pt>
                <c:pt idx="10471">
                  <c:v>27.914000000000001</c:v>
                </c:pt>
                <c:pt idx="10472">
                  <c:v>27.914999999999999</c:v>
                </c:pt>
                <c:pt idx="10473">
                  <c:v>27.916</c:v>
                </c:pt>
                <c:pt idx="10474">
                  <c:v>27.916</c:v>
                </c:pt>
                <c:pt idx="10475">
                  <c:v>27.916</c:v>
                </c:pt>
                <c:pt idx="10476">
                  <c:v>27.916</c:v>
                </c:pt>
                <c:pt idx="10477">
                  <c:v>27.916</c:v>
                </c:pt>
                <c:pt idx="10478">
                  <c:v>27.916</c:v>
                </c:pt>
                <c:pt idx="10479">
                  <c:v>27.916</c:v>
                </c:pt>
                <c:pt idx="10480">
                  <c:v>27.917000000000002</c:v>
                </c:pt>
                <c:pt idx="10481">
                  <c:v>27.917000000000002</c:v>
                </c:pt>
                <c:pt idx="10482">
                  <c:v>27.917000000000002</c:v>
                </c:pt>
                <c:pt idx="10483">
                  <c:v>27.917000000000002</c:v>
                </c:pt>
                <c:pt idx="10484">
                  <c:v>27.917000000000002</c:v>
                </c:pt>
                <c:pt idx="10485">
                  <c:v>27.917000000000002</c:v>
                </c:pt>
                <c:pt idx="10486">
                  <c:v>27.917000000000002</c:v>
                </c:pt>
                <c:pt idx="10487">
                  <c:v>27.917000000000002</c:v>
                </c:pt>
                <c:pt idx="10488">
                  <c:v>27.917999999999999</c:v>
                </c:pt>
                <c:pt idx="10489">
                  <c:v>27.917999999999999</c:v>
                </c:pt>
                <c:pt idx="10490">
                  <c:v>27.917999999999999</c:v>
                </c:pt>
                <c:pt idx="10491">
                  <c:v>27.917999999999999</c:v>
                </c:pt>
                <c:pt idx="10492">
                  <c:v>27.917999999999999</c:v>
                </c:pt>
                <c:pt idx="10493">
                  <c:v>27.917999999999999</c:v>
                </c:pt>
                <c:pt idx="10494">
                  <c:v>27.919</c:v>
                </c:pt>
                <c:pt idx="10495">
                  <c:v>27.919</c:v>
                </c:pt>
                <c:pt idx="10496">
                  <c:v>27.919</c:v>
                </c:pt>
                <c:pt idx="10497">
                  <c:v>27.919</c:v>
                </c:pt>
                <c:pt idx="10498">
                  <c:v>27.919</c:v>
                </c:pt>
                <c:pt idx="10499">
                  <c:v>27.919</c:v>
                </c:pt>
                <c:pt idx="10500">
                  <c:v>27.92</c:v>
                </c:pt>
                <c:pt idx="10501">
                  <c:v>27.92</c:v>
                </c:pt>
                <c:pt idx="10502">
                  <c:v>27.92</c:v>
                </c:pt>
                <c:pt idx="10503">
                  <c:v>27.92</c:v>
                </c:pt>
                <c:pt idx="10504">
                  <c:v>27.92</c:v>
                </c:pt>
                <c:pt idx="10505">
                  <c:v>27.92</c:v>
                </c:pt>
                <c:pt idx="10506">
                  <c:v>27.920999999999999</c:v>
                </c:pt>
                <c:pt idx="10507">
                  <c:v>27.920999999999999</c:v>
                </c:pt>
                <c:pt idx="10508">
                  <c:v>27.920999999999999</c:v>
                </c:pt>
                <c:pt idx="10509">
                  <c:v>27.922000000000001</c:v>
                </c:pt>
                <c:pt idx="10510">
                  <c:v>27.922000000000001</c:v>
                </c:pt>
                <c:pt idx="10511">
                  <c:v>27.922000000000001</c:v>
                </c:pt>
                <c:pt idx="10512">
                  <c:v>27.923999999999999</c:v>
                </c:pt>
                <c:pt idx="10513">
                  <c:v>27.923999999999999</c:v>
                </c:pt>
                <c:pt idx="10514">
                  <c:v>27.923999999999999</c:v>
                </c:pt>
                <c:pt idx="10515">
                  <c:v>27.925000000000001</c:v>
                </c:pt>
                <c:pt idx="10516">
                  <c:v>27.925000000000001</c:v>
                </c:pt>
                <c:pt idx="10517">
                  <c:v>27.925000000000001</c:v>
                </c:pt>
                <c:pt idx="10518">
                  <c:v>27.925999999999998</c:v>
                </c:pt>
                <c:pt idx="10519">
                  <c:v>27.925999999999998</c:v>
                </c:pt>
                <c:pt idx="10520">
                  <c:v>27.927</c:v>
                </c:pt>
                <c:pt idx="10521">
                  <c:v>27.928000000000001</c:v>
                </c:pt>
                <c:pt idx="10522">
                  <c:v>27.928000000000001</c:v>
                </c:pt>
                <c:pt idx="10523">
                  <c:v>27.928000000000001</c:v>
                </c:pt>
                <c:pt idx="10524">
                  <c:v>27.928999999999998</c:v>
                </c:pt>
                <c:pt idx="10525">
                  <c:v>27.91</c:v>
                </c:pt>
                <c:pt idx="10526">
                  <c:v>27.908999999999999</c:v>
                </c:pt>
                <c:pt idx="10527">
                  <c:v>27.905000000000001</c:v>
                </c:pt>
                <c:pt idx="10528">
                  <c:v>27.904</c:v>
                </c:pt>
                <c:pt idx="10529">
                  <c:v>27.902999999999999</c:v>
                </c:pt>
                <c:pt idx="10530">
                  <c:v>27.899000000000001</c:v>
                </c:pt>
                <c:pt idx="10531">
                  <c:v>27.899000000000001</c:v>
                </c:pt>
                <c:pt idx="10532">
                  <c:v>27.898</c:v>
                </c:pt>
                <c:pt idx="10533">
                  <c:v>27.893999999999998</c:v>
                </c:pt>
                <c:pt idx="10534">
                  <c:v>27.893999999999998</c:v>
                </c:pt>
                <c:pt idx="10535">
                  <c:v>27.893999999999998</c:v>
                </c:pt>
                <c:pt idx="10536">
                  <c:v>27.891999999999999</c:v>
                </c:pt>
                <c:pt idx="10537">
                  <c:v>27.891999999999999</c:v>
                </c:pt>
                <c:pt idx="10538">
                  <c:v>27.890999999999998</c:v>
                </c:pt>
                <c:pt idx="10539">
                  <c:v>27.888999999999999</c:v>
                </c:pt>
                <c:pt idx="10540">
                  <c:v>27.888999999999999</c:v>
                </c:pt>
                <c:pt idx="10541">
                  <c:v>27.888999999999999</c:v>
                </c:pt>
                <c:pt idx="10542">
                  <c:v>27.887</c:v>
                </c:pt>
                <c:pt idx="10543">
                  <c:v>27.887</c:v>
                </c:pt>
                <c:pt idx="10544">
                  <c:v>27.885999999999999</c:v>
                </c:pt>
                <c:pt idx="10545">
                  <c:v>27.885000000000002</c:v>
                </c:pt>
                <c:pt idx="10546">
                  <c:v>27.884</c:v>
                </c:pt>
                <c:pt idx="10547">
                  <c:v>27.884</c:v>
                </c:pt>
                <c:pt idx="10548">
                  <c:v>27.882000000000001</c:v>
                </c:pt>
                <c:pt idx="10549">
                  <c:v>27.882000000000001</c:v>
                </c:pt>
                <c:pt idx="10550">
                  <c:v>27.881</c:v>
                </c:pt>
                <c:pt idx="10551">
                  <c:v>27.88</c:v>
                </c:pt>
                <c:pt idx="10552">
                  <c:v>27.879000000000001</c:v>
                </c:pt>
                <c:pt idx="10553">
                  <c:v>27.879000000000001</c:v>
                </c:pt>
                <c:pt idx="10554">
                  <c:v>27.876999999999999</c:v>
                </c:pt>
                <c:pt idx="10555">
                  <c:v>27.867999999999999</c:v>
                </c:pt>
                <c:pt idx="10556">
                  <c:v>27.867000000000001</c:v>
                </c:pt>
                <c:pt idx="10557">
                  <c:v>27.863</c:v>
                </c:pt>
                <c:pt idx="10558">
                  <c:v>27.861999999999998</c:v>
                </c:pt>
                <c:pt idx="10559">
                  <c:v>27.861000000000001</c:v>
                </c:pt>
                <c:pt idx="10560">
                  <c:v>27.856999999999999</c:v>
                </c:pt>
                <c:pt idx="10561">
                  <c:v>27.856999999999999</c:v>
                </c:pt>
                <c:pt idx="10562">
                  <c:v>27.856999999999999</c:v>
                </c:pt>
                <c:pt idx="10563">
                  <c:v>27.853000000000002</c:v>
                </c:pt>
                <c:pt idx="10564">
                  <c:v>27.852</c:v>
                </c:pt>
                <c:pt idx="10565">
                  <c:v>27.852</c:v>
                </c:pt>
                <c:pt idx="10566">
                  <c:v>27.847999999999999</c:v>
                </c:pt>
                <c:pt idx="10567">
                  <c:v>27.847999999999999</c:v>
                </c:pt>
                <c:pt idx="10568">
                  <c:v>27.847000000000001</c:v>
                </c:pt>
                <c:pt idx="10569">
                  <c:v>27.843</c:v>
                </c:pt>
                <c:pt idx="10570">
                  <c:v>27.843</c:v>
                </c:pt>
                <c:pt idx="10571">
                  <c:v>27.843</c:v>
                </c:pt>
                <c:pt idx="10572">
                  <c:v>27.838999999999999</c:v>
                </c:pt>
                <c:pt idx="10573">
                  <c:v>27.838999999999999</c:v>
                </c:pt>
                <c:pt idx="10574">
                  <c:v>27.838000000000001</c:v>
                </c:pt>
                <c:pt idx="10575">
                  <c:v>27.834</c:v>
                </c:pt>
                <c:pt idx="10576">
                  <c:v>27.834</c:v>
                </c:pt>
                <c:pt idx="10577">
                  <c:v>27.834</c:v>
                </c:pt>
                <c:pt idx="10578">
                  <c:v>27.83</c:v>
                </c:pt>
                <c:pt idx="10579">
                  <c:v>27.83</c:v>
                </c:pt>
                <c:pt idx="10580">
                  <c:v>27.829000000000001</c:v>
                </c:pt>
                <c:pt idx="10581">
                  <c:v>27.824999999999999</c:v>
                </c:pt>
                <c:pt idx="10582">
                  <c:v>27.824999999999999</c:v>
                </c:pt>
                <c:pt idx="10583">
                  <c:v>27.824999999999999</c:v>
                </c:pt>
                <c:pt idx="10584">
                  <c:v>27.821000000000002</c:v>
                </c:pt>
                <c:pt idx="10585">
                  <c:v>27.821000000000002</c:v>
                </c:pt>
                <c:pt idx="10586">
                  <c:v>27.82</c:v>
                </c:pt>
                <c:pt idx="10587">
                  <c:v>27.817</c:v>
                </c:pt>
                <c:pt idx="10588">
                  <c:v>27.815999999999999</c:v>
                </c:pt>
                <c:pt idx="10589">
                  <c:v>27.815999999999999</c:v>
                </c:pt>
                <c:pt idx="10590">
                  <c:v>27.812000000000001</c:v>
                </c:pt>
                <c:pt idx="10591">
                  <c:v>27.762</c:v>
                </c:pt>
                <c:pt idx="10592">
                  <c:v>27.762</c:v>
                </c:pt>
                <c:pt idx="10593">
                  <c:v>27.759</c:v>
                </c:pt>
                <c:pt idx="10594">
                  <c:v>27.753</c:v>
                </c:pt>
                <c:pt idx="10595">
                  <c:v>27.753</c:v>
                </c:pt>
                <c:pt idx="10596">
                  <c:v>27.748999999999999</c:v>
                </c:pt>
                <c:pt idx="10597">
                  <c:v>27.748999999999999</c:v>
                </c:pt>
                <c:pt idx="10598">
                  <c:v>27.745999999999999</c:v>
                </c:pt>
                <c:pt idx="10599">
                  <c:v>27.745999999999999</c:v>
                </c:pt>
                <c:pt idx="10600">
                  <c:v>27.744</c:v>
                </c:pt>
                <c:pt idx="10601">
                  <c:v>27.742999999999999</c:v>
                </c:pt>
                <c:pt idx="10602">
                  <c:v>27.741</c:v>
                </c:pt>
                <c:pt idx="10603">
                  <c:v>27.741</c:v>
                </c:pt>
                <c:pt idx="10604">
                  <c:v>27.739000000000001</c:v>
                </c:pt>
                <c:pt idx="10605">
                  <c:v>27.738</c:v>
                </c:pt>
                <c:pt idx="10606">
                  <c:v>27.736000000000001</c:v>
                </c:pt>
                <c:pt idx="10607">
                  <c:v>27.736000000000001</c:v>
                </c:pt>
                <c:pt idx="10608">
                  <c:v>27.734000000000002</c:v>
                </c:pt>
                <c:pt idx="10609">
                  <c:v>27.733000000000001</c:v>
                </c:pt>
                <c:pt idx="10610">
                  <c:v>27.733000000000001</c:v>
                </c:pt>
                <c:pt idx="10611">
                  <c:v>27.73</c:v>
                </c:pt>
                <c:pt idx="10612">
                  <c:v>27.73</c:v>
                </c:pt>
                <c:pt idx="10613">
                  <c:v>27.73</c:v>
                </c:pt>
                <c:pt idx="10614">
                  <c:v>27.727</c:v>
                </c:pt>
                <c:pt idx="10615">
                  <c:v>27.707999999999998</c:v>
                </c:pt>
                <c:pt idx="10616">
                  <c:v>27.707000000000001</c:v>
                </c:pt>
                <c:pt idx="10617">
                  <c:v>27.704999999999998</c:v>
                </c:pt>
                <c:pt idx="10618">
                  <c:v>27.704999999999998</c:v>
                </c:pt>
                <c:pt idx="10619">
                  <c:v>27.704000000000001</c:v>
                </c:pt>
                <c:pt idx="10620">
                  <c:v>27.702000000000002</c:v>
                </c:pt>
                <c:pt idx="10621">
                  <c:v>27.702000000000002</c:v>
                </c:pt>
                <c:pt idx="10622">
                  <c:v>27.702000000000002</c:v>
                </c:pt>
                <c:pt idx="10623">
                  <c:v>27.7</c:v>
                </c:pt>
                <c:pt idx="10624">
                  <c:v>27.7</c:v>
                </c:pt>
                <c:pt idx="10625">
                  <c:v>27.7</c:v>
                </c:pt>
                <c:pt idx="10626">
                  <c:v>27.696999999999999</c:v>
                </c:pt>
                <c:pt idx="10627">
                  <c:v>27.696999999999999</c:v>
                </c:pt>
                <c:pt idx="10628">
                  <c:v>27.696999999999999</c:v>
                </c:pt>
                <c:pt idx="10629">
                  <c:v>27.695</c:v>
                </c:pt>
                <c:pt idx="10630">
                  <c:v>27.695</c:v>
                </c:pt>
                <c:pt idx="10631">
                  <c:v>27.695</c:v>
                </c:pt>
                <c:pt idx="10632">
                  <c:v>27.693000000000001</c:v>
                </c:pt>
                <c:pt idx="10633">
                  <c:v>27.693000000000001</c:v>
                </c:pt>
                <c:pt idx="10634">
                  <c:v>27.693000000000001</c:v>
                </c:pt>
                <c:pt idx="10635">
                  <c:v>27.690999999999999</c:v>
                </c:pt>
                <c:pt idx="10636">
                  <c:v>27.690999999999999</c:v>
                </c:pt>
                <c:pt idx="10637">
                  <c:v>27.690999999999999</c:v>
                </c:pt>
                <c:pt idx="10638">
                  <c:v>27.689</c:v>
                </c:pt>
                <c:pt idx="10639">
                  <c:v>27.689</c:v>
                </c:pt>
                <c:pt idx="10640">
                  <c:v>27.687999999999999</c:v>
                </c:pt>
                <c:pt idx="10641">
                  <c:v>27.687000000000001</c:v>
                </c:pt>
                <c:pt idx="10642">
                  <c:v>27.687000000000001</c:v>
                </c:pt>
                <c:pt idx="10643">
                  <c:v>27.686</c:v>
                </c:pt>
                <c:pt idx="10644">
                  <c:v>27.684999999999999</c:v>
                </c:pt>
                <c:pt idx="10645">
                  <c:v>27.684999999999999</c:v>
                </c:pt>
                <c:pt idx="10646">
                  <c:v>27.684999999999999</c:v>
                </c:pt>
                <c:pt idx="10647">
                  <c:v>27.683</c:v>
                </c:pt>
                <c:pt idx="10648">
                  <c:v>27.683</c:v>
                </c:pt>
                <c:pt idx="10649">
                  <c:v>27.683</c:v>
                </c:pt>
                <c:pt idx="10650">
                  <c:v>27.681000000000001</c:v>
                </c:pt>
                <c:pt idx="10651">
                  <c:v>27.666</c:v>
                </c:pt>
                <c:pt idx="10652">
                  <c:v>27.666</c:v>
                </c:pt>
                <c:pt idx="10653">
                  <c:v>27.664000000000001</c:v>
                </c:pt>
                <c:pt idx="10654">
                  <c:v>27.664000000000001</c:v>
                </c:pt>
                <c:pt idx="10655">
                  <c:v>27.664000000000001</c:v>
                </c:pt>
                <c:pt idx="10656">
                  <c:v>27.661999999999999</c:v>
                </c:pt>
                <c:pt idx="10657">
                  <c:v>27.661999999999999</c:v>
                </c:pt>
                <c:pt idx="10658">
                  <c:v>27.66</c:v>
                </c:pt>
                <c:pt idx="10659">
                  <c:v>27.66</c:v>
                </c:pt>
                <c:pt idx="10660">
                  <c:v>27.658000000000001</c:v>
                </c:pt>
                <c:pt idx="10661">
                  <c:v>27.658000000000001</c:v>
                </c:pt>
                <c:pt idx="10662">
                  <c:v>27.658000000000001</c:v>
                </c:pt>
                <c:pt idx="10663">
                  <c:v>27.657</c:v>
                </c:pt>
                <c:pt idx="10664">
                  <c:v>27.657</c:v>
                </c:pt>
                <c:pt idx="10665">
                  <c:v>27.655999999999999</c:v>
                </c:pt>
                <c:pt idx="10666">
                  <c:v>27.655000000000001</c:v>
                </c:pt>
                <c:pt idx="10667">
                  <c:v>27.655000000000001</c:v>
                </c:pt>
                <c:pt idx="10668">
                  <c:v>27.655000000000001</c:v>
                </c:pt>
                <c:pt idx="10669">
                  <c:v>27.654</c:v>
                </c:pt>
                <c:pt idx="10670">
                  <c:v>27.654</c:v>
                </c:pt>
                <c:pt idx="10671">
                  <c:v>27.654</c:v>
                </c:pt>
                <c:pt idx="10672">
                  <c:v>27.687000000000001</c:v>
                </c:pt>
                <c:pt idx="10673">
                  <c:v>27.689</c:v>
                </c:pt>
                <c:pt idx="10674">
                  <c:v>27.689</c:v>
                </c:pt>
                <c:pt idx="10675">
                  <c:v>27.690999999999999</c:v>
                </c:pt>
                <c:pt idx="10676">
                  <c:v>27.690999999999999</c:v>
                </c:pt>
                <c:pt idx="10677">
                  <c:v>27.692</c:v>
                </c:pt>
                <c:pt idx="10678">
                  <c:v>27.692</c:v>
                </c:pt>
                <c:pt idx="10679">
                  <c:v>27.692</c:v>
                </c:pt>
                <c:pt idx="10680">
                  <c:v>27.695</c:v>
                </c:pt>
                <c:pt idx="10681">
                  <c:v>27.695</c:v>
                </c:pt>
                <c:pt idx="10682">
                  <c:v>27.696999999999999</c:v>
                </c:pt>
                <c:pt idx="10683">
                  <c:v>27.696999999999999</c:v>
                </c:pt>
                <c:pt idx="10684">
                  <c:v>27.696999999999999</c:v>
                </c:pt>
                <c:pt idx="10685">
                  <c:v>27.699000000000002</c:v>
                </c:pt>
                <c:pt idx="10686">
                  <c:v>27.699000000000002</c:v>
                </c:pt>
                <c:pt idx="10687">
                  <c:v>27.699000000000002</c:v>
                </c:pt>
                <c:pt idx="10688">
                  <c:v>27.701000000000001</c:v>
                </c:pt>
                <c:pt idx="10689">
                  <c:v>27.701000000000001</c:v>
                </c:pt>
                <c:pt idx="10690">
                  <c:v>27.701000000000001</c:v>
                </c:pt>
                <c:pt idx="10691">
                  <c:v>27.702999999999999</c:v>
                </c:pt>
                <c:pt idx="10692">
                  <c:v>27.702999999999999</c:v>
                </c:pt>
                <c:pt idx="10693">
                  <c:v>27.704000000000001</c:v>
                </c:pt>
                <c:pt idx="10694">
                  <c:v>27.706</c:v>
                </c:pt>
                <c:pt idx="10695">
                  <c:v>27.706</c:v>
                </c:pt>
                <c:pt idx="10696">
                  <c:v>27.706</c:v>
                </c:pt>
                <c:pt idx="10697">
                  <c:v>27.707999999999998</c:v>
                </c:pt>
                <c:pt idx="10698">
                  <c:v>27.707999999999998</c:v>
                </c:pt>
                <c:pt idx="10699">
                  <c:v>27.707999999999998</c:v>
                </c:pt>
                <c:pt idx="10700">
                  <c:v>27.71</c:v>
                </c:pt>
                <c:pt idx="10701">
                  <c:v>27.71</c:v>
                </c:pt>
                <c:pt idx="10702">
                  <c:v>27.71</c:v>
                </c:pt>
                <c:pt idx="10703">
                  <c:v>27.712</c:v>
                </c:pt>
                <c:pt idx="10704">
                  <c:v>27.712</c:v>
                </c:pt>
                <c:pt idx="10705">
                  <c:v>27.712</c:v>
                </c:pt>
                <c:pt idx="10706">
                  <c:v>27.713999999999999</c:v>
                </c:pt>
                <c:pt idx="10707">
                  <c:v>27.718</c:v>
                </c:pt>
                <c:pt idx="10708">
                  <c:v>27.72</c:v>
                </c:pt>
                <c:pt idx="10709">
                  <c:v>27.721</c:v>
                </c:pt>
                <c:pt idx="10710">
                  <c:v>27.721</c:v>
                </c:pt>
                <c:pt idx="10711">
                  <c:v>27.722999999999999</c:v>
                </c:pt>
                <c:pt idx="10712">
                  <c:v>27.722999999999999</c:v>
                </c:pt>
                <c:pt idx="10713">
                  <c:v>27.722999999999999</c:v>
                </c:pt>
                <c:pt idx="10714">
                  <c:v>27.725000000000001</c:v>
                </c:pt>
                <c:pt idx="10715">
                  <c:v>27.725000000000001</c:v>
                </c:pt>
                <c:pt idx="10716">
                  <c:v>27.727</c:v>
                </c:pt>
                <c:pt idx="10717">
                  <c:v>27.727</c:v>
                </c:pt>
                <c:pt idx="10718">
                  <c:v>27.728000000000002</c:v>
                </c:pt>
                <c:pt idx="10719">
                  <c:v>27.73</c:v>
                </c:pt>
                <c:pt idx="10720">
                  <c:v>27.73</c:v>
                </c:pt>
                <c:pt idx="10721">
                  <c:v>27.73</c:v>
                </c:pt>
                <c:pt idx="10722">
                  <c:v>27.731999999999999</c:v>
                </c:pt>
                <c:pt idx="10723">
                  <c:v>27.731999999999999</c:v>
                </c:pt>
                <c:pt idx="10724">
                  <c:v>27.731999999999999</c:v>
                </c:pt>
                <c:pt idx="10725">
                  <c:v>27.734999999999999</c:v>
                </c:pt>
                <c:pt idx="10726">
                  <c:v>27.734999999999999</c:v>
                </c:pt>
                <c:pt idx="10727">
                  <c:v>27.734999999999999</c:v>
                </c:pt>
                <c:pt idx="10728">
                  <c:v>27.736999999999998</c:v>
                </c:pt>
                <c:pt idx="10729">
                  <c:v>27.736999999999998</c:v>
                </c:pt>
                <c:pt idx="10730">
                  <c:v>27.736999999999998</c:v>
                </c:pt>
                <c:pt idx="10731">
                  <c:v>27.739000000000001</c:v>
                </c:pt>
                <c:pt idx="10732">
                  <c:v>27.74</c:v>
                </c:pt>
                <c:pt idx="10733">
                  <c:v>27.74</c:v>
                </c:pt>
                <c:pt idx="10734">
                  <c:v>27.742000000000001</c:v>
                </c:pt>
                <c:pt idx="10735">
                  <c:v>27.742000000000001</c:v>
                </c:pt>
                <c:pt idx="10736">
                  <c:v>27.742000000000001</c:v>
                </c:pt>
                <c:pt idx="10737">
                  <c:v>27.745000000000001</c:v>
                </c:pt>
                <c:pt idx="10738">
                  <c:v>27.745000000000001</c:v>
                </c:pt>
                <c:pt idx="10739">
                  <c:v>27.745000000000001</c:v>
                </c:pt>
                <c:pt idx="10740">
                  <c:v>27.747</c:v>
                </c:pt>
                <c:pt idx="10741">
                  <c:v>27.803999999999998</c:v>
                </c:pt>
                <c:pt idx="10742">
                  <c:v>27.803999999999998</c:v>
                </c:pt>
                <c:pt idx="10743">
                  <c:v>27.806999999999999</c:v>
                </c:pt>
                <c:pt idx="10744">
                  <c:v>27.808</c:v>
                </c:pt>
                <c:pt idx="10745">
                  <c:v>27.808</c:v>
                </c:pt>
                <c:pt idx="10746">
                  <c:v>27.812000000000001</c:v>
                </c:pt>
                <c:pt idx="10747">
                  <c:v>27.812000000000001</c:v>
                </c:pt>
                <c:pt idx="10748">
                  <c:v>27.812000000000001</c:v>
                </c:pt>
                <c:pt idx="10749">
                  <c:v>27.815999999999999</c:v>
                </c:pt>
                <c:pt idx="10750">
                  <c:v>27.815999999999999</c:v>
                </c:pt>
                <c:pt idx="10751">
                  <c:v>27.815999999999999</c:v>
                </c:pt>
                <c:pt idx="10752">
                  <c:v>27.82</c:v>
                </c:pt>
                <c:pt idx="10753">
                  <c:v>27.82</c:v>
                </c:pt>
                <c:pt idx="10754">
                  <c:v>27.82</c:v>
                </c:pt>
                <c:pt idx="10755">
                  <c:v>27.824000000000002</c:v>
                </c:pt>
                <c:pt idx="10756">
                  <c:v>27.827000000000002</c:v>
                </c:pt>
                <c:pt idx="10757">
                  <c:v>27.827999999999999</c:v>
                </c:pt>
                <c:pt idx="10758">
                  <c:v>27.827999999999999</c:v>
                </c:pt>
                <c:pt idx="10759">
                  <c:v>27.831</c:v>
                </c:pt>
                <c:pt idx="10760">
                  <c:v>27.832000000000001</c:v>
                </c:pt>
                <c:pt idx="10761">
                  <c:v>27.832000000000001</c:v>
                </c:pt>
                <c:pt idx="10762">
                  <c:v>27.835000000000001</c:v>
                </c:pt>
                <c:pt idx="10763">
                  <c:v>27.835999999999999</c:v>
                </c:pt>
                <c:pt idx="10764">
                  <c:v>27.835999999999999</c:v>
                </c:pt>
                <c:pt idx="10765">
                  <c:v>27.84</c:v>
                </c:pt>
                <c:pt idx="10766">
                  <c:v>27.84</c:v>
                </c:pt>
                <c:pt idx="10767">
                  <c:v>27.84</c:v>
                </c:pt>
                <c:pt idx="10768">
                  <c:v>27.844000000000001</c:v>
                </c:pt>
                <c:pt idx="10769">
                  <c:v>27.844000000000001</c:v>
                </c:pt>
                <c:pt idx="10770">
                  <c:v>27.844000000000001</c:v>
                </c:pt>
                <c:pt idx="10771">
                  <c:v>27.847999999999999</c:v>
                </c:pt>
                <c:pt idx="10772">
                  <c:v>27.847999999999999</c:v>
                </c:pt>
                <c:pt idx="10773">
                  <c:v>27.847999999999999</c:v>
                </c:pt>
                <c:pt idx="10774">
                  <c:v>27.852</c:v>
                </c:pt>
                <c:pt idx="10775">
                  <c:v>27.861000000000001</c:v>
                </c:pt>
                <c:pt idx="10776">
                  <c:v>27.864000000000001</c:v>
                </c:pt>
                <c:pt idx="10777">
                  <c:v>27.864999999999998</c:v>
                </c:pt>
                <c:pt idx="10778">
                  <c:v>27.867999999999999</c:v>
                </c:pt>
                <c:pt idx="10779">
                  <c:v>27.867999999999999</c:v>
                </c:pt>
                <c:pt idx="10780">
                  <c:v>27.872</c:v>
                </c:pt>
                <c:pt idx="10781">
                  <c:v>27.872</c:v>
                </c:pt>
                <c:pt idx="10782">
                  <c:v>27.876000000000001</c:v>
                </c:pt>
                <c:pt idx="10783">
                  <c:v>27.876000000000001</c:v>
                </c:pt>
                <c:pt idx="10784">
                  <c:v>27.876999999999999</c:v>
                </c:pt>
                <c:pt idx="10785">
                  <c:v>27.881</c:v>
                </c:pt>
                <c:pt idx="10786">
                  <c:v>27.881</c:v>
                </c:pt>
                <c:pt idx="10787">
                  <c:v>27.881</c:v>
                </c:pt>
                <c:pt idx="10788">
                  <c:v>27.885999999999999</c:v>
                </c:pt>
                <c:pt idx="10789">
                  <c:v>27.885999999999999</c:v>
                </c:pt>
                <c:pt idx="10790">
                  <c:v>27.89</c:v>
                </c:pt>
                <c:pt idx="10791">
                  <c:v>27.89</c:v>
                </c:pt>
                <c:pt idx="10792">
                  <c:v>27.890999999999998</c:v>
                </c:pt>
                <c:pt idx="10793">
                  <c:v>27.895</c:v>
                </c:pt>
                <c:pt idx="10794">
                  <c:v>27.895</c:v>
                </c:pt>
                <c:pt idx="10795">
                  <c:v>27.896000000000001</c:v>
                </c:pt>
                <c:pt idx="10796">
                  <c:v>27.9</c:v>
                </c:pt>
                <c:pt idx="10797">
                  <c:v>27.9</c:v>
                </c:pt>
                <c:pt idx="10798">
                  <c:v>27.9</c:v>
                </c:pt>
                <c:pt idx="10799">
                  <c:v>27.905000000000001</c:v>
                </c:pt>
                <c:pt idx="10800">
                  <c:v>27.905000000000001</c:v>
                </c:pt>
                <c:pt idx="10801">
                  <c:v>27.905000000000001</c:v>
                </c:pt>
                <c:pt idx="10802">
                  <c:v>27.91</c:v>
                </c:pt>
                <c:pt idx="10803">
                  <c:v>27.91</c:v>
                </c:pt>
                <c:pt idx="10804">
                  <c:v>27.91</c:v>
                </c:pt>
                <c:pt idx="10805">
                  <c:v>27.914999999999999</c:v>
                </c:pt>
                <c:pt idx="10806">
                  <c:v>27.914999999999999</c:v>
                </c:pt>
                <c:pt idx="10807">
                  <c:v>27.914999999999999</c:v>
                </c:pt>
                <c:pt idx="10808">
                  <c:v>27.92</c:v>
                </c:pt>
                <c:pt idx="10809">
                  <c:v>27.957000000000001</c:v>
                </c:pt>
                <c:pt idx="10810">
                  <c:v>27.957000000000001</c:v>
                </c:pt>
                <c:pt idx="10811">
                  <c:v>27.960999999999999</c:v>
                </c:pt>
                <c:pt idx="10812">
                  <c:v>27.963000000000001</c:v>
                </c:pt>
                <c:pt idx="10813">
                  <c:v>27.963000000000001</c:v>
                </c:pt>
                <c:pt idx="10814">
                  <c:v>27.968</c:v>
                </c:pt>
                <c:pt idx="10815">
                  <c:v>27.968</c:v>
                </c:pt>
                <c:pt idx="10816">
                  <c:v>27.968</c:v>
                </c:pt>
                <c:pt idx="10817">
                  <c:v>27.972999999999999</c:v>
                </c:pt>
                <c:pt idx="10818">
                  <c:v>27.972999999999999</c:v>
                </c:pt>
                <c:pt idx="10819">
                  <c:v>27.972999999999999</c:v>
                </c:pt>
                <c:pt idx="10820">
                  <c:v>27.978000000000002</c:v>
                </c:pt>
                <c:pt idx="10821">
                  <c:v>27.978000000000002</c:v>
                </c:pt>
                <c:pt idx="10822">
                  <c:v>27.978000000000002</c:v>
                </c:pt>
                <c:pt idx="10823">
                  <c:v>27.983000000000001</c:v>
                </c:pt>
                <c:pt idx="10824">
                  <c:v>27.983000000000001</c:v>
                </c:pt>
                <c:pt idx="10825">
                  <c:v>27.983000000000001</c:v>
                </c:pt>
                <c:pt idx="10826">
                  <c:v>27.988</c:v>
                </c:pt>
                <c:pt idx="10827">
                  <c:v>28.152000000000001</c:v>
                </c:pt>
                <c:pt idx="10828">
                  <c:v>28.155000000000001</c:v>
                </c:pt>
                <c:pt idx="10829">
                  <c:v>28.157</c:v>
                </c:pt>
                <c:pt idx="10830">
                  <c:v>28.164999999999999</c:v>
                </c:pt>
                <c:pt idx="10831">
                  <c:v>28.164999999999999</c:v>
                </c:pt>
                <c:pt idx="10832">
                  <c:v>28.166</c:v>
                </c:pt>
                <c:pt idx="10833">
                  <c:v>28.170999999999999</c:v>
                </c:pt>
                <c:pt idx="10834">
                  <c:v>28.170999999999999</c:v>
                </c:pt>
                <c:pt idx="10835">
                  <c:v>28.172000000000001</c:v>
                </c:pt>
                <c:pt idx="10836">
                  <c:v>28.177</c:v>
                </c:pt>
                <c:pt idx="10837">
                  <c:v>28.178000000000001</c:v>
                </c:pt>
                <c:pt idx="10838">
                  <c:v>28.178000000000001</c:v>
                </c:pt>
                <c:pt idx="10839">
                  <c:v>28.183</c:v>
                </c:pt>
                <c:pt idx="10840">
                  <c:v>28.184000000000001</c:v>
                </c:pt>
                <c:pt idx="10841">
                  <c:v>28.184000000000001</c:v>
                </c:pt>
                <c:pt idx="10842">
                  <c:v>28.189</c:v>
                </c:pt>
                <c:pt idx="10843">
                  <c:v>28.19</c:v>
                </c:pt>
                <c:pt idx="10844">
                  <c:v>28.19</c:v>
                </c:pt>
                <c:pt idx="10845">
                  <c:v>28.195</c:v>
                </c:pt>
                <c:pt idx="10846">
                  <c:v>28.196000000000002</c:v>
                </c:pt>
                <c:pt idx="10847">
                  <c:v>28.196000000000002</c:v>
                </c:pt>
                <c:pt idx="10848">
                  <c:v>28.202000000000002</c:v>
                </c:pt>
                <c:pt idx="10849">
                  <c:v>28.202000000000002</c:v>
                </c:pt>
                <c:pt idx="10850">
                  <c:v>28.202000000000002</c:v>
                </c:pt>
                <c:pt idx="10851">
                  <c:v>28.207999999999998</c:v>
                </c:pt>
                <c:pt idx="10852">
                  <c:v>28.207999999999998</c:v>
                </c:pt>
                <c:pt idx="10853">
                  <c:v>28.207999999999998</c:v>
                </c:pt>
                <c:pt idx="10854">
                  <c:v>28.213999999999999</c:v>
                </c:pt>
                <c:pt idx="10855">
                  <c:v>28.213999999999999</c:v>
                </c:pt>
                <c:pt idx="10856">
                  <c:v>28.213999999999999</c:v>
                </c:pt>
                <c:pt idx="10857">
                  <c:v>28.22</c:v>
                </c:pt>
                <c:pt idx="10858">
                  <c:v>28.22</c:v>
                </c:pt>
                <c:pt idx="10859">
                  <c:v>28.22</c:v>
                </c:pt>
                <c:pt idx="10860">
                  <c:v>28.225999999999999</c:v>
                </c:pt>
                <c:pt idx="10861">
                  <c:v>28.236999999999998</c:v>
                </c:pt>
                <c:pt idx="10862">
                  <c:v>28.236999999999998</c:v>
                </c:pt>
                <c:pt idx="10863">
                  <c:v>28.242999999999999</c:v>
                </c:pt>
                <c:pt idx="10864">
                  <c:v>28.244</c:v>
                </c:pt>
                <c:pt idx="10865">
                  <c:v>28.245000000000001</c:v>
                </c:pt>
                <c:pt idx="10866">
                  <c:v>28.25</c:v>
                </c:pt>
                <c:pt idx="10867">
                  <c:v>28.25</c:v>
                </c:pt>
                <c:pt idx="10868">
                  <c:v>28.25</c:v>
                </c:pt>
                <c:pt idx="10869">
                  <c:v>28.256</c:v>
                </c:pt>
                <c:pt idx="10870">
                  <c:v>28.256</c:v>
                </c:pt>
                <c:pt idx="10871">
                  <c:v>28.256</c:v>
                </c:pt>
                <c:pt idx="10872">
                  <c:v>28.262</c:v>
                </c:pt>
                <c:pt idx="10873">
                  <c:v>28.262</c:v>
                </c:pt>
                <c:pt idx="10874">
                  <c:v>28.262</c:v>
                </c:pt>
                <c:pt idx="10875">
                  <c:v>28.268000000000001</c:v>
                </c:pt>
                <c:pt idx="10876">
                  <c:v>28.268000000000001</c:v>
                </c:pt>
                <c:pt idx="10877">
                  <c:v>28.268000000000001</c:v>
                </c:pt>
                <c:pt idx="10878">
                  <c:v>28.273</c:v>
                </c:pt>
                <c:pt idx="10879">
                  <c:v>28.274000000000001</c:v>
                </c:pt>
                <c:pt idx="10880">
                  <c:v>28.274000000000001</c:v>
                </c:pt>
                <c:pt idx="10881">
                  <c:v>28.279</c:v>
                </c:pt>
                <c:pt idx="10882">
                  <c:v>28.28</c:v>
                </c:pt>
                <c:pt idx="10883">
                  <c:v>28.28</c:v>
                </c:pt>
                <c:pt idx="10884">
                  <c:v>28.285</c:v>
                </c:pt>
                <c:pt idx="10885">
                  <c:v>28.285</c:v>
                </c:pt>
                <c:pt idx="10886">
                  <c:v>28.286000000000001</c:v>
                </c:pt>
                <c:pt idx="10887">
                  <c:v>28.291</c:v>
                </c:pt>
                <c:pt idx="10888">
                  <c:v>28.291</c:v>
                </c:pt>
                <c:pt idx="10889">
                  <c:v>28.292000000000002</c:v>
                </c:pt>
                <c:pt idx="10890">
                  <c:v>28.297000000000001</c:v>
                </c:pt>
                <c:pt idx="10891">
                  <c:v>28.297000000000001</c:v>
                </c:pt>
                <c:pt idx="10892">
                  <c:v>28.297999999999998</c:v>
                </c:pt>
                <c:pt idx="10893">
                  <c:v>28.303000000000001</c:v>
                </c:pt>
                <c:pt idx="10894">
                  <c:v>28.331</c:v>
                </c:pt>
                <c:pt idx="10895">
                  <c:v>28.332000000000001</c:v>
                </c:pt>
                <c:pt idx="10896">
                  <c:v>28.334</c:v>
                </c:pt>
                <c:pt idx="10897">
                  <c:v>28.335999999999999</c:v>
                </c:pt>
                <c:pt idx="10898">
                  <c:v>28.335999999999999</c:v>
                </c:pt>
                <c:pt idx="10899">
                  <c:v>28.338999999999999</c:v>
                </c:pt>
                <c:pt idx="10900">
                  <c:v>28.338999999999999</c:v>
                </c:pt>
                <c:pt idx="10901">
                  <c:v>28.338999999999999</c:v>
                </c:pt>
                <c:pt idx="10902">
                  <c:v>28.341999999999999</c:v>
                </c:pt>
                <c:pt idx="10903">
                  <c:v>28.341999999999999</c:v>
                </c:pt>
                <c:pt idx="10904">
                  <c:v>28.341999999999999</c:v>
                </c:pt>
                <c:pt idx="10905">
                  <c:v>28.344999999999999</c:v>
                </c:pt>
                <c:pt idx="10906">
                  <c:v>28.344999999999999</c:v>
                </c:pt>
                <c:pt idx="10907">
                  <c:v>28.346</c:v>
                </c:pt>
                <c:pt idx="10908">
                  <c:v>28.347999999999999</c:v>
                </c:pt>
                <c:pt idx="10909">
                  <c:v>28.347999999999999</c:v>
                </c:pt>
                <c:pt idx="10910">
                  <c:v>28.349</c:v>
                </c:pt>
                <c:pt idx="10911">
                  <c:v>28.350999999999999</c:v>
                </c:pt>
                <c:pt idx="10912">
                  <c:v>28.350999999999999</c:v>
                </c:pt>
                <c:pt idx="10913">
                  <c:v>28.352</c:v>
                </c:pt>
                <c:pt idx="10914">
                  <c:v>28.353999999999999</c:v>
                </c:pt>
                <c:pt idx="10915">
                  <c:v>28.353999999999999</c:v>
                </c:pt>
                <c:pt idx="10916">
                  <c:v>28.355</c:v>
                </c:pt>
                <c:pt idx="10917">
                  <c:v>28.356999999999999</c:v>
                </c:pt>
                <c:pt idx="10918">
                  <c:v>28.356999999999999</c:v>
                </c:pt>
                <c:pt idx="10919">
                  <c:v>28.358000000000001</c:v>
                </c:pt>
                <c:pt idx="10920">
                  <c:v>28.36</c:v>
                </c:pt>
                <c:pt idx="10921">
                  <c:v>28.36</c:v>
                </c:pt>
                <c:pt idx="10922">
                  <c:v>28.361000000000001</c:v>
                </c:pt>
                <c:pt idx="10923">
                  <c:v>28.363</c:v>
                </c:pt>
                <c:pt idx="10924">
                  <c:v>28.363</c:v>
                </c:pt>
                <c:pt idx="10925">
                  <c:v>28.364000000000001</c:v>
                </c:pt>
                <c:pt idx="10926">
                  <c:v>28.366</c:v>
                </c:pt>
                <c:pt idx="10927">
                  <c:v>28.367000000000001</c:v>
                </c:pt>
                <c:pt idx="10928">
                  <c:v>28.367000000000001</c:v>
                </c:pt>
                <c:pt idx="10929">
                  <c:v>28.369</c:v>
                </c:pt>
                <c:pt idx="10930">
                  <c:v>28.37</c:v>
                </c:pt>
                <c:pt idx="10931">
                  <c:v>28.37</c:v>
                </c:pt>
                <c:pt idx="10932">
                  <c:v>28.373000000000001</c:v>
                </c:pt>
                <c:pt idx="10933">
                  <c:v>28.376000000000001</c:v>
                </c:pt>
                <c:pt idx="10934">
                  <c:v>28.376000000000001</c:v>
                </c:pt>
                <c:pt idx="10935">
                  <c:v>28.376000000000001</c:v>
                </c:pt>
                <c:pt idx="10936">
                  <c:v>28.379000000000001</c:v>
                </c:pt>
                <c:pt idx="10937">
                  <c:v>28.379000000000001</c:v>
                </c:pt>
                <c:pt idx="10938">
                  <c:v>28.379000000000001</c:v>
                </c:pt>
                <c:pt idx="10939">
                  <c:v>28.382000000000001</c:v>
                </c:pt>
                <c:pt idx="10940">
                  <c:v>28.382000000000001</c:v>
                </c:pt>
                <c:pt idx="10941">
                  <c:v>28.382999999999999</c:v>
                </c:pt>
                <c:pt idx="10942">
                  <c:v>28.385000000000002</c:v>
                </c:pt>
                <c:pt idx="10943">
                  <c:v>28.385000000000002</c:v>
                </c:pt>
                <c:pt idx="10944">
                  <c:v>28.385999999999999</c:v>
                </c:pt>
                <c:pt idx="10945">
                  <c:v>28.388000000000002</c:v>
                </c:pt>
                <c:pt idx="10946">
                  <c:v>28.388000000000002</c:v>
                </c:pt>
                <c:pt idx="10947">
                  <c:v>28.388999999999999</c:v>
                </c:pt>
                <c:pt idx="10948">
                  <c:v>28.393999999999998</c:v>
                </c:pt>
                <c:pt idx="10949">
                  <c:v>28.393999999999998</c:v>
                </c:pt>
                <c:pt idx="10950">
                  <c:v>28.395</c:v>
                </c:pt>
                <c:pt idx="10951">
                  <c:v>28.401</c:v>
                </c:pt>
                <c:pt idx="10952">
                  <c:v>28.401</c:v>
                </c:pt>
                <c:pt idx="10953">
                  <c:v>28.401</c:v>
                </c:pt>
                <c:pt idx="10954">
                  <c:v>28.407</c:v>
                </c:pt>
                <c:pt idx="10955">
                  <c:v>28.407</c:v>
                </c:pt>
                <c:pt idx="10956">
                  <c:v>28.407</c:v>
                </c:pt>
                <c:pt idx="10957">
                  <c:v>28.413</c:v>
                </c:pt>
                <c:pt idx="10958">
                  <c:v>28.413</c:v>
                </c:pt>
                <c:pt idx="10959">
                  <c:v>28.414000000000001</c:v>
                </c:pt>
                <c:pt idx="10960">
                  <c:v>28.419</c:v>
                </c:pt>
                <c:pt idx="10961">
                  <c:v>28.419</c:v>
                </c:pt>
                <c:pt idx="10962">
                  <c:v>28.42</c:v>
                </c:pt>
                <c:pt idx="10963">
                  <c:v>28.425000000000001</c:v>
                </c:pt>
                <c:pt idx="10964">
                  <c:v>28.425999999999998</c:v>
                </c:pt>
                <c:pt idx="10965">
                  <c:v>28.425999999999998</c:v>
                </c:pt>
                <c:pt idx="10966">
                  <c:v>28.431999999999999</c:v>
                </c:pt>
                <c:pt idx="10967">
                  <c:v>28.431999999999999</c:v>
                </c:pt>
                <c:pt idx="10968">
                  <c:v>28.431999999999999</c:v>
                </c:pt>
                <c:pt idx="10969">
                  <c:v>28.437999999999999</c:v>
                </c:pt>
                <c:pt idx="10970">
                  <c:v>28.452000000000002</c:v>
                </c:pt>
                <c:pt idx="10971">
                  <c:v>28.452000000000002</c:v>
                </c:pt>
                <c:pt idx="10972">
                  <c:v>28.457999999999998</c:v>
                </c:pt>
                <c:pt idx="10973">
                  <c:v>28.459</c:v>
                </c:pt>
                <c:pt idx="10974">
                  <c:v>28.459</c:v>
                </c:pt>
                <c:pt idx="10975">
                  <c:v>28.465</c:v>
                </c:pt>
                <c:pt idx="10976">
                  <c:v>28.465</c:v>
                </c:pt>
                <c:pt idx="10977">
                  <c:v>28.465</c:v>
                </c:pt>
                <c:pt idx="10978">
                  <c:v>28.471</c:v>
                </c:pt>
                <c:pt idx="10979">
                  <c:v>28.471</c:v>
                </c:pt>
                <c:pt idx="10980">
                  <c:v>28.471</c:v>
                </c:pt>
                <c:pt idx="10981">
                  <c:v>28.477</c:v>
                </c:pt>
                <c:pt idx="10982">
                  <c:v>28.477</c:v>
                </c:pt>
                <c:pt idx="10983">
                  <c:v>28.477</c:v>
                </c:pt>
                <c:pt idx="10984">
                  <c:v>28.483000000000001</c:v>
                </c:pt>
                <c:pt idx="10985">
                  <c:v>28.483000000000001</c:v>
                </c:pt>
                <c:pt idx="10986">
                  <c:v>28.483000000000001</c:v>
                </c:pt>
                <c:pt idx="10987">
                  <c:v>28.489000000000001</c:v>
                </c:pt>
                <c:pt idx="10988">
                  <c:v>28.489000000000001</c:v>
                </c:pt>
                <c:pt idx="10989">
                  <c:v>28.489000000000001</c:v>
                </c:pt>
                <c:pt idx="10990">
                  <c:v>28.495000000000001</c:v>
                </c:pt>
                <c:pt idx="10991">
                  <c:v>28.495000000000001</c:v>
                </c:pt>
                <c:pt idx="10992">
                  <c:v>28.495999999999999</c:v>
                </c:pt>
                <c:pt idx="10993">
                  <c:v>28.501000000000001</c:v>
                </c:pt>
                <c:pt idx="10994">
                  <c:v>28.501000000000001</c:v>
                </c:pt>
                <c:pt idx="10995">
                  <c:v>28.501999999999999</c:v>
                </c:pt>
                <c:pt idx="10996">
                  <c:v>28.507000000000001</c:v>
                </c:pt>
                <c:pt idx="10997">
                  <c:v>28.507000000000001</c:v>
                </c:pt>
                <c:pt idx="10998">
                  <c:v>28.507999999999999</c:v>
                </c:pt>
                <c:pt idx="10999">
                  <c:v>28.513000000000002</c:v>
                </c:pt>
                <c:pt idx="11000">
                  <c:v>28.513999999999999</c:v>
                </c:pt>
                <c:pt idx="11001">
                  <c:v>28.518999999999998</c:v>
                </c:pt>
                <c:pt idx="11002">
                  <c:v>28.518999999999998</c:v>
                </c:pt>
                <c:pt idx="11003">
                  <c:v>28.518999999999998</c:v>
                </c:pt>
                <c:pt idx="11004">
                  <c:v>28.524999999999999</c:v>
                </c:pt>
                <c:pt idx="11005">
                  <c:v>28.54</c:v>
                </c:pt>
                <c:pt idx="11006">
                  <c:v>28.542000000000002</c:v>
                </c:pt>
                <c:pt idx="11007">
                  <c:v>28.545000000000002</c:v>
                </c:pt>
                <c:pt idx="11008">
                  <c:v>28.545999999999999</c:v>
                </c:pt>
                <c:pt idx="11009">
                  <c:v>28.55</c:v>
                </c:pt>
                <c:pt idx="11010">
                  <c:v>28.55</c:v>
                </c:pt>
                <c:pt idx="11011">
                  <c:v>28.550999999999998</c:v>
                </c:pt>
                <c:pt idx="11012">
                  <c:v>28.556000000000001</c:v>
                </c:pt>
                <c:pt idx="11013">
                  <c:v>28.556999999999999</c:v>
                </c:pt>
                <c:pt idx="11014">
                  <c:v>28.556999999999999</c:v>
                </c:pt>
                <c:pt idx="11015">
                  <c:v>28.562000000000001</c:v>
                </c:pt>
                <c:pt idx="11016">
                  <c:v>28.562999999999999</c:v>
                </c:pt>
                <c:pt idx="11017">
                  <c:v>28.562999999999999</c:v>
                </c:pt>
                <c:pt idx="11018">
                  <c:v>28.568000000000001</c:v>
                </c:pt>
                <c:pt idx="11019">
                  <c:v>28.568000000000001</c:v>
                </c:pt>
                <c:pt idx="11020">
                  <c:v>28.568999999999999</c:v>
                </c:pt>
                <c:pt idx="11021">
                  <c:v>28.574000000000002</c:v>
                </c:pt>
                <c:pt idx="11022">
                  <c:v>28.574000000000002</c:v>
                </c:pt>
                <c:pt idx="11023">
                  <c:v>28.574999999999999</c:v>
                </c:pt>
                <c:pt idx="11024">
                  <c:v>28.581</c:v>
                </c:pt>
                <c:pt idx="11025">
                  <c:v>28.581</c:v>
                </c:pt>
                <c:pt idx="11026">
                  <c:v>28.585999999999999</c:v>
                </c:pt>
                <c:pt idx="11027">
                  <c:v>28.587</c:v>
                </c:pt>
                <c:pt idx="11028">
                  <c:v>28.587</c:v>
                </c:pt>
                <c:pt idx="11029">
                  <c:v>28.591999999999999</c:v>
                </c:pt>
                <c:pt idx="11030">
                  <c:v>28.593</c:v>
                </c:pt>
                <c:pt idx="11031">
                  <c:v>28.593</c:v>
                </c:pt>
                <c:pt idx="11032">
                  <c:v>28.597999999999999</c:v>
                </c:pt>
                <c:pt idx="11033">
                  <c:v>28.597999999999999</c:v>
                </c:pt>
                <c:pt idx="11034">
                  <c:v>28.599</c:v>
                </c:pt>
                <c:pt idx="11035">
                  <c:v>28.603999999999999</c:v>
                </c:pt>
                <c:pt idx="11036">
                  <c:v>28.603999999999999</c:v>
                </c:pt>
                <c:pt idx="11037">
                  <c:v>28.605</c:v>
                </c:pt>
                <c:pt idx="11038">
                  <c:v>28.61</c:v>
                </c:pt>
                <c:pt idx="11039">
                  <c:v>28.620999999999999</c:v>
                </c:pt>
                <c:pt idx="11040">
                  <c:v>28.620999999999999</c:v>
                </c:pt>
                <c:pt idx="11041">
                  <c:v>28.626000000000001</c:v>
                </c:pt>
                <c:pt idx="11042">
                  <c:v>28.628</c:v>
                </c:pt>
                <c:pt idx="11043">
                  <c:v>28.628</c:v>
                </c:pt>
                <c:pt idx="11044">
                  <c:v>28.632999999999999</c:v>
                </c:pt>
                <c:pt idx="11045">
                  <c:v>28.632999999999999</c:v>
                </c:pt>
                <c:pt idx="11046">
                  <c:v>28.634</c:v>
                </c:pt>
                <c:pt idx="11047">
                  <c:v>28.638999999999999</c:v>
                </c:pt>
                <c:pt idx="11048">
                  <c:v>28.638999999999999</c:v>
                </c:pt>
                <c:pt idx="11049">
                  <c:v>28.64</c:v>
                </c:pt>
                <c:pt idx="11050">
                  <c:v>28.645</c:v>
                </c:pt>
                <c:pt idx="11051">
                  <c:v>28.645</c:v>
                </c:pt>
                <c:pt idx="11052">
                  <c:v>28.646000000000001</c:v>
                </c:pt>
                <c:pt idx="11053">
                  <c:v>28.651</c:v>
                </c:pt>
                <c:pt idx="11054">
                  <c:v>29.603000000000002</c:v>
                </c:pt>
                <c:pt idx="11055">
                  <c:v>29.641999999999999</c:v>
                </c:pt>
                <c:pt idx="11056">
                  <c:v>29.812999999999999</c:v>
                </c:pt>
                <c:pt idx="11057">
                  <c:v>30.007999999999999</c:v>
                </c:pt>
                <c:pt idx="11058">
                  <c:v>30.327000000000002</c:v>
                </c:pt>
                <c:pt idx="11059">
                  <c:v>30.385999999999999</c:v>
                </c:pt>
                <c:pt idx="11060">
                  <c:v>30.431999999999999</c:v>
                </c:pt>
                <c:pt idx="11061">
                  <c:v>30.634</c:v>
                </c:pt>
                <c:pt idx="11062">
                  <c:v>30.655999999999999</c:v>
                </c:pt>
                <c:pt idx="11063">
                  <c:v>31.010999999999999</c:v>
                </c:pt>
                <c:pt idx="11064">
                  <c:v>31.077999999999999</c:v>
                </c:pt>
                <c:pt idx="11065">
                  <c:v>31.128</c:v>
                </c:pt>
                <c:pt idx="11066">
                  <c:v>31.35</c:v>
                </c:pt>
                <c:pt idx="11067">
                  <c:v>31.376999999999999</c:v>
                </c:pt>
                <c:pt idx="11068">
                  <c:v>31.768000000000001</c:v>
                </c:pt>
                <c:pt idx="11069">
                  <c:v>31.843</c:v>
                </c:pt>
                <c:pt idx="11070">
                  <c:v>31.896000000000001</c:v>
                </c:pt>
                <c:pt idx="11071">
                  <c:v>32.142000000000003</c:v>
                </c:pt>
                <c:pt idx="11072">
                  <c:v>32.168999999999997</c:v>
                </c:pt>
                <c:pt idx="11073">
                  <c:v>32.597000000000001</c:v>
                </c:pt>
                <c:pt idx="11074">
                  <c:v>32.670999999999999</c:v>
                </c:pt>
                <c:pt idx="11075">
                  <c:v>32.726999999999997</c:v>
                </c:pt>
                <c:pt idx="11076">
                  <c:v>32.993000000000002</c:v>
                </c:pt>
                <c:pt idx="11077">
                  <c:v>33.021999999999998</c:v>
                </c:pt>
                <c:pt idx="11078">
                  <c:v>33.472000000000001</c:v>
                </c:pt>
                <c:pt idx="11079">
                  <c:v>33.561</c:v>
                </c:pt>
                <c:pt idx="11080">
                  <c:v>33.622999999999998</c:v>
                </c:pt>
                <c:pt idx="11081">
                  <c:v>33.899000000000001</c:v>
                </c:pt>
                <c:pt idx="11082">
                  <c:v>33.935000000000002</c:v>
                </c:pt>
                <c:pt idx="11083">
                  <c:v>34.412999999999997</c:v>
                </c:pt>
                <c:pt idx="11084">
                  <c:v>34.506</c:v>
                </c:pt>
                <c:pt idx="11085">
                  <c:v>34.570999999999998</c:v>
                </c:pt>
                <c:pt idx="11086">
                  <c:v>34.866999999999997</c:v>
                </c:pt>
                <c:pt idx="11087">
                  <c:v>34.902000000000001</c:v>
                </c:pt>
                <c:pt idx="11088">
                  <c:v>35.405000000000001</c:v>
                </c:pt>
                <c:pt idx="11089">
                  <c:v>35.503</c:v>
                </c:pt>
                <c:pt idx="11090">
                  <c:v>35.57</c:v>
                </c:pt>
                <c:pt idx="11091">
                  <c:v>35.878</c:v>
                </c:pt>
                <c:pt idx="11092">
                  <c:v>37.411000000000001</c:v>
                </c:pt>
                <c:pt idx="11093">
                  <c:v>37.484999999999999</c:v>
                </c:pt>
                <c:pt idx="11094">
                  <c:v>37.819000000000003</c:v>
                </c:pt>
                <c:pt idx="11095">
                  <c:v>38.045999999999999</c:v>
                </c:pt>
                <c:pt idx="11096">
                  <c:v>38.616999999999997</c:v>
                </c:pt>
                <c:pt idx="11097">
                  <c:v>38.722000000000001</c:v>
                </c:pt>
                <c:pt idx="11098">
                  <c:v>38.795999999999999</c:v>
                </c:pt>
                <c:pt idx="11099">
                  <c:v>39.14</c:v>
                </c:pt>
                <c:pt idx="11100">
                  <c:v>39.185000000000002</c:v>
                </c:pt>
                <c:pt idx="11101">
                  <c:v>39.774999999999999</c:v>
                </c:pt>
                <c:pt idx="11102">
                  <c:v>39.881999999999998</c:v>
                </c:pt>
                <c:pt idx="11103">
                  <c:v>39.959000000000003</c:v>
                </c:pt>
                <c:pt idx="11104">
                  <c:v>40.317</c:v>
                </c:pt>
                <c:pt idx="11105">
                  <c:v>40.357999999999997</c:v>
                </c:pt>
                <c:pt idx="11106">
                  <c:v>40.960999999999999</c:v>
                </c:pt>
                <c:pt idx="11107">
                  <c:v>41.073999999999998</c:v>
                </c:pt>
                <c:pt idx="11108">
                  <c:v>41.154000000000003</c:v>
                </c:pt>
                <c:pt idx="11109">
                  <c:v>41.515999999999998</c:v>
                </c:pt>
                <c:pt idx="11110">
                  <c:v>41.564</c:v>
                </c:pt>
                <c:pt idx="11111">
                  <c:v>42.186999999999998</c:v>
                </c:pt>
                <c:pt idx="11112">
                  <c:v>42.296999999999997</c:v>
                </c:pt>
                <c:pt idx="11113">
                  <c:v>42.377000000000002</c:v>
                </c:pt>
                <c:pt idx="11114">
                  <c:v>42.756</c:v>
                </c:pt>
                <c:pt idx="11115">
                  <c:v>42.795000000000002</c:v>
                </c:pt>
                <c:pt idx="11116">
                  <c:v>43.423000000000002</c:v>
                </c:pt>
                <c:pt idx="11117">
                  <c:v>43.545999999999999</c:v>
                </c:pt>
                <c:pt idx="11118">
                  <c:v>43.628</c:v>
                </c:pt>
                <c:pt idx="11119">
                  <c:v>44.012999999999998</c:v>
                </c:pt>
                <c:pt idx="11120">
                  <c:v>44.055999999999997</c:v>
                </c:pt>
                <c:pt idx="11121">
                  <c:v>44.7</c:v>
                </c:pt>
                <c:pt idx="11122">
                  <c:v>44.819000000000003</c:v>
                </c:pt>
                <c:pt idx="11123">
                  <c:v>44.906999999999996</c:v>
                </c:pt>
                <c:pt idx="11124">
                  <c:v>45.29</c:v>
                </c:pt>
                <c:pt idx="11125">
                  <c:v>45.338999999999999</c:v>
                </c:pt>
                <c:pt idx="11126">
                  <c:v>45.991999999999997</c:v>
                </c:pt>
                <c:pt idx="11127">
                  <c:v>46.116999999999997</c:v>
                </c:pt>
                <c:pt idx="11128">
                  <c:v>46.198999999999998</c:v>
                </c:pt>
                <c:pt idx="11129">
                  <c:v>46.587000000000003</c:v>
                </c:pt>
                <c:pt idx="11130">
                  <c:v>46.645000000000003</c:v>
                </c:pt>
                <c:pt idx="11131">
                  <c:v>47.313000000000002</c:v>
                </c:pt>
                <c:pt idx="11132">
                  <c:v>47.433999999999997</c:v>
                </c:pt>
                <c:pt idx="11133">
                  <c:v>47.52</c:v>
                </c:pt>
                <c:pt idx="11134">
                  <c:v>47.914999999999999</c:v>
                </c:pt>
                <c:pt idx="11135">
                  <c:v>47.97</c:v>
                </c:pt>
                <c:pt idx="11136">
                  <c:v>48.645000000000003</c:v>
                </c:pt>
                <c:pt idx="11137">
                  <c:v>48.77</c:v>
                </c:pt>
                <c:pt idx="11138">
                  <c:v>48.863999999999997</c:v>
                </c:pt>
                <c:pt idx="11139">
                  <c:v>49.268000000000001</c:v>
                </c:pt>
                <c:pt idx="11140">
                  <c:v>49.314999999999998</c:v>
                </c:pt>
                <c:pt idx="11141">
                  <c:v>49.999000000000002</c:v>
                </c:pt>
                <c:pt idx="11142">
                  <c:v>52.171999999999997</c:v>
                </c:pt>
                <c:pt idx="11143">
                  <c:v>52.265999999999998</c:v>
                </c:pt>
                <c:pt idx="11144">
                  <c:v>52.680999999999997</c:v>
                </c:pt>
                <c:pt idx="11145">
                  <c:v>52.968000000000004</c:v>
                </c:pt>
                <c:pt idx="11146">
                  <c:v>53.673000000000002</c:v>
                </c:pt>
                <c:pt idx="11147">
                  <c:v>53.802</c:v>
                </c:pt>
                <c:pt idx="11148">
                  <c:v>53.898000000000003</c:v>
                </c:pt>
                <c:pt idx="11149">
                  <c:v>54.316000000000003</c:v>
                </c:pt>
                <c:pt idx="11150">
                  <c:v>54.366999999999997</c:v>
                </c:pt>
                <c:pt idx="11151">
                  <c:v>55.072000000000003</c:v>
                </c:pt>
                <c:pt idx="11152">
                  <c:v>55.207999999999998</c:v>
                </c:pt>
                <c:pt idx="11153">
                  <c:v>55.295999999999999</c:v>
                </c:pt>
                <c:pt idx="11154">
                  <c:v>55.716999999999999</c:v>
                </c:pt>
                <c:pt idx="11155">
                  <c:v>55.777000000000001</c:v>
                </c:pt>
                <c:pt idx="11156">
                  <c:v>56.488999999999997</c:v>
                </c:pt>
                <c:pt idx="11157">
                  <c:v>56.625999999999998</c:v>
                </c:pt>
                <c:pt idx="11158">
                  <c:v>56.716000000000001</c:v>
                </c:pt>
                <c:pt idx="11159">
                  <c:v>57.137999999999998</c:v>
                </c:pt>
                <c:pt idx="11160">
                  <c:v>57.2</c:v>
                </c:pt>
                <c:pt idx="11161">
                  <c:v>57.921999999999997</c:v>
                </c:pt>
                <c:pt idx="11162">
                  <c:v>58.058</c:v>
                </c:pt>
                <c:pt idx="11163">
                  <c:v>58.149000000000001</c:v>
                </c:pt>
                <c:pt idx="11164">
                  <c:v>58.576000000000001</c:v>
                </c:pt>
                <c:pt idx="11165">
                  <c:v>58.634999999999998</c:v>
                </c:pt>
                <c:pt idx="11166">
                  <c:v>59.357999999999997</c:v>
                </c:pt>
                <c:pt idx="11167">
                  <c:v>59.494</c:v>
                </c:pt>
                <c:pt idx="11168">
                  <c:v>59.593000000000004</c:v>
                </c:pt>
                <c:pt idx="11169">
                  <c:v>60.027000000000001</c:v>
                </c:pt>
                <c:pt idx="11170">
                  <c:v>60.076000000000001</c:v>
                </c:pt>
                <c:pt idx="11171">
                  <c:v>60.807000000000002</c:v>
                </c:pt>
                <c:pt idx="11172">
                  <c:v>60.942999999999998</c:v>
                </c:pt>
                <c:pt idx="11173">
                  <c:v>61.04</c:v>
                </c:pt>
                <c:pt idx="11174">
                  <c:v>61.472999999999999</c:v>
                </c:pt>
                <c:pt idx="11175">
                  <c:v>61.527999999999999</c:v>
                </c:pt>
                <c:pt idx="11176">
                  <c:v>62.265999999999998</c:v>
                </c:pt>
                <c:pt idx="11177">
                  <c:v>62.4</c:v>
                </c:pt>
                <c:pt idx="11178">
                  <c:v>62.497999999999998</c:v>
                </c:pt>
                <c:pt idx="11179">
                  <c:v>62.930999999999997</c:v>
                </c:pt>
                <c:pt idx="11180">
                  <c:v>62.988</c:v>
                </c:pt>
                <c:pt idx="11181">
                  <c:v>63.725000000000001</c:v>
                </c:pt>
                <c:pt idx="11182">
                  <c:v>63.865000000000002</c:v>
                </c:pt>
                <c:pt idx="11183">
                  <c:v>63.962000000000003</c:v>
                </c:pt>
                <c:pt idx="11184">
                  <c:v>64.399000000000001</c:v>
                </c:pt>
                <c:pt idx="11185">
                  <c:v>64.456000000000003</c:v>
                </c:pt>
                <c:pt idx="11186">
                  <c:v>65.197000000000003</c:v>
                </c:pt>
                <c:pt idx="11187">
                  <c:v>65.337000000000003</c:v>
                </c:pt>
                <c:pt idx="11188">
                  <c:v>65.435000000000002</c:v>
                </c:pt>
                <c:pt idx="11189">
                  <c:v>65.991</c:v>
                </c:pt>
                <c:pt idx="11190">
                  <c:v>66.734999999999999</c:v>
                </c:pt>
                <c:pt idx="11191">
                  <c:v>68.975999999999999</c:v>
                </c:pt>
                <c:pt idx="11192">
                  <c:v>69.078000000000003</c:v>
                </c:pt>
                <c:pt idx="11193">
                  <c:v>69.522999999999996</c:v>
                </c:pt>
                <c:pt idx="11194">
                  <c:v>69.828999999999994</c:v>
                </c:pt>
                <c:pt idx="11195">
                  <c:v>70.578000000000003</c:v>
                </c:pt>
                <c:pt idx="11196">
                  <c:v>70.724999999999994</c:v>
                </c:pt>
                <c:pt idx="11197">
                  <c:v>70.825999999999993</c:v>
                </c:pt>
                <c:pt idx="11198">
                  <c:v>72.099999999999994</c:v>
                </c:pt>
                <c:pt idx="11199">
                  <c:v>72.225999999999999</c:v>
                </c:pt>
                <c:pt idx="11200">
                  <c:v>72.325000000000003</c:v>
                </c:pt>
                <c:pt idx="11201">
                  <c:v>72.775999999999996</c:v>
                </c:pt>
                <c:pt idx="11202">
                  <c:v>72.828999999999994</c:v>
                </c:pt>
                <c:pt idx="11203">
                  <c:v>73.588999999999999</c:v>
                </c:pt>
                <c:pt idx="11204">
                  <c:v>73.728999999999999</c:v>
                </c:pt>
                <c:pt idx="11205">
                  <c:v>73.825999999999993</c:v>
                </c:pt>
                <c:pt idx="11206">
                  <c:v>74.278999999999996</c:v>
                </c:pt>
                <c:pt idx="11207">
                  <c:v>74.334999999999994</c:v>
                </c:pt>
                <c:pt idx="11208">
                  <c:v>75.09</c:v>
                </c:pt>
                <c:pt idx="11209">
                  <c:v>75.239000000000004</c:v>
                </c:pt>
                <c:pt idx="11210">
                  <c:v>75.338999999999999</c:v>
                </c:pt>
                <c:pt idx="11211">
                  <c:v>75.789000000000001</c:v>
                </c:pt>
                <c:pt idx="11212">
                  <c:v>75.846999999999994</c:v>
                </c:pt>
                <c:pt idx="11213">
                  <c:v>76.606999999999999</c:v>
                </c:pt>
                <c:pt idx="11214">
                  <c:v>76.751999999999995</c:v>
                </c:pt>
                <c:pt idx="11215">
                  <c:v>76.849999999999994</c:v>
                </c:pt>
                <c:pt idx="11216">
                  <c:v>77.307000000000002</c:v>
                </c:pt>
                <c:pt idx="11217">
                  <c:v>77.361999999999995</c:v>
                </c:pt>
                <c:pt idx="11218">
                  <c:v>78.125</c:v>
                </c:pt>
                <c:pt idx="11219">
                  <c:v>78.268000000000001</c:v>
                </c:pt>
                <c:pt idx="11220">
                  <c:v>78.367000000000004</c:v>
                </c:pt>
                <c:pt idx="11221">
                  <c:v>78.820999999999998</c:v>
                </c:pt>
                <c:pt idx="11222">
                  <c:v>78.881</c:v>
                </c:pt>
                <c:pt idx="11223">
                  <c:v>79.652000000000001</c:v>
                </c:pt>
                <c:pt idx="11224">
                  <c:v>79.789000000000001</c:v>
                </c:pt>
                <c:pt idx="11225">
                  <c:v>79.893000000000001</c:v>
                </c:pt>
                <c:pt idx="11226">
                  <c:v>80.347999999999999</c:v>
                </c:pt>
                <c:pt idx="11227">
                  <c:v>80.403000000000006</c:v>
                </c:pt>
                <c:pt idx="11228">
                  <c:v>81.174000000000007</c:v>
                </c:pt>
                <c:pt idx="11229">
                  <c:v>81.316000000000003</c:v>
                </c:pt>
                <c:pt idx="11230">
                  <c:v>81.417000000000002</c:v>
                </c:pt>
                <c:pt idx="11231">
                  <c:v>81.876999999999995</c:v>
                </c:pt>
                <c:pt idx="11232">
                  <c:v>81.930999999999997</c:v>
                </c:pt>
                <c:pt idx="11233">
                  <c:v>82.700999999999993</c:v>
                </c:pt>
                <c:pt idx="11234">
                  <c:v>82.843999999999994</c:v>
                </c:pt>
                <c:pt idx="11235">
                  <c:v>82.947000000000003</c:v>
                </c:pt>
                <c:pt idx="11236">
                  <c:v>83.403999999999996</c:v>
                </c:pt>
                <c:pt idx="11237">
                  <c:v>83.456999999999994</c:v>
                </c:pt>
                <c:pt idx="11238">
                  <c:v>84.225999999999999</c:v>
                </c:pt>
                <c:pt idx="11239">
                  <c:v>86.66</c:v>
                </c:pt>
                <c:pt idx="11240">
                  <c:v>86.762</c:v>
                </c:pt>
                <c:pt idx="11241">
                  <c:v>87.221000000000004</c:v>
                </c:pt>
                <c:pt idx="11242">
                  <c:v>87.540999999999997</c:v>
                </c:pt>
                <c:pt idx="11243">
                  <c:v>88.313000000000002</c:v>
                </c:pt>
                <c:pt idx="11244">
                  <c:v>88.460999999999999</c:v>
                </c:pt>
                <c:pt idx="11245">
                  <c:v>88.566999999999993</c:v>
                </c:pt>
                <c:pt idx="11246">
                  <c:v>89.025999999999996</c:v>
                </c:pt>
                <c:pt idx="11247">
                  <c:v>89.081000000000003</c:v>
                </c:pt>
                <c:pt idx="11248">
                  <c:v>89.852999999999994</c:v>
                </c:pt>
                <c:pt idx="11249">
                  <c:v>90.001000000000005</c:v>
                </c:pt>
                <c:pt idx="11250">
                  <c:v>90.1</c:v>
                </c:pt>
                <c:pt idx="11251">
                  <c:v>90.563000000000002</c:v>
                </c:pt>
                <c:pt idx="11252">
                  <c:v>90.622</c:v>
                </c:pt>
                <c:pt idx="11253">
                  <c:v>91.664000000000001</c:v>
                </c:pt>
                <c:pt idx="11254">
                  <c:v>92.125</c:v>
                </c:pt>
                <c:pt idx="11255">
                  <c:v>92.165999999999997</c:v>
                </c:pt>
                <c:pt idx="11256">
                  <c:v>92.94</c:v>
                </c:pt>
                <c:pt idx="11257">
                  <c:v>93.091999999999999</c:v>
                </c:pt>
                <c:pt idx="11258">
                  <c:v>93.192999999999998</c:v>
                </c:pt>
                <c:pt idx="11259">
                  <c:v>93.656999999999996</c:v>
                </c:pt>
                <c:pt idx="11260">
                  <c:v>93.712999999999994</c:v>
                </c:pt>
                <c:pt idx="11261">
                  <c:v>94.486999999999995</c:v>
                </c:pt>
                <c:pt idx="11262">
                  <c:v>94.638000000000005</c:v>
                </c:pt>
                <c:pt idx="11263">
                  <c:v>95.207999999999998</c:v>
                </c:pt>
                <c:pt idx="11264">
                  <c:v>95.262</c:v>
                </c:pt>
                <c:pt idx="11265">
                  <c:v>96.037000000000006</c:v>
                </c:pt>
                <c:pt idx="11266">
                  <c:v>96.188000000000002</c:v>
                </c:pt>
                <c:pt idx="11267">
                  <c:v>96.29</c:v>
                </c:pt>
                <c:pt idx="11268">
                  <c:v>96.751000000000005</c:v>
                </c:pt>
                <c:pt idx="11269">
                  <c:v>96.813000000000002</c:v>
                </c:pt>
                <c:pt idx="11270">
                  <c:v>97.587999999999994</c:v>
                </c:pt>
                <c:pt idx="11271">
                  <c:v>97.739000000000004</c:v>
                </c:pt>
                <c:pt idx="11272">
                  <c:v>97.838999999999999</c:v>
                </c:pt>
                <c:pt idx="11273">
                  <c:v>98.307000000000002</c:v>
                </c:pt>
                <c:pt idx="11274">
                  <c:v>98.364000000000004</c:v>
                </c:pt>
                <c:pt idx="11275">
                  <c:v>99.144999999999996</c:v>
                </c:pt>
                <c:pt idx="11276">
                  <c:v>99.295000000000002</c:v>
                </c:pt>
                <c:pt idx="11277">
                  <c:v>99.396000000000001</c:v>
                </c:pt>
                <c:pt idx="11278">
                  <c:v>99.858999999999995</c:v>
                </c:pt>
                <c:pt idx="11279">
                  <c:v>99.918000000000006</c:v>
                </c:pt>
                <c:pt idx="11280">
                  <c:v>100.697</c:v>
                </c:pt>
                <c:pt idx="11281">
                  <c:v>100.848</c:v>
                </c:pt>
                <c:pt idx="11282">
                  <c:v>100.94799999999999</c:v>
                </c:pt>
                <c:pt idx="11283">
                  <c:v>101.49299999999999</c:v>
                </c:pt>
                <c:pt idx="11284">
                  <c:v>102.274</c:v>
                </c:pt>
                <c:pt idx="11285">
                  <c:v>104.67</c:v>
                </c:pt>
                <c:pt idx="11286">
                  <c:v>104.77500000000001</c:v>
                </c:pt>
                <c:pt idx="11287">
                  <c:v>105.24299999999999</c:v>
                </c:pt>
                <c:pt idx="11288">
                  <c:v>105.562</c:v>
                </c:pt>
                <c:pt idx="11289">
                  <c:v>106.345</c:v>
                </c:pt>
                <c:pt idx="11290">
                  <c:v>106.494</c:v>
                </c:pt>
                <c:pt idx="11291">
                  <c:v>106.6</c:v>
                </c:pt>
                <c:pt idx="11292">
                  <c:v>107.071</c:v>
                </c:pt>
                <c:pt idx="11293">
                  <c:v>107.124</c:v>
                </c:pt>
                <c:pt idx="11294">
                  <c:v>107.907</c:v>
                </c:pt>
                <c:pt idx="11295">
                  <c:v>108.05800000000001</c:v>
                </c:pt>
                <c:pt idx="11296">
                  <c:v>108.158</c:v>
                </c:pt>
                <c:pt idx="11297">
                  <c:v>108.628</c:v>
                </c:pt>
                <c:pt idx="11298">
                  <c:v>108.688</c:v>
                </c:pt>
                <c:pt idx="11299">
                  <c:v>109.471</c:v>
                </c:pt>
                <c:pt idx="11300">
                  <c:v>109.623</c:v>
                </c:pt>
                <c:pt idx="11301">
                  <c:v>109.723</c:v>
                </c:pt>
                <c:pt idx="11302">
                  <c:v>110.19</c:v>
                </c:pt>
                <c:pt idx="11303">
                  <c:v>110.25</c:v>
                </c:pt>
                <c:pt idx="11304">
                  <c:v>111.035</c:v>
                </c:pt>
                <c:pt idx="11305">
                  <c:v>111.18600000000001</c:v>
                </c:pt>
                <c:pt idx="11306">
                  <c:v>111.29</c:v>
                </c:pt>
                <c:pt idx="11307">
                  <c:v>111.756</c:v>
                </c:pt>
                <c:pt idx="11308">
                  <c:v>111.815</c:v>
                </c:pt>
                <c:pt idx="11309">
                  <c:v>112.599</c:v>
                </c:pt>
                <c:pt idx="11310">
                  <c:v>112.75</c:v>
                </c:pt>
                <c:pt idx="11311">
                  <c:v>112.85</c:v>
                </c:pt>
                <c:pt idx="11312">
                  <c:v>113.322</c:v>
                </c:pt>
                <c:pt idx="11313">
                  <c:v>113.38</c:v>
                </c:pt>
                <c:pt idx="11314">
                  <c:v>114.16200000000001</c:v>
                </c:pt>
                <c:pt idx="11315">
                  <c:v>114.316</c:v>
                </c:pt>
                <c:pt idx="11316">
                  <c:v>114.423</c:v>
                </c:pt>
                <c:pt idx="11317">
                  <c:v>114.889</c:v>
                </c:pt>
                <c:pt idx="11318">
                  <c:v>114.947</c:v>
                </c:pt>
                <c:pt idx="11319">
                  <c:v>115.73099999999999</c:v>
                </c:pt>
                <c:pt idx="11320">
                  <c:v>115.884</c:v>
                </c:pt>
                <c:pt idx="11321">
                  <c:v>115.991</c:v>
                </c:pt>
                <c:pt idx="11322">
                  <c:v>116.46</c:v>
                </c:pt>
                <c:pt idx="11323">
                  <c:v>116.515</c:v>
                </c:pt>
                <c:pt idx="11324">
                  <c:v>117.303</c:v>
                </c:pt>
                <c:pt idx="11325">
                  <c:v>117.453</c:v>
                </c:pt>
                <c:pt idx="11326">
                  <c:v>117.554</c:v>
                </c:pt>
                <c:pt idx="11327">
                  <c:v>118.02500000000001</c:v>
                </c:pt>
                <c:pt idx="11328">
                  <c:v>118.08499999999999</c:v>
                </c:pt>
                <c:pt idx="11329">
                  <c:v>118.874</c:v>
                </c:pt>
                <c:pt idx="11330">
                  <c:v>119.023</c:v>
                </c:pt>
                <c:pt idx="11331">
                  <c:v>119.125</c:v>
                </c:pt>
                <c:pt idx="11332">
                  <c:v>119.59399999999999</c:v>
                </c:pt>
                <c:pt idx="11333">
                  <c:v>119.655</c:v>
                </c:pt>
                <c:pt idx="11334">
                  <c:v>120.44499999999999</c:v>
                </c:pt>
                <c:pt idx="11335">
                  <c:v>122.938</c:v>
                </c:pt>
                <c:pt idx="11336">
                  <c:v>123.042</c:v>
                </c:pt>
                <c:pt idx="11337">
                  <c:v>123.508</c:v>
                </c:pt>
                <c:pt idx="11338">
                  <c:v>123.834</c:v>
                </c:pt>
                <c:pt idx="11339">
                  <c:v>124.622</c:v>
                </c:pt>
                <c:pt idx="11340">
                  <c:v>124.774</c:v>
                </c:pt>
                <c:pt idx="11341">
                  <c:v>124.88</c:v>
                </c:pt>
                <c:pt idx="11342">
                  <c:v>125.348</c:v>
                </c:pt>
                <c:pt idx="11343">
                  <c:v>125.407</c:v>
                </c:pt>
                <c:pt idx="11344">
                  <c:v>126.194</c:v>
                </c:pt>
                <c:pt idx="11345">
                  <c:v>126.348</c:v>
                </c:pt>
                <c:pt idx="11346">
                  <c:v>126.45099999999999</c:v>
                </c:pt>
                <c:pt idx="11347">
                  <c:v>126.92100000000001</c:v>
                </c:pt>
                <c:pt idx="11348">
                  <c:v>126.98</c:v>
                </c:pt>
                <c:pt idx="11349">
                  <c:v>127.77500000000001</c:v>
                </c:pt>
                <c:pt idx="11350">
                  <c:v>127.923</c:v>
                </c:pt>
                <c:pt idx="11351">
                  <c:v>128.024</c:v>
                </c:pt>
                <c:pt idx="11352">
                  <c:v>128.494</c:v>
                </c:pt>
                <c:pt idx="11353">
                  <c:v>128.55699999999999</c:v>
                </c:pt>
                <c:pt idx="11354">
                  <c:v>129.346</c:v>
                </c:pt>
                <c:pt idx="11355">
                  <c:v>129.49600000000001</c:v>
                </c:pt>
                <c:pt idx="11356">
                  <c:v>129.59899999999999</c:v>
                </c:pt>
                <c:pt idx="11357">
                  <c:v>130.06899999999999</c:v>
                </c:pt>
                <c:pt idx="11358">
                  <c:v>130.13200000000001</c:v>
                </c:pt>
                <c:pt idx="11359">
                  <c:v>130.928</c:v>
                </c:pt>
                <c:pt idx="11360">
                  <c:v>131.07300000000001</c:v>
                </c:pt>
                <c:pt idx="11361">
                  <c:v>131.17400000000001</c:v>
                </c:pt>
                <c:pt idx="11362">
                  <c:v>131.64699999999999</c:v>
                </c:pt>
                <c:pt idx="11363">
                  <c:v>131.708</c:v>
                </c:pt>
                <c:pt idx="11364">
                  <c:v>132.49799999999999</c:v>
                </c:pt>
                <c:pt idx="11365">
                  <c:v>132.649</c:v>
                </c:pt>
                <c:pt idx="11366">
                  <c:v>132.75</c:v>
                </c:pt>
                <c:pt idx="11367">
                  <c:v>133.22399999999999</c:v>
                </c:pt>
                <c:pt idx="11368">
                  <c:v>133.28100000000001</c:v>
                </c:pt>
                <c:pt idx="11369">
                  <c:v>134.084</c:v>
                </c:pt>
                <c:pt idx="11370">
                  <c:v>134.22300000000001</c:v>
                </c:pt>
                <c:pt idx="11371">
                  <c:v>134.32400000000001</c:v>
                </c:pt>
                <c:pt idx="11372">
                  <c:v>134.79599999999999</c:v>
                </c:pt>
                <c:pt idx="11373">
                  <c:v>134.858</c:v>
                </c:pt>
                <c:pt idx="11374">
                  <c:v>135.67099999999999</c:v>
                </c:pt>
                <c:pt idx="11375">
                  <c:v>135.79900000000001</c:v>
                </c:pt>
                <c:pt idx="11376">
                  <c:v>135.90100000000001</c:v>
                </c:pt>
                <c:pt idx="11377">
                  <c:v>136.37799999999999</c:v>
                </c:pt>
                <c:pt idx="11378">
                  <c:v>136.43600000000001</c:v>
                </c:pt>
                <c:pt idx="11379">
                  <c:v>137.398</c:v>
                </c:pt>
                <c:pt idx="11380">
                  <c:v>137.499</c:v>
                </c:pt>
                <c:pt idx="11381">
                  <c:v>137.97499999999999</c:v>
                </c:pt>
                <c:pt idx="11382">
                  <c:v>138.017</c:v>
                </c:pt>
                <c:pt idx="11383">
                  <c:v>138.81299999999999</c:v>
                </c:pt>
                <c:pt idx="11384">
                  <c:v>101.812</c:v>
                </c:pt>
                <c:pt idx="11385">
                  <c:v>101.744</c:v>
                </c:pt>
                <c:pt idx="11386">
                  <c:v>101.465</c:v>
                </c:pt>
                <c:pt idx="11387">
                  <c:v>101.16800000000001</c:v>
                </c:pt>
                <c:pt idx="11388">
                  <c:v>101.1</c:v>
                </c:pt>
                <c:pt idx="11389">
                  <c:v>100.819</c:v>
                </c:pt>
                <c:pt idx="11390">
                  <c:v>100.795</c:v>
                </c:pt>
                <c:pt idx="11391">
                  <c:v>100.733</c:v>
                </c:pt>
                <c:pt idx="11392">
                  <c:v>100.45699999999999</c:v>
                </c:pt>
                <c:pt idx="11393">
                  <c:v>100.42700000000001</c:v>
                </c:pt>
                <c:pt idx="11394">
                  <c:v>100.364</c:v>
                </c:pt>
                <c:pt idx="11395">
                  <c:v>100.092</c:v>
                </c:pt>
                <c:pt idx="11396">
                  <c:v>100.056</c:v>
                </c:pt>
                <c:pt idx="11397">
                  <c:v>99.994</c:v>
                </c:pt>
                <c:pt idx="11398">
                  <c:v>99.715999999999994</c:v>
                </c:pt>
                <c:pt idx="11399">
                  <c:v>99.685000000000002</c:v>
                </c:pt>
                <c:pt idx="11400">
                  <c:v>99.622</c:v>
                </c:pt>
                <c:pt idx="11401">
                  <c:v>99.346000000000004</c:v>
                </c:pt>
                <c:pt idx="11402">
                  <c:v>99.316999999999993</c:v>
                </c:pt>
                <c:pt idx="11403">
                  <c:v>99.254999999999995</c:v>
                </c:pt>
                <c:pt idx="11404">
                  <c:v>98.977999999999994</c:v>
                </c:pt>
                <c:pt idx="11405">
                  <c:v>98.947999999999993</c:v>
                </c:pt>
                <c:pt idx="11406">
                  <c:v>98.884</c:v>
                </c:pt>
                <c:pt idx="11407">
                  <c:v>98.61</c:v>
                </c:pt>
                <c:pt idx="11408">
                  <c:v>98.578999999999994</c:v>
                </c:pt>
                <c:pt idx="11409">
                  <c:v>98.516000000000005</c:v>
                </c:pt>
                <c:pt idx="11410">
                  <c:v>98.242999999999995</c:v>
                </c:pt>
                <c:pt idx="11411">
                  <c:v>98.15</c:v>
                </c:pt>
                <c:pt idx="11412">
                  <c:v>97.876000000000005</c:v>
                </c:pt>
                <c:pt idx="11413">
                  <c:v>97.843999999999994</c:v>
                </c:pt>
                <c:pt idx="11414">
                  <c:v>97.784000000000006</c:v>
                </c:pt>
                <c:pt idx="11415">
                  <c:v>97.513000000000005</c:v>
                </c:pt>
                <c:pt idx="11416">
                  <c:v>97.475999999999999</c:v>
                </c:pt>
                <c:pt idx="11417">
                  <c:v>97.414000000000001</c:v>
                </c:pt>
                <c:pt idx="11418">
                  <c:v>97.141999999999996</c:v>
                </c:pt>
                <c:pt idx="11419">
                  <c:v>97.108999999999995</c:v>
                </c:pt>
                <c:pt idx="11420">
                  <c:v>97.048000000000002</c:v>
                </c:pt>
                <c:pt idx="11421">
                  <c:v>96.777000000000001</c:v>
                </c:pt>
                <c:pt idx="11422">
                  <c:v>96.744</c:v>
                </c:pt>
                <c:pt idx="11423">
                  <c:v>96.683999999999997</c:v>
                </c:pt>
                <c:pt idx="11424">
                  <c:v>96.409000000000006</c:v>
                </c:pt>
                <c:pt idx="11425">
                  <c:v>96.376999999999995</c:v>
                </c:pt>
                <c:pt idx="11426">
                  <c:v>96.316999999999993</c:v>
                </c:pt>
                <c:pt idx="11427">
                  <c:v>96.042000000000002</c:v>
                </c:pt>
                <c:pt idx="11428">
                  <c:v>96.013000000000005</c:v>
                </c:pt>
                <c:pt idx="11429">
                  <c:v>95.950999999999993</c:v>
                </c:pt>
                <c:pt idx="11430">
                  <c:v>95.68</c:v>
                </c:pt>
                <c:pt idx="11431">
                  <c:v>95.647999999999996</c:v>
                </c:pt>
                <c:pt idx="11432">
                  <c:v>95.587999999999994</c:v>
                </c:pt>
                <c:pt idx="11433">
                  <c:v>95.31</c:v>
                </c:pt>
                <c:pt idx="11434">
                  <c:v>95.284000000000006</c:v>
                </c:pt>
                <c:pt idx="11435">
                  <c:v>95.224000000000004</c:v>
                </c:pt>
                <c:pt idx="11436">
                  <c:v>94.950999999999993</c:v>
                </c:pt>
                <c:pt idx="11437">
                  <c:v>93.588999999999999</c:v>
                </c:pt>
                <c:pt idx="11438">
                  <c:v>93.528999999999996</c:v>
                </c:pt>
                <c:pt idx="11439">
                  <c:v>92.879000000000005</c:v>
                </c:pt>
                <c:pt idx="11440">
                  <c:v>92.710999999999999</c:v>
                </c:pt>
                <c:pt idx="11441">
                  <c:v>92.644999999999996</c:v>
                </c:pt>
                <c:pt idx="11442">
                  <c:v>91.994</c:v>
                </c:pt>
                <c:pt idx="11443">
                  <c:v>91.980999999999995</c:v>
                </c:pt>
                <c:pt idx="11444">
                  <c:v>91.921000000000006</c:v>
                </c:pt>
                <c:pt idx="11445">
                  <c:v>91.278999999999996</c:v>
                </c:pt>
                <c:pt idx="11446">
                  <c:v>91.263999999999996</c:v>
                </c:pt>
                <c:pt idx="11447">
                  <c:v>91.204999999999998</c:v>
                </c:pt>
                <c:pt idx="11448">
                  <c:v>90.564999999999998</c:v>
                </c:pt>
                <c:pt idx="11449">
                  <c:v>90.543999999999997</c:v>
                </c:pt>
                <c:pt idx="11450">
                  <c:v>90.484999999999999</c:v>
                </c:pt>
                <c:pt idx="11451">
                  <c:v>89.85</c:v>
                </c:pt>
                <c:pt idx="11452">
                  <c:v>89.826999999999998</c:v>
                </c:pt>
                <c:pt idx="11453">
                  <c:v>89.766000000000005</c:v>
                </c:pt>
                <c:pt idx="11454">
                  <c:v>89.13</c:v>
                </c:pt>
                <c:pt idx="11455">
                  <c:v>89.111999999999995</c:v>
                </c:pt>
                <c:pt idx="11456">
                  <c:v>89.055000000000007</c:v>
                </c:pt>
                <c:pt idx="11457">
                  <c:v>88.421000000000006</c:v>
                </c:pt>
                <c:pt idx="11458">
                  <c:v>88.399000000000001</c:v>
                </c:pt>
                <c:pt idx="11459">
                  <c:v>88.340999999999994</c:v>
                </c:pt>
                <c:pt idx="11460">
                  <c:v>87.712000000000003</c:v>
                </c:pt>
                <c:pt idx="11461">
                  <c:v>87.69</c:v>
                </c:pt>
                <c:pt idx="11462">
                  <c:v>87.63</c:v>
                </c:pt>
                <c:pt idx="11463">
                  <c:v>86.998000000000005</c:v>
                </c:pt>
                <c:pt idx="11464">
                  <c:v>86.980999999999995</c:v>
                </c:pt>
                <c:pt idx="11465">
                  <c:v>86.924000000000007</c:v>
                </c:pt>
                <c:pt idx="11466">
                  <c:v>86.296000000000006</c:v>
                </c:pt>
                <c:pt idx="11467">
                  <c:v>86.278000000000006</c:v>
                </c:pt>
                <c:pt idx="11468">
                  <c:v>86.221000000000004</c:v>
                </c:pt>
                <c:pt idx="11469">
                  <c:v>85.591999999999999</c:v>
                </c:pt>
                <c:pt idx="11470">
                  <c:v>85.575999999999993</c:v>
                </c:pt>
                <c:pt idx="11471">
                  <c:v>85.519000000000005</c:v>
                </c:pt>
                <c:pt idx="11472">
                  <c:v>84.897000000000006</c:v>
                </c:pt>
                <c:pt idx="11473">
                  <c:v>83.393000000000001</c:v>
                </c:pt>
                <c:pt idx="11474">
                  <c:v>83.334999999999994</c:v>
                </c:pt>
                <c:pt idx="11475">
                  <c:v>82.722999999999999</c:v>
                </c:pt>
                <c:pt idx="11476">
                  <c:v>82.56</c:v>
                </c:pt>
                <c:pt idx="11477">
                  <c:v>82.501999999999995</c:v>
                </c:pt>
                <c:pt idx="11478">
                  <c:v>81.896000000000001</c:v>
                </c:pt>
                <c:pt idx="11479">
                  <c:v>81.876999999999995</c:v>
                </c:pt>
                <c:pt idx="11480">
                  <c:v>81.823999999999998</c:v>
                </c:pt>
                <c:pt idx="11481">
                  <c:v>81.22</c:v>
                </c:pt>
                <c:pt idx="11482">
                  <c:v>81.195999999999998</c:v>
                </c:pt>
                <c:pt idx="11483">
                  <c:v>81.14</c:v>
                </c:pt>
                <c:pt idx="11484">
                  <c:v>80.540000000000006</c:v>
                </c:pt>
                <c:pt idx="11485">
                  <c:v>80.518000000000001</c:v>
                </c:pt>
                <c:pt idx="11486">
                  <c:v>80.465000000000003</c:v>
                </c:pt>
                <c:pt idx="11487">
                  <c:v>79.864000000000004</c:v>
                </c:pt>
                <c:pt idx="11488">
                  <c:v>79.843000000000004</c:v>
                </c:pt>
                <c:pt idx="11489">
                  <c:v>79.787999999999997</c:v>
                </c:pt>
                <c:pt idx="11490">
                  <c:v>79.19</c:v>
                </c:pt>
                <c:pt idx="11491">
                  <c:v>79.171999999999997</c:v>
                </c:pt>
                <c:pt idx="11492">
                  <c:v>79.117999999999995</c:v>
                </c:pt>
                <c:pt idx="11493">
                  <c:v>78.522000000000006</c:v>
                </c:pt>
                <c:pt idx="11494">
                  <c:v>78.504999999999995</c:v>
                </c:pt>
                <c:pt idx="11495">
                  <c:v>78.451999999999998</c:v>
                </c:pt>
                <c:pt idx="11496">
                  <c:v>77.861000000000004</c:v>
                </c:pt>
                <c:pt idx="11497">
                  <c:v>77.841999999999999</c:v>
                </c:pt>
                <c:pt idx="11498">
                  <c:v>77.787000000000006</c:v>
                </c:pt>
                <c:pt idx="11499">
                  <c:v>77.191000000000003</c:v>
                </c:pt>
                <c:pt idx="11500">
                  <c:v>77.180999999999997</c:v>
                </c:pt>
                <c:pt idx="11501">
                  <c:v>77.126999999999995</c:v>
                </c:pt>
                <c:pt idx="11502">
                  <c:v>76.536000000000001</c:v>
                </c:pt>
                <c:pt idx="11503">
                  <c:v>76.525999999999996</c:v>
                </c:pt>
                <c:pt idx="11504">
                  <c:v>76.471999999999994</c:v>
                </c:pt>
                <c:pt idx="11505">
                  <c:v>75.89</c:v>
                </c:pt>
                <c:pt idx="11506">
                  <c:v>75.878</c:v>
                </c:pt>
                <c:pt idx="11507">
                  <c:v>75.825000000000003</c:v>
                </c:pt>
                <c:pt idx="11508">
                  <c:v>75.242999999999995</c:v>
                </c:pt>
                <c:pt idx="11509">
                  <c:v>73.861999999999995</c:v>
                </c:pt>
                <c:pt idx="11510">
                  <c:v>73.808000000000007</c:v>
                </c:pt>
                <c:pt idx="11511">
                  <c:v>73.244</c:v>
                </c:pt>
                <c:pt idx="11512">
                  <c:v>73.099000000000004</c:v>
                </c:pt>
                <c:pt idx="11513">
                  <c:v>73.046999999999997</c:v>
                </c:pt>
                <c:pt idx="11514">
                  <c:v>72.489000000000004</c:v>
                </c:pt>
                <c:pt idx="11515">
                  <c:v>72.471999999999994</c:v>
                </c:pt>
                <c:pt idx="11516">
                  <c:v>72.421999999999997</c:v>
                </c:pt>
                <c:pt idx="11517">
                  <c:v>71.863</c:v>
                </c:pt>
                <c:pt idx="11518">
                  <c:v>71.850999999999999</c:v>
                </c:pt>
                <c:pt idx="11519">
                  <c:v>71.799000000000007</c:v>
                </c:pt>
                <c:pt idx="11520">
                  <c:v>71.245999999999995</c:v>
                </c:pt>
                <c:pt idx="11521">
                  <c:v>71.233999999999995</c:v>
                </c:pt>
                <c:pt idx="11522">
                  <c:v>71.185000000000002</c:v>
                </c:pt>
                <c:pt idx="11523">
                  <c:v>70.638999999999996</c:v>
                </c:pt>
                <c:pt idx="11524">
                  <c:v>70.622</c:v>
                </c:pt>
                <c:pt idx="11525">
                  <c:v>70.572000000000003</c:v>
                </c:pt>
                <c:pt idx="11526">
                  <c:v>69.962000000000003</c:v>
                </c:pt>
                <c:pt idx="11527">
                  <c:v>69.427000000000007</c:v>
                </c:pt>
                <c:pt idx="11528">
                  <c:v>69.417000000000002</c:v>
                </c:pt>
                <c:pt idx="11529">
                  <c:v>69.367000000000004</c:v>
                </c:pt>
                <c:pt idx="11530">
                  <c:v>68.834000000000003</c:v>
                </c:pt>
                <c:pt idx="11531">
                  <c:v>68.775999999999996</c:v>
                </c:pt>
                <c:pt idx="11532">
                  <c:v>68.253</c:v>
                </c:pt>
                <c:pt idx="11533">
                  <c:v>68.233999999999995</c:v>
                </c:pt>
                <c:pt idx="11534">
                  <c:v>68.188000000000002</c:v>
                </c:pt>
                <c:pt idx="11535">
                  <c:v>67.665000000000006</c:v>
                </c:pt>
                <c:pt idx="11536">
                  <c:v>67.652000000000001</c:v>
                </c:pt>
                <c:pt idx="11537">
                  <c:v>67.605999999999995</c:v>
                </c:pt>
                <c:pt idx="11538">
                  <c:v>67.091999999999999</c:v>
                </c:pt>
                <c:pt idx="11539">
                  <c:v>67.075999999999993</c:v>
                </c:pt>
                <c:pt idx="11540">
                  <c:v>67.028999999999996</c:v>
                </c:pt>
                <c:pt idx="11541">
                  <c:v>66.518000000000001</c:v>
                </c:pt>
                <c:pt idx="11542">
                  <c:v>65.308000000000007</c:v>
                </c:pt>
                <c:pt idx="11543">
                  <c:v>65.262</c:v>
                </c:pt>
                <c:pt idx="11544">
                  <c:v>64.772000000000006</c:v>
                </c:pt>
                <c:pt idx="11545">
                  <c:v>64.644999999999996</c:v>
                </c:pt>
                <c:pt idx="11546">
                  <c:v>64.599999999999994</c:v>
                </c:pt>
                <c:pt idx="11547">
                  <c:v>64.117999999999995</c:v>
                </c:pt>
                <c:pt idx="11548">
                  <c:v>64.105000000000004</c:v>
                </c:pt>
                <c:pt idx="11549">
                  <c:v>64.061000000000007</c:v>
                </c:pt>
                <c:pt idx="11550">
                  <c:v>63.584000000000003</c:v>
                </c:pt>
                <c:pt idx="11551">
                  <c:v>63.572000000000003</c:v>
                </c:pt>
                <c:pt idx="11552">
                  <c:v>63.527999999999999</c:v>
                </c:pt>
                <c:pt idx="11553">
                  <c:v>63.055999999999997</c:v>
                </c:pt>
                <c:pt idx="11554">
                  <c:v>63.046999999999997</c:v>
                </c:pt>
                <c:pt idx="11555">
                  <c:v>63.005000000000003</c:v>
                </c:pt>
                <c:pt idx="11556">
                  <c:v>62.54</c:v>
                </c:pt>
                <c:pt idx="11557">
                  <c:v>62.529000000000003</c:v>
                </c:pt>
                <c:pt idx="11558">
                  <c:v>62.488</c:v>
                </c:pt>
                <c:pt idx="11559">
                  <c:v>62.031999999999996</c:v>
                </c:pt>
                <c:pt idx="11560">
                  <c:v>62.018999999999998</c:v>
                </c:pt>
                <c:pt idx="11561">
                  <c:v>61.975999999999999</c:v>
                </c:pt>
                <c:pt idx="11562">
                  <c:v>61.526000000000003</c:v>
                </c:pt>
                <c:pt idx="11563">
                  <c:v>61.518000000000001</c:v>
                </c:pt>
                <c:pt idx="11564">
                  <c:v>61.478000000000002</c:v>
                </c:pt>
                <c:pt idx="11565">
                  <c:v>61.036999999999999</c:v>
                </c:pt>
                <c:pt idx="11566">
                  <c:v>61.024000000000001</c:v>
                </c:pt>
                <c:pt idx="11567">
                  <c:v>60.984000000000002</c:v>
                </c:pt>
                <c:pt idx="11568">
                  <c:v>60.55</c:v>
                </c:pt>
                <c:pt idx="11569">
                  <c:v>60.54</c:v>
                </c:pt>
                <c:pt idx="11570">
                  <c:v>60.500999999999998</c:v>
                </c:pt>
                <c:pt idx="11571">
                  <c:v>60.076000000000001</c:v>
                </c:pt>
                <c:pt idx="11572">
                  <c:v>60.064</c:v>
                </c:pt>
                <c:pt idx="11573">
                  <c:v>60.024999999999999</c:v>
                </c:pt>
                <c:pt idx="11574">
                  <c:v>59.607999999999997</c:v>
                </c:pt>
                <c:pt idx="11575">
                  <c:v>59.595999999999997</c:v>
                </c:pt>
                <c:pt idx="11576">
                  <c:v>59.558999999999997</c:v>
                </c:pt>
                <c:pt idx="11577">
                  <c:v>59.148000000000003</c:v>
                </c:pt>
                <c:pt idx="11578">
                  <c:v>58.191000000000003</c:v>
                </c:pt>
                <c:pt idx="11579">
                  <c:v>58.155000000000001</c:v>
                </c:pt>
                <c:pt idx="11580">
                  <c:v>57.771999999999998</c:v>
                </c:pt>
                <c:pt idx="11581">
                  <c:v>57.765999999999998</c:v>
                </c:pt>
                <c:pt idx="11582">
                  <c:v>57.731000000000002</c:v>
                </c:pt>
                <c:pt idx="11583">
                  <c:v>57.356000000000002</c:v>
                </c:pt>
                <c:pt idx="11584">
                  <c:v>57.35</c:v>
                </c:pt>
                <c:pt idx="11585">
                  <c:v>57.316000000000003</c:v>
                </c:pt>
                <c:pt idx="11586">
                  <c:v>56.953000000000003</c:v>
                </c:pt>
                <c:pt idx="11587">
                  <c:v>56.947000000000003</c:v>
                </c:pt>
                <c:pt idx="11588">
                  <c:v>56.914000000000001</c:v>
                </c:pt>
                <c:pt idx="11589">
                  <c:v>56.567</c:v>
                </c:pt>
                <c:pt idx="11590">
                  <c:v>56.534999999999997</c:v>
                </c:pt>
                <c:pt idx="11591">
                  <c:v>56.191000000000003</c:v>
                </c:pt>
                <c:pt idx="11592">
                  <c:v>56.183999999999997</c:v>
                </c:pt>
                <c:pt idx="11593">
                  <c:v>56.152999999999999</c:v>
                </c:pt>
                <c:pt idx="11594">
                  <c:v>55.813000000000002</c:v>
                </c:pt>
                <c:pt idx="11595">
                  <c:v>55.783000000000001</c:v>
                </c:pt>
                <c:pt idx="11596">
                  <c:v>55.459000000000003</c:v>
                </c:pt>
                <c:pt idx="11597">
                  <c:v>55.448999999999998</c:v>
                </c:pt>
                <c:pt idx="11598">
                  <c:v>55.417999999999999</c:v>
                </c:pt>
                <c:pt idx="11599">
                  <c:v>55.103000000000002</c:v>
                </c:pt>
                <c:pt idx="11600">
                  <c:v>55.097999999999999</c:v>
                </c:pt>
                <c:pt idx="11601">
                  <c:v>55.069000000000003</c:v>
                </c:pt>
                <c:pt idx="11602">
                  <c:v>54.765000000000001</c:v>
                </c:pt>
                <c:pt idx="11603">
                  <c:v>54.758000000000003</c:v>
                </c:pt>
                <c:pt idx="11604">
                  <c:v>54.731000000000002</c:v>
                </c:pt>
                <c:pt idx="11605">
                  <c:v>54.438000000000002</c:v>
                </c:pt>
                <c:pt idx="11606">
                  <c:v>54.429000000000002</c:v>
                </c:pt>
                <c:pt idx="11607">
                  <c:v>54.404000000000003</c:v>
                </c:pt>
                <c:pt idx="11608">
                  <c:v>54.124000000000002</c:v>
                </c:pt>
                <c:pt idx="11609">
                  <c:v>54.115000000000002</c:v>
                </c:pt>
                <c:pt idx="11610">
                  <c:v>54.09</c:v>
                </c:pt>
                <c:pt idx="11611">
                  <c:v>53.819000000000003</c:v>
                </c:pt>
                <c:pt idx="11612">
                  <c:v>53.131</c:v>
                </c:pt>
                <c:pt idx="11613">
                  <c:v>53.109000000000002</c:v>
                </c:pt>
                <c:pt idx="11614">
                  <c:v>52.88</c:v>
                </c:pt>
                <c:pt idx="11615">
                  <c:v>52.82</c:v>
                </c:pt>
                <c:pt idx="11616">
                  <c:v>52.798999999999999</c:v>
                </c:pt>
                <c:pt idx="11617">
                  <c:v>52.584000000000003</c:v>
                </c:pt>
                <c:pt idx="11618">
                  <c:v>52.578000000000003</c:v>
                </c:pt>
                <c:pt idx="11619">
                  <c:v>52.558999999999997</c:v>
                </c:pt>
                <c:pt idx="11620">
                  <c:v>52.356000000000002</c:v>
                </c:pt>
                <c:pt idx="11621">
                  <c:v>52.348999999999997</c:v>
                </c:pt>
                <c:pt idx="11622">
                  <c:v>52.331000000000003</c:v>
                </c:pt>
                <c:pt idx="11623">
                  <c:v>52.139000000000003</c:v>
                </c:pt>
                <c:pt idx="11624">
                  <c:v>52.134</c:v>
                </c:pt>
                <c:pt idx="11625">
                  <c:v>52.116</c:v>
                </c:pt>
                <c:pt idx="11626">
                  <c:v>51.936999999999998</c:v>
                </c:pt>
                <c:pt idx="11627">
                  <c:v>51.932000000000002</c:v>
                </c:pt>
                <c:pt idx="11628">
                  <c:v>51.917000000000002</c:v>
                </c:pt>
                <c:pt idx="11629">
                  <c:v>51.750999999999998</c:v>
                </c:pt>
                <c:pt idx="11630">
                  <c:v>51.746000000000002</c:v>
                </c:pt>
                <c:pt idx="11631">
                  <c:v>51.731000000000002</c:v>
                </c:pt>
                <c:pt idx="11632">
                  <c:v>51.578000000000003</c:v>
                </c:pt>
                <c:pt idx="11633">
                  <c:v>51.573</c:v>
                </c:pt>
                <c:pt idx="11634">
                  <c:v>51.558999999999997</c:v>
                </c:pt>
                <c:pt idx="11635">
                  <c:v>51.417999999999999</c:v>
                </c:pt>
                <c:pt idx="11636">
                  <c:v>51.414999999999999</c:v>
                </c:pt>
                <c:pt idx="11637">
                  <c:v>51.402999999999999</c:v>
                </c:pt>
                <c:pt idx="11638">
                  <c:v>51.276000000000003</c:v>
                </c:pt>
                <c:pt idx="11639">
                  <c:v>51.271999999999998</c:v>
                </c:pt>
                <c:pt idx="11640">
                  <c:v>51.26</c:v>
                </c:pt>
                <c:pt idx="11641">
                  <c:v>51.146000000000001</c:v>
                </c:pt>
                <c:pt idx="11642">
                  <c:v>51.143000000000001</c:v>
                </c:pt>
                <c:pt idx="11643">
                  <c:v>51.133000000000003</c:v>
                </c:pt>
                <c:pt idx="11644">
                  <c:v>51.031999999999996</c:v>
                </c:pt>
                <c:pt idx="11645">
                  <c:v>51.029000000000003</c:v>
                </c:pt>
                <c:pt idx="11646">
                  <c:v>51.021000000000001</c:v>
                </c:pt>
                <c:pt idx="11647">
                  <c:v>43.642000000000003</c:v>
                </c:pt>
                <c:pt idx="11648">
                  <c:v>43.389000000000003</c:v>
                </c:pt>
                <c:pt idx="11649">
                  <c:v>12.032999999999999</c:v>
                </c:pt>
                <c:pt idx="11650">
                  <c:v>10.112</c:v>
                </c:pt>
                <c:pt idx="11651">
                  <c:v>10.082000000000001</c:v>
                </c:pt>
                <c:pt idx="11652">
                  <c:v>9.923</c:v>
                </c:pt>
                <c:pt idx="11653">
                  <c:v>9.2799999999999994</c:v>
                </c:pt>
                <c:pt idx="11654">
                  <c:v>9.2550000000000008</c:v>
                </c:pt>
                <c:pt idx="11655">
                  <c:v>8.4320000000000004</c:v>
                </c:pt>
                <c:pt idx="11656">
                  <c:v>8.4160000000000004</c:v>
                </c:pt>
                <c:pt idx="11657">
                  <c:v>8.3320000000000007</c:v>
                </c:pt>
                <c:pt idx="11658">
                  <c:v>8.0630000000000006</c:v>
                </c:pt>
                <c:pt idx="11659">
                  <c:v>8.0559999999999992</c:v>
                </c:pt>
                <c:pt idx="11660">
                  <c:v>7.9889999999999999</c:v>
                </c:pt>
                <c:pt idx="11661">
                  <c:v>7.9930000000000003</c:v>
                </c:pt>
                <c:pt idx="11662">
                  <c:v>8.0229999999999997</c:v>
                </c:pt>
                <c:pt idx="11663">
                  <c:v>8.2569999999999997</c:v>
                </c:pt>
                <c:pt idx="11664">
                  <c:v>8.2690000000000001</c:v>
                </c:pt>
                <c:pt idx="11665">
                  <c:v>8.3480000000000008</c:v>
                </c:pt>
                <c:pt idx="11666">
                  <c:v>8.7739999999999991</c:v>
                </c:pt>
                <c:pt idx="11667">
                  <c:v>8.7940000000000005</c:v>
                </c:pt>
                <c:pt idx="11668">
                  <c:v>13.755000000000001</c:v>
                </c:pt>
                <c:pt idx="11669">
                  <c:v>16.116</c:v>
                </c:pt>
                <c:pt idx="11670">
                  <c:v>16.716000000000001</c:v>
                </c:pt>
                <c:pt idx="11671">
                  <c:v>16.940999999999999</c:v>
                </c:pt>
                <c:pt idx="11672">
                  <c:v>19.437000000000001</c:v>
                </c:pt>
                <c:pt idx="11673">
                  <c:v>19.491</c:v>
                </c:pt>
                <c:pt idx="11674">
                  <c:v>19.731999999999999</c:v>
                </c:pt>
                <c:pt idx="11675">
                  <c:v>22.28</c:v>
                </c:pt>
                <c:pt idx="11676">
                  <c:v>22.347000000000001</c:v>
                </c:pt>
                <c:pt idx="11677">
                  <c:v>22.588999999999999</c:v>
                </c:pt>
                <c:pt idx="11678">
                  <c:v>25.181000000000001</c:v>
                </c:pt>
                <c:pt idx="11679">
                  <c:v>25.253</c:v>
                </c:pt>
                <c:pt idx="11680">
                  <c:v>25.492999999999999</c:v>
                </c:pt>
                <c:pt idx="11681">
                  <c:v>28.137</c:v>
                </c:pt>
                <c:pt idx="11682">
                  <c:v>28.192</c:v>
                </c:pt>
                <c:pt idx="11683">
                  <c:v>28.434000000000001</c:v>
                </c:pt>
                <c:pt idx="11684">
                  <c:v>29.518999999999998</c:v>
                </c:pt>
                <c:pt idx="11685">
                  <c:v>35.323</c:v>
                </c:pt>
                <c:pt idx="11686">
                  <c:v>35.58</c:v>
                </c:pt>
                <c:pt idx="11687">
                  <c:v>38.249000000000002</c:v>
                </c:pt>
                <c:pt idx="11688">
                  <c:v>38.950000000000003</c:v>
                </c:pt>
                <c:pt idx="11689">
                  <c:v>39.198999999999998</c:v>
                </c:pt>
                <c:pt idx="11690">
                  <c:v>41.872999999999998</c:v>
                </c:pt>
                <c:pt idx="11691">
                  <c:v>41.963999999999999</c:v>
                </c:pt>
                <c:pt idx="11692">
                  <c:v>42.213999999999999</c:v>
                </c:pt>
                <c:pt idx="11693">
                  <c:v>44.893999999999998</c:v>
                </c:pt>
                <c:pt idx="11694">
                  <c:v>44.975999999999999</c:v>
                </c:pt>
                <c:pt idx="11695">
                  <c:v>45.216999999999999</c:v>
                </c:pt>
                <c:pt idx="11696">
                  <c:v>47.905999999999999</c:v>
                </c:pt>
                <c:pt idx="11697">
                  <c:v>47.994999999999997</c:v>
                </c:pt>
                <c:pt idx="11698">
                  <c:v>48.241</c:v>
                </c:pt>
                <c:pt idx="11699">
                  <c:v>50.948</c:v>
                </c:pt>
                <c:pt idx="11700">
                  <c:v>51.012999999999998</c:v>
                </c:pt>
                <c:pt idx="11701">
                  <c:v>51.255000000000003</c:v>
                </c:pt>
                <c:pt idx="11702">
                  <c:v>53.957999999999998</c:v>
                </c:pt>
                <c:pt idx="11703">
                  <c:v>54.046999999999997</c:v>
                </c:pt>
                <c:pt idx="11704">
                  <c:v>54.292999999999999</c:v>
                </c:pt>
                <c:pt idx="11705">
                  <c:v>57.01</c:v>
                </c:pt>
                <c:pt idx="11706">
                  <c:v>57.073</c:v>
                </c:pt>
                <c:pt idx="11707">
                  <c:v>57.314999999999998</c:v>
                </c:pt>
                <c:pt idx="11708">
                  <c:v>60.036000000000001</c:v>
                </c:pt>
                <c:pt idx="11709">
                  <c:v>60.104999999999997</c:v>
                </c:pt>
                <c:pt idx="11710">
                  <c:v>60.351999999999997</c:v>
                </c:pt>
                <c:pt idx="11711">
                  <c:v>63.06</c:v>
                </c:pt>
                <c:pt idx="11712">
                  <c:v>63.14</c:v>
                </c:pt>
                <c:pt idx="11713">
                  <c:v>63.381999999999998</c:v>
                </c:pt>
                <c:pt idx="11714">
                  <c:v>66.105999999999995</c:v>
                </c:pt>
                <c:pt idx="11715">
                  <c:v>66.174000000000007</c:v>
                </c:pt>
                <c:pt idx="11716">
                  <c:v>66.417000000000002</c:v>
                </c:pt>
                <c:pt idx="11717">
                  <c:v>69.14</c:v>
                </c:pt>
                <c:pt idx="11718">
                  <c:v>69.212999999999994</c:v>
                </c:pt>
                <c:pt idx="11719">
                  <c:v>69.454999999999998</c:v>
                </c:pt>
                <c:pt idx="11720">
                  <c:v>72.183999999999997</c:v>
                </c:pt>
                <c:pt idx="11721">
                  <c:v>77.974000000000004</c:v>
                </c:pt>
                <c:pt idx="11722">
                  <c:v>78.215999999999994</c:v>
                </c:pt>
                <c:pt idx="11723">
                  <c:v>80.94</c:v>
                </c:pt>
                <c:pt idx="11724">
                  <c:v>80.986999999999995</c:v>
                </c:pt>
                <c:pt idx="11725">
                  <c:v>81.236999999999995</c:v>
                </c:pt>
                <c:pt idx="11726">
                  <c:v>83.94</c:v>
                </c:pt>
                <c:pt idx="11727">
                  <c:v>83.986999999999995</c:v>
                </c:pt>
                <c:pt idx="11728">
                  <c:v>84.236000000000004</c:v>
                </c:pt>
                <c:pt idx="11729">
                  <c:v>86.957999999999998</c:v>
                </c:pt>
                <c:pt idx="11730">
                  <c:v>87.004999999999995</c:v>
                </c:pt>
                <c:pt idx="11731">
                  <c:v>87.25</c:v>
                </c:pt>
                <c:pt idx="11732">
                  <c:v>90.23</c:v>
                </c:pt>
                <c:pt idx="11733">
                  <c:v>92.986000000000004</c:v>
                </c:pt>
                <c:pt idx="11734">
                  <c:v>93.033000000000001</c:v>
                </c:pt>
                <c:pt idx="11735">
                  <c:v>93.274000000000001</c:v>
                </c:pt>
                <c:pt idx="11736">
                  <c:v>96.013000000000005</c:v>
                </c:pt>
                <c:pt idx="11737">
                  <c:v>96.061000000000007</c:v>
                </c:pt>
                <c:pt idx="11738">
                  <c:v>96.317999999999998</c:v>
                </c:pt>
                <c:pt idx="11739">
                  <c:v>99.061999999999998</c:v>
                </c:pt>
                <c:pt idx="11740">
                  <c:v>99.114000000000004</c:v>
                </c:pt>
                <c:pt idx="11741">
                  <c:v>99.373999999999995</c:v>
                </c:pt>
                <c:pt idx="11742">
                  <c:v>102.11199999999999</c:v>
                </c:pt>
                <c:pt idx="11743">
                  <c:v>102.16500000000001</c:v>
                </c:pt>
                <c:pt idx="11744">
                  <c:v>102.41200000000001</c:v>
                </c:pt>
                <c:pt idx="11745">
                  <c:v>105.169</c:v>
                </c:pt>
                <c:pt idx="11746">
                  <c:v>105.21599999999999</c:v>
                </c:pt>
                <c:pt idx="11747">
                  <c:v>105.45699999999999</c:v>
                </c:pt>
                <c:pt idx="11748">
                  <c:v>108.19499999999999</c:v>
                </c:pt>
                <c:pt idx="11749">
                  <c:v>108.242</c:v>
                </c:pt>
                <c:pt idx="11750">
                  <c:v>108.488</c:v>
                </c:pt>
                <c:pt idx="11751">
                  <c:v>111.223</c:v>
                </c:pt>
                <c:pt idx="11752">
                  <c:v>111.27</c:v>
                </c:pt>
                <c:pt idx="11753">
                  <c:v>111.51300000000001</c:v>
                </c:pt>
                <c:pt idx="11754">
                  <c:v>114.23</c:v>
                </c:pt>
                <c:pt idx="11755">
                  <c:v>120.938</c:v>
                </c:pt>
                <c:pt idx="11756">
                  <c:v>121.205</c:v>
                </c:pt>
                <c:pt idx="11757">
                  <c:v>123.926</c:v>
                </c:pt>
                <c:pt idx="11758">
                  <c:v>124.617</c:v>
                </c:pt>
                <c:pt idx="11759">
                  <c:v>124.858</c:v>
                </c:pt>
                <c:pt idx="11760">
                  <c:v>127.583</c:v>
                </c:pt>
                <c:pt idx="11761">
                  <c:v>127.65900000000001</c:v>
                </c:pt>
                <c:pt idx="11762">
                  <c:v>127.899</c:v>
                </c:pt>
                <c:pt idx="11763">
                  <c:v>130.60300000000001</c:v>
                </c:pt>
                <c:pt idx="11764">
                  <c:v>130.70400000000001</c:v>
                </c:pt>
                <c:pt idx="11765">
                  <c:v>130.94999999999999</c:v>
                </c:pt>
                <c:pt idx="11766">
                  <c:v>133.67500000000001</c:v>
                </c:pt>
                <c:pt idx="11767">
                  <c:v>133.74799999999999</c:v>
                </c:pt>
                <c:pt idx="11768">
                  <c:v>133.989</c:v>
                </c:pt>
                <c:pt idx="11769">
                  <c:v>136.71100000000001</c:v>
                </c:pt>
                <c:pt idx="11770">
                  <c:v>136.792</c:v>
                </c:pt>
                <c:pt idx="11771">
                  <c:v>137.03700000000001</c:v>
                </c:pt>
                <c:pt idx="11772">
                  <c:v>139.762</c:v>
                </c:pt>
                <c:pt idx="11773">
                  <c:v>139.83799999999999</c:v>
                </c:pt>
                <c:pt idx="11774">
                  <c:v>140.083</c:v>
                </c:pt>
                <c:pt idx="11775">
                  <c:v>142.80799999999999</c:v>
                </c:pt>
                <c:pt idx="11776">
                  <c:v>142.88800000000001</c:v>
                </c:pt>
                <c:pt idx="11777">
                  <c:v>143.12899999999999</c:v>
                </c:pt>
                <c:pt idx="11778">
                  <c:v>145.85400000000001</c:v>
                </c:pt>
                <c:pt idx="11779">
                  <c:v>145.92699999999999</c:v>
                </c:pt>
                <c:pt idx="11780">
                  <c:v>146.16800000000001</c:v>
                </c:pt>
                <c:pt idx="11781">
                  <c:v>148.9</c:v>
                </c:pt>
                <c:pt idx="11782">
                  <c:v>148.976</c:v>
                </c:pt>
                <c:pt idx="11783">
                  <c:v>149.22399999999999</c:v>
                </c:pt>
                <c:pt idx="11784">
                  <c:v>151.947</c:v>
                </c:pt>
                <c:pt idx="11785">
                  <c:v>152.017</c:v>
                </c:pt>
                <c:pt idx="11786">
                  <c:v>152.26</c:v>
                </c:pt>
                <c:pt idx="11787">
                  <c:v>154.99600000000001</c:v>
                </c:pt>
                <c:pt idx="11788">
                  <c:v>155.06800000000001</c:v>
                </c:pt>
                <c:pt idx="11789">
                  <c:v>155.316</c:v>
                </c:pt>
                <c:pt idx="11790">
                  <c:v>158.023</c:v>
                </c:pt>
                <c:pt idx="11791">
                  <c:v>163.84800000000001</c:v>
                </c:pt>
                <c:pt idx="11792">
                  <c:v>164.10400000000001</c:v>
                </c:pt>
                <c:pt idx="11793">
                  <c:v>166.81899999999999</c:v>
                </c:pt>
                <c:pt idx="11794">
                  <c:v>167.52500000000001</c:v>
                </c:pt>
                <c:pt idx="11795">
                  <c:v>167.76499999999999</c:v>
                </c:pt>
                <c:pt idx="11796">
                  <c:v>170.98599999999999</c:v>
                </c:pt>
                <c:pt idx="11797">
                  <c:v>173.70500000000001</c:v>
                </c:pt>
                <c:pt idx="11798">
                  <c:v>173.756</c:v>
                </c:pt>
                <c:pt idx="11799">
                  <c:v>174.00200000000001</c:v>
                </c:pt>
                <c:pt idx="11800">
                  <c:v>176.73599999999999</c:v>
                </c:pt>
                <c:pt idx="11801">
                  <c:v>176.78700000000001</c:v>
                </c:pt>
                <c:pt idx="11802">
                  <c:v>177.03299999999999</c:v>
                </c:pt>
                <c:pt idx="11803">
                  <c:v>180.03700000000001</c:v>
                </c:pt>
                <c:pt idx="11804">
                  <c:v>182.75700000000001</c:v>
                </c:pt>
                <c:pt idx="11805">
                  <c:v>182.81399999999999</c:v>
                </c:pt>
                <c:pt idx="11806">
                  <c:v>183.05500000000001</c:v>
                </c:pt>
                <c:pt idx="11807">
                  <c:v>185.786</c:v>
                </c:pt>
                <c:pt idx="11808">
                  <c:v>185.83799999999999</c:v>
                </c:pt>
                <c:pt idx="11809">
                  <c:v>186.083</c:v>
                </c:pt>
                <c:pt idx="11810">
                  <c:v>188.816</c:v>
                </c:pt>
                <c:pt idx="11811">
                  <c:v>188.87200000000001</c:v>
                </c:pt>
                <c:pt idx="11812">
                  <c:v>189.125</c:v>
                </c:pt>
                <c:pt idx="11813">
                  <c:v>191.85400000000001</c:v>
                </c:pt>
                <c:pt idx="11814">
                  <c:v>191.90600000000001</c:v>
                </c:pt>
                <c:pt idx="11815">
                  <c:v>192.154</c:v>
                </c:pt>
                <c:pt idx="11816">
                  <c:v>194.89099999999999</c:v>
                </c:pt>
                <c:pt idx="11817">
                  <c:v>194.94300000000001</c:v>
                </c:pt>
                <c:pt idx="11818">
                  <c:v>195.19</c:v>
                </c:pt>
                <c:pt idx="11819">
                  <c:v>197.93</c:v>
                </c:pt>
                <c:pt idx="11820">
                  <c:v>197.98599999999999</c:v>
                </c:pt>
                <c:pt idx="11821">
                  <c:v>198.239</c:v>
                </c:pt>
                <c:pt idx="11822">
                  <c:v>200.958</c:v>
                </c:pt>
                <c:pt idx="11823">
                  <c:v>206.75700000000001</c:v>
                </c:pt>
                <c:pt idx="11824">
                  <c:v>206.999</c:v>
                </c:pt>
                <c:pt idx="11825">
                  <c:v>209.715</c:v>
                </c:pt>
                <c:pt idx="11826">
                  <c:v>210.44200000000001</c:v>
                </c:pt>
                <c:pt idx="11827">
                  <c:v>210.68299999999999</c:v>
                </c:pt>
                <c:pt idx="11828">
                  <c:v>213.40100000000001</c:v>
                </c:pt>
                <c:pt idx="11829">
                  <c:v>213.48599999999999</c:v>
                </c:pt>
                <c:pt idx="11830">
                  <c:v>213.726</c:v>
                </c:pt>
                <c:pt idx="11831">
                  <c:v>216.44300000000001</c:v>
                </c:pt>
                <c:pt idx="11832">
                  <c:v>216.53100000000001</c:v>
                </c:pt>
                <c:pt idx="11833">
                  <c:v>216.77600000000001</c:v>
                </c:pt>
                <c:pt idx="11834">
                  <c:v>219.523</c:v>
                </c:pt>
                <c:pt idx="11835">
                  <c:v>219.577</c:v>
                </c:pt>
                <c:pt idx="11836">
                  <c:v>219.81800000000001</c:v>
                </c:pt>
                <c:pt idx="11837">
                  <c:v>222.55500000000001</c:v>
                </c:pt>
                <c:pt idx="11838">
                  <c:v>222.62100000000001</c:v>
                </c:pt>
                <c:pt idx="11839">
                  <c:v>222.87</c:v>
                </c:pt>
                <c:pt idx="11840">
                  <c:v>225.58799999999999</c:v>
                </c:pt>
                <c:pt idx="11841">
                  <c:v>225.67099999999999</c:v>
                </c:pt>
                <c:pt idx="11842">
                  <c:v>225.92099999999999</c:v>
                </c:pt>
                <c:pt idx="11843">
                  <c:v>228.66</c:v>
                </c:pt>
                <c:pt idx="11844">
                  <c:v>228.71199999999999</c:v>
                </c:pt>
                <c:pt idx="11845">
                  <c:v>228.953</c:v>
                </c:pt>
                <c:pt idx="11846">
                  <c:v>232.04</c:v>
                </c:pt>
                <c:pt idx="11847">
                  <c:v>234.76300000000001</c:v>
                </c:pt>
                <c:pt idx="11848">
                  <c:v>234.82</c:v>
                </c:pt>
                <c:pt idx="11849">
                  <c:v>235.06100000000001</c:v>
                </c:pt>
                <c:pt idx="11850">
                  <c:v>237.78800000000001</c:v>
                </c:pt>
                <c:pt idx="11851">
                  <c:v>237.845</c:v>
                </c:pt>
                <c:pt idx="11852">
                  <c:v>238.08600000000001</c:v>
                </c:pt>
                <c:pt idx="11853">
                  <c:v>240.83799999999999</c:v>
                </c:pt>
                <c:pt idx="11854">
                  <c:v>240.89500000000001</c:v>
                </c:pt>
                <c:pt idx="11855">
                  <c:v>241.13499999999999</c:v>
                </c:pt>
                <c:pt idx="11856">
                  <c:v>243.87700000000001</c:v>
                </c:pt>
                <c:pt idx="11857">
                  <c:v>243.93600000000001</c:v>
                </c:pt>
                <c:pt idx="11858">
                  <c:v>244.17699999999999</c:v>
                </c:pt>
                <c:pt idx="11859">
                  <c:v>246.899</c:v>
                </c:pt>
                <c:pt idx="11860">
                  <c:v>257.142</c:v>
                </c:pt>
                <c:pt idx="11861">
                  <c:v>257.12200000000001</c:v>
                </c:pt>
                <c:pt idx="11862">
                  <c:v>256.91399999999999</c:v>
                </c:pt>
                <c:pt idx="11863">
                  <c:v>256.85899999999998</c:v>
                </c:pt>
                <c:pt idx="11864">
                  <c:v>256.83999999999997</c:v>
                </c:pt>
                <c:pt idx="11865">
                  <c:v>256.63099999999997</c:v>
                </c:pt>
                <c:pt idx="11866">
                  <c:v>256.62700000000001</c:v>
                </c:pt>
                <c:pt idx="11867">
                  <c:v>256.60899999999998</c:v>
                </c:pt>
                <c:pt idx="11868">
                  <c:v>256.40300000000002</c:v>
                </c:pt>
                <c:pt idx="11869">
                  <c:v>256.39600000000002</c:v>
                </c:pt>
                <c:pt idx="11870">
                  <c:v>256.37900000000002</c:v>
                </c:pt>
                <c:pt idx="11871">
                  <c:v>256.17500000000001</c:v>
                </c:pt>
                <c:pt idx="11872">
                  <c:v>256.16800000000001</c:v>
                </c:pt>
                <c:pt idx="11873">
                  <c:v>256.14999999999998</c:v>
                </c:pt>
                <c:pt idx="11874">
                  <c:v>255.947</c:v>
                </c:pt>
                <c:pt idx="11875">
                  <c:v>255.94</c:v>
                </c:pt>
                <c:pt idx="11876">
                  <c:v>255.922</c:v>
                </c:pt>
                <c:pt idx="11877">
                  <c:v>255.72200000000001</c:v>
                </c:pt>
                <c:pt idx="11878">
                  <c:v>255.715</c:v>
                </c:pt>
                <c:pt idx="11879">
                  <c:v>255.697</c:v>
                </c:pt>
                <c:pt idx="11880">
                  <c:v>255.499</c:v>
                </c:pt>
                <c:pt idx="11881">
                  <c:v>255.49100000000001</c:v>
                </c:pt>
                <c:pt idx="11882">
                  <c:v>255.47300000000001</c:v>
                </c:pt>
                <c:pt idx="11883">
                  <c:v>255.27699999999999</c:v>
                </c:pt>
                <c:pt idx="11884">
                  <c:v>255.26900000000001</c:v>
                </c:pt>
                <c:pt idx="11885">
                  <c:v>255.251</c:v>
                </c:pt>
                <c:pt idx="11886">
                  <c:v>255.05500000000001</c:v>
                </c:pt>
                <c:pt idx="11887">
                  <c:v>255.048</c:v>
                </c:pt>
                <c:pt idx="11888">
                  <c:v>255.03100000000001</c:v>
                </c:pt>
                <c:pt idx="11889">
                  <c:v>254.83799999999999</c:v>
                </c:pt>
                <c:pt idx="11890">
                  <c:v>254.82900000000001</c:v>
                </c:pt>
                <c:pt idx="11891">
                  <c:v>254.81200000000001</c:v>
                </c:pt>
                <c:pt idx="11892">
                  <c:v>254.62</c:v>
                </c:pt>
                <c:pt idx="11893">
                  <c:v>254.61199999999999</c:v>
                </c:pt>
                <c:pt idx="11894">
                  <c:v>254.596</c:v>
                </c:pt>
                <c:pt idx="11895">
                  <c:v>254.39400000000001</c:v>
                </c:pt>
                <c:pt idx="11896">
                  <c:v>254.37700000000001</c:v>
                </c:pt>
                <c:pt idx="11897">
                  <c:v>254.18700000000001</c:v>
                </c:pt>
                <c:pt idx="11898">
                  <c:v>254.166</c:v>
                </c:pt>
                <c:pt idx="11899">
                  <c:v>253.977</c:v>
                </c:pt>
                <c:pt idx="11900">
                  <c:v>253.547</c:v>
                </c:pt>
                <c:pt idx="11901">
                  <c:v>253.53</c:v>
                </c:pt>
                <c:pt idx="11902">
                  <c:v>253.345</c:v>
                </c:pt>
                <c:pt idx="11903">
                  <c:v>253.298</c:v>
                </c:pt>
                <c:pt idx="11904">
                  <c:v>253.28100000000001</c:v>
                </c:pt>
                <c:pt idx="11905">
                  <c:v>253.1</c:v>
                </c:pt>
                <c:pt idx="11906">
                  <c:v>253.09299999999999</c:v>
                </c:pt>
                <c:pt idx="11907">
                  <c:v>253.077</c:v>
                </c:pt>
                <c:pt idx="11908">
                  <c:v>252.89599999999999</c:v>
                </c:pt>
                <c:pt idx="11909">
                  <c:v>252.89</c:v>
                </c:pt>
                <c:pt idx="11910">
                  <c:v>252.87299999999999</c:v>
                </c:pt>
                <c:pt idx="11911">
                  <c:v>252.69200000000001</c:v>
                </c:pt>
                <c:pt idx="11912">
                  <c:v>252.68799999999999</c:v>
                </c:pt>
                <c:pt idx="11913">
                  <c:v>252.673</c:v>
                </c:pt>
                <c:pt idx="11914">
                  <c:v>252.494</c:v>
                </c:pt>
                <c:pt idx="11915">
                  <c:v>252.488</c:v>
                </c:pt>
                <c:pt idx="11916">
                  <c:v>252.47200000000001</c:v>
                </c:pt>
                <c:pt idx="11917">
                  <c:v>252.29599999999999</c:v>
                </c:pt>
                <c:pt idx="11918">
                  <c:v>252.29</c:v>
                </c:pt>
                <c:pt idx="11919">
                  <c:v>252.27500000000001</c:v>
                </c:pt>
                <c:pt idx="11920">
                  <c:v>252.101</c:v>
                </c:pt>
                <c:pt idx="11921">
                  <c:v>252.09399999999999</c:v>
                </c:pt>
                <c:pt idx="11922">
                  <c:v>252.07900000000001</c:v>
                </c:pt>
                <c:pt idx="11923">
                  <c:v>251.905</c:v>
                </c:pt>
                <c:pt idx="11924">
                  <c:v>251.899</c:v>
                </c:pt>
                <c:pt idx="11925">
                  <c:v>251.88399999999999</c:v>
                </c:pt>
                <c:pt idx="11926">
                  <c:v>251.71199999999999</c:v>
                </c:pt>
                <c:pt idx="11927">
                  <c:v>251.70699999999999</c:v>
                </c:pt>
                <c:pt idx="11928">
                  <c:v>251.69200000000001</c:v>
                </c:pt>
                <c:pt idx="11929">
                  <c:v>251.52</c:v>
                </c:pt>
                <c:pt idx="11930">
                  <c:v>251.51599999999999</c:v>
                </c:pt>
                <c:pt idx="11931">
                  <c:v>251.501</c:v>
                </c:pt>
                <c:pt idx="11932">
                  <c:v>251.33199999999999</c:v>
                </c:pt>
                <c:pt idx="11933">
                  <c:v>251.32599999999999</c:v>
                </c:pt>
                <c:pt idx="11934">
                  <c:v>251.31200000000001</c:v>
                </c:pt>
                <c:pt idx="11935">
                  <c:v>251.14400000000001</c:v>
                </c:pt>
                <c:pt idx="11936">
                  <c:v>242.155</c:v>
                </c:pt>
                <c:pt idx="11937">
                  <c:v>241.999</c:v>
                </c:pt>
                <c:pt idx="11938">
                  <c:v>240.374</c:v>
                </c:pt>
                <c:pt idx="11939">
                  <c:v>239.32</c:v>
                </c:pt>
                <c:pt idx="11940">
                  <c:v>239.167</c:v>
                </c:pt>
                <c:pt idx="11941">
                  <c:v>237.54400000000001</c:v>
                </c:pt>
                <c:pt idx="11942">
                  <c:v>237.50800000000001</c:v>
                </c:pt>
                <c:pt idx="11943">
                  <c:v>237.363</c:v>
                </c:pt>
                <c:pt idx="11944">
                  <c:v>235.75800000000001</c:v>
                </c:pt>
                <c:pt idx="11945">
                  <c:v>235.69399999999999</c:v>
                </c:pt>
                <c:pt idx="11946">
                  <c:v>235.54599999999999</c:v>
                </c:pt>
                <c:pt idx="11947">
                  <c:v>233.911</c:v>
                </c:pt>
                <c:pt idx="11948">
                  <c:v>233.87799999999999</c:v>
                </c:pt>
                <c:pt idx="11949">
                  <c:v>233.73</c:v>
                </c:pt>
                <c:pt idx="11950">
                  <c:v>232.11699999999999</c:v>
                </c:pt>
                <c:pt idx="11951">
                  <c:v>232.06200000000001</c:v>
                </c:pt>
                <c:pt idx="11952">
                  <c:v>231.91499999999999</c:v>
                </c:pt>
                <c:pt idx="11953">
                  <c:v>230.297</c:v>
                </c:pt>
                <c:pt idx="11954">
                  <c:v>226.03899999999999</c:v>
                </c:pt>
                <c:pt idx="11955">
                  <c:v>225.88900000000001</c:v>
                </c:pt>
                <c:pt idx="11956">
                  <c:v>224.27699999999999</c:v>
                </c:pt>
                <c:pt idx="11957">
                  <c:v>223.851</c:v>
                </c:pt>
                <c:pt idx="11958">
                  <c:v>223.70099999999999</c:v>
                </c:pt>
                <c:pt idx="11959">
                  <c:v>222.07599999999999</c:v>
                </c:pt>
                <c:pt idx="11960">
                  <c:v>200.14400000000001</c:v>
                </c:pt>
                <c:pt idx="11961">
                  <c:v>200.00200000000001</c:v>
                </c:pt>
                <c:pt idx="11962">
                  <c:v>198.41</c:v>
                </c:pt>
                <c:pt idx="11963">
                  <c:v>197.98099999999999</c:v>
                </c:pt>
                <c:pt idx="11964">
                  <c:v>197.834</c:v>
                </c:pt>
                <c:pt idx="11965">
                  <c:v>196.24299999999999</c:v>
                </c:pt>
                <c:pt idx="11966">
                  <c:v>196.19</c:v>
                </c:pt>
                <c:pt idx="11967">
                  <c:v>196.04900000000001</c:v>
                </c:pt>
                <c:pt idx="11968">
                  <c:v>194.46299999999999</c:v>
                </c:pt>
                <c:pt idx="11969">
                  <c:v>125.151</c:v>
                </c:pt>
                <c:pt idx="11970">
                  <c:v>125.01300000000001</c:v>
                </c:pt>
                <c:pt idx="11971">
                  <c:v>123.52500000000001</c:v>
                </c:pt>
                <c:pt idx="11972">
                  <c:v>123.152</c:v>
                </c:pt>
                <c:pt idx="11973">
                  <c:v>123.015</c:v>
                </c:pt>
                <c:pt idx="11974">
                  <c:v>121.535</c:v>
                </c:pt>
                <c:pt idx="11975">
                  <c:v>121.503</c:v>
                </c:pt>
                <c:pt idx="11976">
                  <c:v>121.373</c:v>
                </c:pt>
                <c:pt idx="11977">
                  <c:v>119.892</c:v>
                </c:pt>
                <c:pt idx="11978">
                  <c:v>119.86</c:v>
                </c:pt>
                <c:pt idx="11979">
                  <c:v>119.73099999999999</c:v>
                </c:pt>
                <c:pt idx="11980">
                  <c:v>118.264</c:v>
                </c:pt>
                <c:pt idx="11981">
                  <c:v>118.22499999999999</c:v>
                </c:pt>
                <c:pt idx="11982">
                  <c:v>118.096</c:v>
                </c:pt>
                <c:pt idx="11983">
                  <c:v>116.646</c:v>
                </c:pt>
                <c:pt idx="11984">
                  <c:v>116.59699999999999</c:v>
                </c:pt>
                <c:pt idx="11985">
                  <c:v>116.468</c:v>
                </c:pt>
                <c:pt idx="11986">
                  <c:v>115.011</c:v>
                </c:pt>
                <c:pt idx="11987">
                  <c:v>114.976</c:v>
                </c:pt>
                <c:pt idx="11988">
                  <c:v>114.848</c:v>
                </c:pt>
                <c:pt idx="11989">
                  <c:v>113.39700000000001</c:v>
                </c:pt>
                <c:pt idx="11990">
                  <c:v>113.363</c:v>
                </c:pt>
                <c:pt idx="11991">
                  <c:v>113.23399999999999</c:v>
                </c:pt>
                <c:pt idx="11992">
                  <c:v>111.789</c:v>
                </c:pt>
                <c:pt idx="11993">
                  <c:v>111.759</c:v>
                </c:pt>
                <c:pt idx="11994">
                  <c:v>111.63</c:v>
                </c:pt>
                <c:pt idx="11995">
                  <c:v>110.19799999999999</c:v>
                </c:pt>
                <c:pt idx="11996">
                  <c:v>110.164</c:v>
                </c:pt>
                <c:pt idx="11997">
                  <c:v>110.036</c:v>
                </c:pt>
                <c:pt idx="11998">
                  <c:v>108.611</c:v>
                </c:pt>
                <c:pt idx="11999">
                  <c:v>108.574</c:v>
                </c:pt>
                <c:pt idx="12000">
                  <c:v>108.449</c:v>
                </c:pt>
                <c:pt idx="12001">
                  <c:v>107.042</c:v>
                </c:pt>
                <c:pt idx="12002">
                  <c:v>77.474999999999994</c:v>
                </c:pt>
                <c:pt idx="12003">
                  <c:v>77.418999999999997</c:v>
                </c:pt>
                <c:pt idx="12004">
                  <c:v>76.856999999999999</c:v>
                </c:pt>
                <c:pt idx="12005">
                  <c:v>76.718999999999994</c:v>
                </c:pt>
                <c:pt idx="12006">
                  <c:v>76.664000000000001</c:v>
                </c:pt>
                <c:pt idx="12007">
                  <c:v>76.111000000000004</c:v>
                </c:pt>
                <c:pt idx="12008">
                  <c:v>76.097999999999999</c:v>
                </c:pt>
                <c:pt idx="12009">
                  <c:v>76.046000000000006</c:v>
                </c:pt>
                <c:pt idx="12010">
                  <c:v>75.495999999999995</c:v>
                </c:pt>
                <c:pt idx="12011">
                  <c:v>75.481999999999999</c:v>
                </c:pt>
                <c:pt idx="12012">
                  <c:v>75.432000000000002</c:v>
                </c:pt>
                <c:pt idx="12013">
                  <c:v>74.885000000000005</c:v>
                </c:pt>
                <c:pt idx="12014">
                  <c:v>74.872</c:v>
                </c:pt>
                <c:pt idx="12015">
                  <c:v>74.819000000000003</c:v>
                </c:pt>
                <c:pt idx="12016">
                  <c:v>74.28</c:v>
                </c:pt>
                <c:pt idx="12017">
                  <c:v>74.266000000000005</c:v>
                </c:pt>
                <c:pt idx="12018">
                  <c:v>74.216999999999999</c:v>
                </c:pt>
                <c:pt idx="12019">
                  <c:v>73.992000000000004</c:v>
                </c:pt>
                <c:pt idx="12020">
                  <c:v>73.966999999999999</c:v>
                </c:pt>
                <c:pt idx="12021">
                  <c:v>73.915000000000006</c:v>
                </c:pt>
                <c:pt idx="12022">
                  <c:v>73.694000000000003</c:v>
                </c:pt>
                <c:pt idx="12023">
                  <c:v>73.67</c:v>
                </c:pt>
                <c:pt idx="12024">
                  <c:v>73.619</c:v>
                </c:pt>
                <c:pt idx="12025">
                  <c:v>73.400000000000006</c:v>
                </c:pt>
                <c:pt idx="12026">
                  <c:v>72.234999999999999</c:v>
                </c:pt>
                <c:pt idx="12027">
                  <c:v>72.185000000000002</c:v>
                </c:pt>
                <c:pt idx="12028">
                  <c:v>71.668999999999997</c:v>
                </c:pt>
                <c:pt idx="12029">
                  <c:v>71.534000000000006</c:v>
                </c:pt>
                <c:pt idx="12030">
                  <c:v>71.483999999999995</c:v>
                </c:pt>
                <c:pt idx="12031">
                  <c:v>70.968999999999994</c:v>
                </c:pt>
                <c:pt idx="12032">
                  <c:v>70.960999999999999</c:v>
                </c:pt>
                <c:pt idx="12033">
                  <c:v>70.914000000000001</c:v>
                </c:pt>
                <c:pt idx="12034">
                  <c:v>70.408000000000001</c:v>
                </c:pt>
                <c:pt idx="12035">
                  <c:v>70.393000000000001</c:v>
                </c:pt>
                <c:pt idx="12036">
                  <c:v>70.346000000000004</c:v>
                </c:pt>
                <c:pt idx="12037">
                  <c:v>69.841999999999999</c:v>
                </c:pt>
                <c:pt idx="12038">
                  <c:v>69.831000000000003</c:v>
                </c:pt>
                <c:pt idx="12039">
                  <c:v>69.784999999999997</c:v>
                </c:pt>
                <c:pt idx="12040">
                  <c:v>69.287000000000006</c:v>
                </c:pt>
                <c:pt idx="12041">
                  <c:v>69.275000000000006</c:v>
                </c:pt>
                <c:pt idx="12042">
                  <c:v>69.23</c:v>
                </c:pt>
                <c:pt idx="12043">
                  <c:v>68.739999999999995</c:v>
                </c:pt>
                <c:pt idx="12044">
                  <c:v>68.727000000000004</c:v>
                </c:pt>
                <c:pt idx="12045">
                  <c:v>68.682000000000002</c:v>
                </c:pt>
                <c:pt idx="12046">
                  <c:v>68.197999999999993</c:v>
                </c:pt>
                <c:pt idx="12047">
                  <c:v>68.185000000000002</c:v>
                </c:pt>
                <c:pt idx="12048">
                  <c:v>68.14</c:v>
                </c:pt>
                <c:pt idx="12049">
                  <c:v>67.664000000000001</c:v>
                </c:pt>
                <c:pt idx="12050">
                  <c:v>67.650000000000006</c:v>
                </c:pt>
                <c:pt idx="12051">
                  <c:v>67.605999999999995</c:v>
                </c:pt>
                <c:pt idx="12052">
                  <c:v>67.41</c:v>
                </c:pt>
                <c:pt idx="12053">
                  <c:v>67.387</c:v>
                </c:pt>
                <c:pt idx="12054">
                  <c:v>67.343000000000004</c:v>
                </c:pt>
                <c:pt idx="12055">
                  <c:v>67.147000000000006</c:v>
                </c:pt>
                <c:pt idx="12056">
                  <c:v>67.126000000000005</c:v>
                </c:pt>
                <c:pt idx="12057">
                  <c:v>67.081000000000003</c:v>
                </c:pt>
                <c:pt idx="12058">
                  <c:v>66.887</c:v>
                </c:pt>
                <c:pt idx="12059">
                  <c:v>66.867000000000004</c:v>
                </c:pt>
                <c:pt idx="12060">
                  <c:v>66.822999999999993</c:v>
                </c:pt>
                <c:pt idx="12061">
                  <c:v>66.63</c:v>
                </c:pt>
                <c:pt idx="12062">
                  <c:v>66.608999999999995</c:v>
                </c:pt>
                <c:pt idx="12063">
                  <c:v>66.566999999999993</c:v>
                </c:pt>
                <c:pt idx="12064">
                  <c:v>66.375</c:v>
                </c:pt>
                <c:pt idx="12065">
                  <c:v>66.353999999999999</c:v>
                </c:pt>
                <c:pt idx="12066">
                  <c:v>66.31</c:v>
                </c:pt>
                <c:pt idx="12067">
                  <c:v>66.122</c:v>
                </c:pt>
                <c:pt idx="12068">
                  <c:v>66.099999999999994</c:v>
                </c:pt>
                <c:pt idx="12069">
                  <c:v>66.057000000000002</c:v>
                </c:pt>
                <c:pt idx="12070">
                  <c:v>65.869</c:v>
                </c:pt>
                <c:pt idx="12071">
                  <c:v>65.847999999999999</c:v>
                </c:pt>
                <c:pt idx="12072">
                  <c:v>65.805999999999997</c:v>
                </c:pt>
                <c:pt idx="12073">
                  <c:v>65.617999999999995</c:v>
                </c:pt>
                <c:pt idx="12074">
                  <c:v>63.524000000000001</c:v>
                </c:pt>
                <c:pt idx="12075">
                  <c:v>63.109000000000002</c:v>
                </c:pt>
                <c:pt idx="12076">
                  <c:v>63.101999999999997</c:v>
                </c:pt>
                <c:pt idx="12077">
                  <c:v>63.064</c:v>
                </c:pt>
                <c:pt idx="12078">
                  <c:v>62.655999999999999</c:v>
                </c:pt>
                <c:pt idx="12079">
                  <c:v>62.649000000000001</c:v>
                </c:pt>
                <c:pt idx="12080">
                  <c:v>62.610999999999997</c:v>
                </c:pt>
                <c:pt idx="12081">
                  <c:v>62.212000000000003</c:v>
                </c:pt>
                <c:pt idx="12082">
                  <c:v>62.204000000000001</c:v>
                </c:pt>
                <c:pt idx="12083">
                  <c:v>62.167999999999999</c:v>
                </c:pt>
                <c:pt idx="12084">
                  <c:v>61.777000000000001</c:v>
                </c:pt>
                <c:pt idx="12085">
                  <c:v>61.771000000000001</c:v>
                </c:pt>
                <c:pt idx="12086">
                  <c:v>61.732999999999997</c:v>
                </c:pt>
                <c:pt idx="12087">
                  <c:v>61.35</c:v>
                </c:pt>
                <c:pt idx="12088">
                  <c:v>61.343000000000004</c:v>
                </c:pt>
                <c:pt idx="12089">
                  <c:v>61.308999999999997</c:v>
                </c:pt>
                <c:pt idx="12090">
                  <c:v>60.930999999999997</c:v>
                </c:pt>
                <c:pt idx="12091">
                  <c:v>60.924999999999997</c:v>
                </c:pt>
                <c:pt idx="12092">
                  <c:v>60.890999999999998</c:v>
                </c:pt>
                <c:pt idx="12093">
                  <c:v>60.524000000000001</c:v>
                </c:pt>
                <c:pt idx="12094">
                  <c:v>60.517000000000003</c:v>
                </c:pt>
                <c:pt idx="12095">
                  <c:v>60.482999999999997</c:v>
                </c:pt>
                <c:pt idx="12096">
                  <c:v>60.128</c:v>
                </c:pt>
                <c:pt idx="12097">
                  <c:v>60.118000000000002</c:v>
                </c:pt>
                <c:pt idx="12098">
                  <c:v>60.084000000000003</c:v>
                </c:pt>
                <c:pt idx="12099">
                  <c:v>59.94</c:v>
                </c:pt>
                <c:pt idx="12100">
                  <c:v>59.923999999999999</c:v>
                </c:pt>
                <c:pt idx="12101">
                  <c:v>59.892000000000003</c:v>
                </c:pt>
                <c:pt idx="12102">
                  <c:v>59.75</c:v>
                </c:pt>
                <c:pt idx="12103">
                  <c:v>59.732999999999997</c:v>
                </c:pt>
                <c:pt idx="12104">
                  <c:v>59.701000000000001</c:v>
                </c:pt>
                <c:pt idx="12105">
                  <c:v>59.561999999999998</c:v>
                </c:pt>
                <c:pt idx="12106">
                  <c:v>59.543999999999997</c:v>
                </c:pt>
                <c:pt idx="12107">
                  <c:v>59.512999999999998</c:v>
                </c:pt>
                <c:pt idx="12108">
                  <c:v>59.372999999999998</c:v>
                </c:pt>
                <c:pt idx="12109">
                  <c:v>58.652999999999999</c:v>
                </c:pt>
                <c:pt idx="12110">
                  <c:v>58.341999999999999</c:v>
                </c:pt>
                <c:pt idx="12111">
                  <c:v>58.265999999999998</c:v>
                </c:pt>
                <c:pt idx="12112">
                  <c:v>58.238</c:v>
                </c:pt>
                <c:pt idx="12113">
                  <c:v>57.941000000000003</c:v>
                </c:pt>
                <c:pt idx="12114">
                  <c:v>57.932000000000002</c:v>
                </c:pt>
                <c:pt idx="12115">
                  <c:v>57.905000000000001</c:v>
                </c:pt>
                <c:pt idx="12116">
                  <c:v>57.616</c:v>
                </c:pt>
                <c:pt idx="12117">
                  <c:v>57.609000000000002</c:v>
                </c:pt>
                <c:pt idx="12118">
                  <c:v>57.582999999999998</c:v>
                </c:pt>
                <c:pt idx="12119">
                  <c:v>57.304000000000002</c:v>
                </c:pt>
                <c:pt idx="12120">
                  <c:v>57.298999999999999</c:v>
                </c:pt>
                <c:pt idx="12121">
                  <c:v>57.273000000000003</c:v>
                </c:pt>
                <c:pt idx="12122">
                  <c:v>57.005000000000003</c:v>
                </c:pt>
                <c:pt idx="12123">
                  <c:v>57</c:v>
                </c:pt>
                <c:pt idx="12124">
                  <c:v>56.975000000000001</c:v>
                </c:pt>
                <c:pt idx="12125">
                  <c:v>56.72</c:v>
                </c:pt>
                <c:pt idx="12126">
                  <c:v>56.713000000000001</c:v>
                </c:pt>
                <c:pt idx="12127">
                  <c:v>56.69</c:v>
                </c:pt>
                <c:pt idx="12128">
                  <c:v>56.445999999999998</c:v>
                </c:pt>
                <c:pt idx="12129">
                  <c:v>56.438000000000002</c:v>
                </c:pt>
                <c:pt idx="12130">
                  <c:v>56.415999999999997</c:v>
                </c:pt>
                <c:pt idx="12131">
                  <c:v>56.182000000000002</c:v>
                </c:pt>
                <c:pt idx="12132">
                  <c:v>56.176000000000002</c:v>
                </c:pt>
                <c:pt idx="12133">
                  <c:v>56.154000000000003</c:v>
                </c:pt>
                <c:pt idx="12134">
                  <c:v>55.930999999999997</c:v>
                </c:pt>
                <c:pt idx="12135">
                  <c:v>55.926000000000002</c:v>
                </c:pt>
                <c:pt idx="12136">
                  <c:v>55.905999999999999</c:v>
                </c:pt>
                <c:pt idx="12137">
                  <c:v>55.816000000000003</c:v>
                </c:pt>
                <c:pt idx="12138">
                  <c:v>55.807000000000002</c:v>
                </c:pt>
                <c:pt idx="12139">
                  <c:v>55.787999999999997</c:v>
                </c:pt>
                <c:pt idx="12140">
                  <c:v>55.701999999999998</c:v>
                </c:pt>
                <c:pt idx="12141">
                  <c:v>55.691000000000003</c:v>
                </c:pt>
                <c:pt idx="12142">
                  <c:v>55.671999999999997</c:v>
                </c:pt>
                <c:pt idx="12143">
                  <c:v>55.588000000000001</c:v>
                </c:pt>
                <c:pt idx="12144">
                  <c:v>55.578000000000003</c:v>
                </c:pt>
                <c:pt idx="12145">
                  <c:v>55.56</c:v>
                </c:pt>
                <c:pt idx="12146">
                  <c:v>55.478999999999999</c:v>
                </c:pt>
                <c:pt idx="12147">
                  <c:v>55.469000000000001</c:v>
                </c:pt>
                <c:pt idx="12148">
                  <c:v>55.451000000000001</c:v>
                </c:pt>
                <c:pt idx="12149">
                  <c:v>55.371000000000002</c:v>
                </c:pt>
                <c:pt idx="12150">
                  <c:v>55.362000000000002</c:v>
                </c:pt>
                <c:pt idx="12151">
                  <c:v>55.344000000000001</c:v>
                </c:pt>
                <c:pt idx="12152">
                  <c:v>55.265999999999998</c:v>
                </c:pt>
                <c:pt idx="12153">
                  <c:v>55.259</c:v>
                </c:pt>
                <c:pt idx="12154">
                  <c:v>55.241999999999997</c:v>
                </c:pt>
                <c:pt idx="12155">
                  <c:v>55.167999999999999</c:v>
                </c:pt>
                <c:pt idx="12156">
                  <c:v>55.158999999999999</c:v>
                </c:pt>
                <c:pt idx="12157">
                  <c:v>55.143000000000001</c:v>
                </c:pt>
                <c:pt idx="12158">
                  <c:v>55.070999999999998</c:v>
                </c:pt>
                <c:pt idx="12159">
                  <c:v>55.061999999999998</c:v>
                </c:pt>
                <c:pt idx="12160">
                  <c:v>55.045999999999999</c:v>
                </c:pt>
                <c:pt idx="12161">
                  <c:v>54.976999999999997</c:v>
                </c:pt>
                <c:pt idx="12162">
                  <c:v>54.969000000000001</c:v>
                </c:pt>
                <c:pt idx="12163">
                  <c:v>54.954000000000001</c:v>
                </c:pt>
                <c:pt idx="12164">
                  <c:v>54.793999999999997</c:v>
                </c:pt>
                <c:pt idx="12165">
                  <c:v>54.792000000000002</c:v>
                </c:pt>
                <c:pt idx="12166">
                  <c:v>54.777999999999999</c:v>
                </c:pt>
                <c:pt idx="12167">
                  <c:v>54.631</c:v>
                </c:pt>
                <c:pt idx="12168">
                  <c:v>54.627000000000002</c:v>
                </c:pt>
                <c:pt idx="12169">
                  <c:v>54.613999999999997</c:v>
                </c:pt>
                <c:pt idx="12170">
                  <c:v>54.478999999999999</c:v>
                </c:pt>
                <c:pt idx="12171">
                  <c:v>54.476999999999997</c:v>
                </c:pt>
                <c:pt idx="12172">
                  <c:v>54.465000000000003</c:v>
                </c:pt>
                <c:pt idx="12173">
                  <c:v>54.343000000000004</c:v>
                </c:pt>
                <c:pt idx="12174">
                  <c:v>54.34</c:v>
                </c:pt>
                <c:pt idx="12175">
                  <c:v>54.329000000000001</c:v>
                </c:pt>
                <c:pt idx="12176">
                  <c:v>54.22</c:v>
                </c:pt>
                <c:pt idx="12177">
                  <c:v>54.218000000000004</c:v>
                </c:pt>
                <c:pt idx="12178">
                  <c:v>54.207999999999998</c:v>
                </c:pt>
                <c:pt idx="12179">
                  <c:v>54.167000000000002</c:v>
                </c:pt>
                <c:pt idx="12180">
                  <c:v>54.161999999999999</c:v>
                </c:pt>
                <c:pt idx="12181">
                  <c:v>54.152999999999999</c:v>
                </c:pt>
                <c:pt idx="12182">
                  <c:v>54.113999999999997</c:v>
                </c:pt>
                <c:pt idx="12183">
                  <c:v>54.11</c:v>
                </c:pt>
                <c:pt idx="12184">
                  <c:v>54.101999999999997</c:v>
                </c:pt>
                <c:pt idx="12185">
                  <c:v>54.066000000000003</c:v>
                </c:pt>
                <c:pt idx="12186">
                  <c:v>54.061</c:v>
                </c:pt>
                <c:pt idx="12187">
                  <c:v>54.054000000000002</c:v>
                </c:pt>
                <c:pt idx="12188">
                  <c:v>54.02</c:v>
                </c:pt>
                <c:pt idx="12189">
                  <c:v>54.015999999999998</c:v>
                </c:pt>
                <c:pt idx="12190">
                  <c:v>54.009</c:v>
                </c:pt>
                <c:pt idx="12191">
                  <c:v>53.978000000000002</c:v>
                </c:pt>
                <c:pt idx="12192">
                  <c:v>53.973999999999997</c:v>
                </c:pt>
                <c:pt idx="12193">
                  <c:v>53.968000000000004</c:v>
                </c:pt>
                <c:pt idx="12194">
                  <c:v>53.939</c:v>
                </c:pt>
                <c:pt idx="12195">
                  <c:v>53.936</c:v>
                </c:pt>
                <c:pt idx="12196">
                  <c:v>53.93</c:v>
                </c:pt>
                <c:pt idx="12197">
                  <c:v>53.904000000000003</c:v>
                </c:pt>
                <c:pt idx="12198">
                  <c:v>53.798000000000002</c:v>
                </c:pt>
                <c:pt idx="12199">
                  <c:v>53.795000000000002</c:v>
                </c:pt>
                <c:pt idx="12200">
                  <c:v>53.768000000000001</c:v>
                </c:pt>
                <c:pt idx="12201">
                  <c:v>53.762999999999998</c:v>
                </c:pt>
                <c:pt idx="12202">
                  <c:v>53.761000000000003</c:v>
                </c:pt>
                <c:pt idx="12203">
                  <c:v>53.75</c:v>
                </c:pt>
                <c:pt idx="12204">
                  <c:v>53.75</c:v>
                </c:pt>
                <c:pt idx="12205">
                  <c:v>53.75</c:v>
                </c:pt>
                <c:pt idx="12206">
                  <c:v>53.752000000000002</c:v>
                </c:pt>
                <c:pt idx="12207">
                  <c:v>53.752000000000002</c:v>
                </c:pt>
                <c:pt idx="12208">
                  <c:v>53.753</c:v>
                </c:pt>
                <c:pt idx="12209">
                  <c:v>53.767000000000003</c:v>
                </c:pt>
                <c:pt idx="12210">
                  <c:v>53.768000000000001</c:v>
                </c:pt>
                <c:pt idx="12211">
                  <c:v>53.77</c:v>
                </c:pt>
                <c:pt idx="12212">
                  <c:v>53.796999999999997</c:v>
                </c:pt>
                <c:pt idx="12213">
                  <c:v>53.798000000000002</c:v>
                </c:pt>
                <c:pt idx="12214">
                  <c:v>53.801000000000002</c:v>
                </c:pt>
                <c:pt idx="12215">
                  <c:v>53.817</c:v>
                </c:pt>
                <c:pt idx="12216">
                  <c:v>53.819000000000003</c:v>
                </c:pt>
                <c:pt idx="12217">
                  <c:v>53.823</c:v>
                </c:pt>
                <c:pt idx="12218">
                  <c:v>53.841000000000001</c:v>
                </c:pt>
                <c:pt idx="12219">
                  <c:v>53.843000000000004</c:v>
                </c:pt>
                <c:pt idx="12220">
                  <c:v>53.847000000000001</c:v>
                </c:pt>
                <c:pt idx="12221">
                  <c:v>53.868000000000002</c:v>
                </c:pt>
                <c:pt idx="12222">
                  <c:v>53.87</c:v>
                </c:pt>
                <c:pt idx="12223">
                  <c:v>53.875</c:v>
                </c:pt>
                <c:pt idx="12224">
                  <c:v>53.899000000000001</c:v>
                </c:pt>
                <c:pt idx="12225">
                  <c:v>53.902000000000001</c:v>
                </c:pt>
                <c:pt idx="12226">
                  <c:v>53.906999999999996</c:v>
                </c:pt>
                <c:pt idx="12227">
                  <c:v>53.933</c:v>
                </c:pt>
                <c:pt idx="12228">
                  <c:v>53.936</c:v>
                </c:pt>
                <c:pt idx="12229">
                  <c:v>53.942</c:v>
                </c:pt>
                <c:pt idx="12230">
                  <c:v>53.970999999999997</c:v>
                </c:pt>
                <c:pt idx="12231">
                  <c:v>53.975000000000001</c:v>
                </c:pt>
                <c:pt idx="12232">
                  <c:v>53.981000000000002</c:v>
                </c:pt>
                <c:pt idx="12233">
                  <c:v>54.012</c:v>
                </c:pt>
                <c:pt idx="12234">
                  <c:v>54.017000000000003</c:v>
                </c:pt>
                <c:pt idx="12235">
                  <c:v>54.024000000000001</c:v>
                </c:pt>
                <c:pt idx="12236">
                  <c:v>54.109000000000002</c:v>
                </c:pt>
                <c:pt idx="12237">
                  <c:v>54.112000000000002</c:v>
                </c:pt>
                <c:pt idx="12238">
                  <c:v>54.12</c:v>
                </c:pt>
                <c:pt idx="12239">
                  <c:v>54.218000000000004</c:v>
                </c:pt>
                <c:pt idx="12240">
                  <c:v>54.220999999999997</c:v>
                </c:pt>
                <c:pt idx="12241">
                  <c:v>54.231000000000002</c:v>
                </c:pt>
                <c:pt idx="12242">
                  <c:v>54.341000000000001</c:v>
                </c:pt>
                <c:pt idx="12243">
                  <c:v>54.344000000000001</c:v>
                </c:pt>
                <c:pt idx="12244">
                  <c:v>54.354999999999997</c:v>
                </c:pt>
                <c:pt idx="12245">
                  <c:v>54.478000000000002</c:v>
                </c:pt>
                <c:pt idx="12246">
                  <c:v>54.481000000000002</c:v>
                </c:pt>
                <c:pt idx="12247">
                  <c:v>54.493000000000002</c:v>
                </c:pt>
                <c:pt idx="12248">
                  <c:v>54.628</c:v>
                </c:pt>
                <c:pt idx="12249">
                  <c:v>54.631999999999998</c:v>
                </c:pt>
                <c:pt idx="12250">
                  <c:v>54.645000000000003</c:v>
                </c:pt>
                <c:pt idx="12251">
                  <c:v>54.792000000000002</c:v>
                </c:pt>
                <c:pt idx="12252">
                  <c:v>55.174999999999997</c:v>
                </c:pt>
                <c:pt idx="12253">
                  <c:v>55.191000000000003</c:v>
                </c:pt>
                <c:pt idx="12254">
                  <c:v>55.265999999999998</c:v>
                </c:pt>
                <c:pt idx="12255">
                  <c:v>55.319000000000003</c:v>
                </c:pt>
                <c:pt idx="12256">
                  <c:v>55.335000000000001</c:v>
                </c:pt>
                <c:pt idx="12257">
                  <c:v>55.414000000000001</c:v>
                </c:pt>
                <c:pt idx="12258">
                  <c:v>55.423999999999999</c:v>
                </c:pt>
                <c:pt idx="12259">
                  <c:v>55.441000000000003</c:v>
                </c:pt>
                <c:pt idx="12260">
                  <c:v>55.523000000000003</c:v>
                </c:pt>
                <c:pt idx="12261">
                  <c:v>55.531999999999996</c:v>
                </c:pt>
                <c:pt idx="12262">
                  <c:v>55.552</c:v>
                </c:pt>
                <c:pt idx="12263">
                  <c:v>55.755000000000003</c:v>
                </c:pt>
                <c:pt idx="12264">
                  <c:v>55.76</c:v>
                </c:pt>
                <c:pt idx="12265">
                  <c:v>55.78</c:v>
                </c:pt>
                <c:pt idx="12266">
                  <c:v>55.997999999999998</c:v>
                </c:pt>
                <c:pt idx="12267">
                  <c:v>56.002000000000002</c:v>
                </c:pt>
                <c:pt idx="12268">
                  <c:v>56.021999999999998</c:v>
                </c:pt>
                <c:pt idx="12269">
                  <c:v>56.258000000000003</c:v>
                </c:pt>
                <c:pt idx="12270">
                  <c:v>56.279000000000003</c:v>
                </c:pt>
                <c:pt idx="12271">
                  <c:v>56.517000000000003</c:v>
                </c:pt>
                <c:pt idx="12272">
                  <c:v>56.521999999999998</c:v>
                </c:pt>
                <c:pt idx="12273">
                  <c:v>56.543999999999997</c:v>
                </c:pt>
                <c:pt idx="12274">
                  <c:v>56.795000000000002</c:v>
                </c:pt>
                <c:pt idx="12275">
                  <c:v>56.798999999999999</c:v>
                </c:pt>
                <c:pt idx="12276">
                  <c:v>56.823</c:v>
                </c:pt>
                <c:pt idx="12277">
                  <c:v>57.082000000000001</c:v>
                </c:pt>
                <c:pt idx="12278">
                  <c:v>57.09</c:v>
                </c:pt>
                <c:pt idx="12279">
                  <c:v>57.115000000000002</c:v>
                </c:pt>
                <c:pt idx="12280">
                  <c:v>57.386000000000003</c:v>
                </c:pt>
                <c:pt idx="12281">
                  <c:v>57.393000000000001</c:v>
                </c:pt>
                <c:pt idx="12282">
                  <c:v>57.418999999999997</c:v>
                </c:pt>
                <c:pt idx="12283">
                  <c:v>57.701999999999998</c:v>
                </c:pt>
                <c:pt idx="12284">
                  <c:v>57.707999999999998</c:v>
                </c:pt>
                <c:pt idx="12285">
                  <c:v>57.734999999999999</c:v>
                </c:pt>
                <c:pt idx="12286">
                  <c:v>58.027999999999999</c:v>
                </c:pt>
                <c:pt idx="12287">
                  <c:v>58.033999999999999</c:v>
                </c:pt>
                <c:pt idx="12288">
                  <c:v>58.061</c:v>
                </c:pt>
                <c:pt idx="12289">
                  <c:v>58.363999999999997</c:v>
                </c:pt>
                <c:pt idx="12290">
                  <c:v>58.371000000000002</c:v>
                </c:pt>
                <c:pt idx="12291">
                  <c:v>58.4</c:v>
                </c:pt>
                <c:pt idx="12292">
                  <c:v>58.715000000000003</c:v>
                </c:pt>
                <c:pt idx="12293">
                  <c:v>58.72</c:v>
                </c:pt>
                <c:pt idx="12294">
                  <c:v>58.75</c:v>
                </c:pt>
                <c:pt idx="12295">
                  <c:v>59.072000000000003</c:v>
                </c:pt>
                <c:pt idx="12296">
                  <c:v>59.08</c:v>
                </c:pt>
                <c:pt idx="12297">
                  <c:v>59.110999999999997</c:v>
                </c:pt>
                <c:pt idx="12298">
                  <c:v>59.442</c:v>
                </c:pt>
                <c:pt idx="12299">
                  <c:v>59.451000000000001</c:v>
                </c:pt>
                <c:pt idx="12300">
                  <c:v>59.481999999999999</c:v>
                </c:pt>
                <c:pt idx="12301">
                  <c:v>59.823</c:v>
                </c:pt>
                <c:pt idx="12302">
                  <c:v>59.831000000000003</c:v>
                </c:pt>
                <c:pt idx="12303">
                  <c:v>59.863</c:v>
                </c:pt>
                <c:pt idx="12304">
                  <c:v>60.21</c:v>
                </c:pt>
                <c:pt idx="12305">
                  <c:v>60.222000000000001</c:v>
                </c:pt>
                <c:pt idx="12306">
                  <c:v>60.255000000000003</c:v>
                </c:pt>
                <c:pt idx="12307">
                  <c:v>60.612000000000002</c:v>
                </c:pt>
                <c:pt idx="12308">
                  <c:v>60.624000000000002</c:v>
                </c:pt>
                <c:pt idx="12309">
                  <c:v>60.658000000000001</c:v>
                </c:pt>
                <c:pt idx="12310">
                  <c:v>61.024999999999999</c:v>
                </c:pt>
                <c:pt idx="12311">
                  <c:v>61.034999999999997</c:v>
                </c:pt>
                <c:pt idx="12312">
                  <c:v>61.069000000000003</c:v>
                </c:pt>
                <c:pt idx="12313">
                  <c:v>61.447000000000003</c:v>
                </c:pt>
                <c:pt idx="12314">
                  <c:v>61.457000000000001</c:v>
                </c:pt>
                <c:pt idx="12315">
                  <c:v>61.491</c:v>
                </c:pt>
                <c:pt idx="12316">
                  <c:v>61.878</c:v>
                </c:pt>
                <c:pt idx="12317">
                  <c:v>63.148000000000003</c:v>
                </c:pt>
                <c:pt idx="12318">
                  <c:v>63.189</c:v>
                </c:pt>
                <c:pt idx="12319">
                  <c:v>63.606999999999999</c:v>
                </c:pt>
                <c:pt idx="12320">
                  <c:v>63.613999999999997</c:v>
                </c:pt>
                <c:pt idx="12321">
                  <c:v>63.652000000000001</c:v>
                </c:pt>
                <c:pt idx="12322">
                  <c:v>64.078999999999994</c:v>
                </c:pt>
                <c:pt idx="12323">
                  <c:v>64.087000000000003</c:v>
                </c:pt>
                <c:pt idx="12324">
                  <c:v>64.126999999999995</c:v>
                </c:pt>
                <c:pt idx="12325">
                  <c:v>64.56</c:v>
                </c:pt>
                <c:pt idx="12326">
                  <c:v>64.569000000000003</c:v>
                </c:pt>
                <c:pt idx="12327">
                  <c:v>64.61</c:v>
                </c:pt>
                <c:pt idx="12328">
                  <c:v>65.049000000000007</c:v>
                </c:pt>
                <c:pt idx="12329">
                  <c:v>65.06</c:v>
                </c:pt>
                <c:pt idx="12330">
                  <c:v>65.100999999999999</c:v>
                </c:pt>
                <c:pt idx="12331">
                  <c:v>65.546000000000006</c:v>
                </c:pt>
                <c:pt idx="12332">
                  <c:v>65.558000000000007</c:v>
                </c:pt>
                <c:pt idx="12333">
                  <c:v>65.599999999999994</c:v>
                </c:pt>
                <c:pt idx="12334">
                  <c:v>66.051000000000002</c:v>
                </c:pt>
                <c:pt idx="12335">
                  <c:v>66.063000000000002</c:v>
                </c:pt>
                <c:pt idx="12336">
                  <c:v>66.106999999999999</c:v>
                </c:pt>
                <c:pt idx="12337">
                  <c:v>66.564999999999998</c:v>
                </c:pt>
                <c:pt idx="12338">
                  <c:v>66.578000000000003</c:v>
                </c:pt>
                <c:pt idx="12339">
                  <c:v>66.620999999999995</c:v>
                </c:pt>
                <c:pt idx="12340">
                  <c:v>67.087999999999994</c:v>
                </c:pt>
                <c:pt idx="12341">
                  <c:v>67.099000000000004</c:v>
                </c:pt>
                <c:pt idx="12342">
                  <c:v>67.144000000000005</c:v>
                </c:pt>
                <c:pt idx="12343">
                  <c:v>67.616</c:v>
                </c:pt>
                <c:pt idx="12344">
                  <c:v>67.626999999999995</c:v>
                </c:pt>
                <c:pt idx="12345">
                  <c:v>67.671000000000006</c:v>
                </c:pt>
                <c:pt idx="12346">
                  <c:v>68.150999999999996</c:v>
                </c:pt>
                <c:pt idx="12347">
                  <c:v>68.162000000000006</c:v>
                </c:pt>
                <c:pt idx="12348">
                  <c:v>68.206999999999994</c:v>
                </c:pt>
                <c:pt idx="12349">
                  <c:v>68.694000000000003</c:v>
                </c:pt>
                <c:pt idx="12350">
                  <c:v>68.704999999999998</c:v>
                </c:pt>
                <c:pt idx="12351">
                  <c:v>68.75</c:v>
                </c:pt>
                <c:pt idx="12352">
                  <c:v>68.953000000000003</c:v>
                </c:pt>
                <c:pt idx="12353">
                  <c:v>69.915999999999997</c:v>
                </c:pt>
                <c:pt idx="12354">
                  <c:v>69.962000000000003</c:v>
                </c:pt>
                <c:pt idx="12355">
                  <c:v>70.168000000000006</c:v>
                </c:pt>
                <c:pt idx="12356">
                  <c:v>70.313000000000002</c:v>
                </c:pt>
                <c:pt idx="12357">
                  <c:v>70.358999999999995</c:v>
                </c:pt>
                <c:pt idx="12358">
                  <c:v>70.567999999999998</c:v>
                </c:pt>
                <c:pt idx="12359">
                  <c:v>70.593999999999994</c:v>
                </c:pt>
                <c:pt idx="12360">
                  <c:v>70.64</c:v>
                </c:pt>
                <c:pt idx="12361">
                  <c:v>70.850999999999999</c:v>
                </c:pt>
                <c:pt idx="12362">
                  <c:v>70.876999999999995</c:v>
                </c:pt>
                <c:pt idx="12363">
                  <c:v>70.924000000000007</c:v>
                </c:pt>
                <c:pt idx="12364">
                  <c:v>71.135999999999996</c:v>
                </c:pt>
                <c:pt idx="12365">
                  <c:v>71.161000000000001</c:v>
                </c:pt>
                <c:pt idx="12366">
                  <c:v>71.209000000000003</c:v>
                </c:pt>
                <c:pt idx="12367">
                  <c:v>71.421000000000006</c:v>
                </c:pt>
                <c:pt idx="12368">
                  <c:v>71.445999999999998</c:v>
                </c:pt>
                <c:pt idx="12369">
                  <c:v>71.494</c:v>
                </c:pt>
                <c:pt idx="12370">
                  <c:v>72.018000000000001</c:v>
                </c:pt>
                <c:pt idx="12371">
                  <c:v>72.027000000000001</c:v>
                </c:pt>
                <c:pt idx="12372">
                  <c:v>72.075000000000003</c:v>
                </c:pt>
                <c:pt idx="12373">
                  <c:v>72.597999999999999</c:v>
                </c:pt>
                <c:pt idx="12374">
                  <c:v>72.611999999999995</c:v>
                </c:pt>
                <c:pt idx="12375">
                  <c:v>72.661000000000001</c:v>
                </c:pt>
                <c:pt idx="12376">
                  <c:v>73.19</c:v>
                </c:pt>
                <c:pt idx="12377">
                  <c:v>73.203000000000003</c:v>
                </c:pt>
                <c:pt idx="12378">
                  <c:v>73.253</c:v>
                </c:pt>
                <c:pt idx="12379">
                  <c:v>73.789000000000001</c:v>
                </c:pt>
                <c:pt idx="12380">
                  <c:v>73.799000000000007</c:v>
                </c:pt>
                <c:pt idx="12381">
                  <c:v>73.847999999999999</c:v>
                </c:pt>
                <c:pt idx="12382">
                  <c:v>74.388000000000005</c:v>
                </c:pt>
                <c:pt idx="12383">
                  <c:v>74.400999999999996</c:v>
                </c:pt>
                <c:pt idx="12384">
                  <c:v>74.453999999999994</c:v>
                </c:pt>
                <c:pt idx="12385">
                  <c:v>74.998999999999995</c:v>
                </c:pt>
                <c:pt idx="12386">
                  <c:v>75.009</c:v>
                </c:pt>
                <c:pt idx="12387">
                  <c:v>75.06</c:v>
                </c:pt>
                <c:pt idx="12388">
                  <c:v>75.608999999999995</c:v>
                </c:pt>
                <c:pt idx="12389">
                  <c:v>75.62</c:v>
                </c:pt>
                <c:pt idx="12390">
                  <c:v>75.671000000000006</c:v>
                </c:pt>
                <c:pt idx="12391">
                  <c:v>76.224000000000004</c:v>
                </c:pt>
                <c:pt idx="12392">
                  <c:v>76.239000000000004</c:v>
                </c:pt>
                <c:pt idx="12393">
                  <c:v>76.292000000000002</c:v>
                </c:pt>
                <c:pt idx="12394">
                  <c:v>76.849000000000004</c:v>
                </c:pt>
                <c:pt idx="12395">
                  <c:v>79.308000000000007</c:v>
                </c:pt>
                <c:pt idx="12396">
                  <c:v>79.313999999999993</c:v>
                </c:pt>
                <c:pt idx="12397">
                  <c:v>79.384</c:v>
                </c:pt>
                <c:pt idx="12398">
                  <c:v>79.432000000000002</c:v>
                </c:pt>
                <c:pt idx="12399">
                  <c:v>79.438999999999993</c:v>
                </c:pt>
                <c:pt idx="12400">
                  <c:v>79.471999999999994</c:v>
                </c:pt>
                <c:pt idx="12401">
                  <c:v>79.474999999999994</c:v>
                </c:pt>
                <c:pt idx="12402">
                  <c:v>79.481999999999999</c:v>
                </c:pt>
                <c:pt idx="12403">
                  <c:v>79.564999999999998</c:v>
                </c:pt>
                <c:pt idx="12404">
                  <c:v>79.566999999999993</c:v>
                </c:pt>
                <c:pt idx="12405">
                  <c:v>79.575000000000003</c:v>
                </c:pt>
                <c:pt idx="12406">
                  <c:v>79.611000000000004</c:v>
                </c:pt>
                <c:pt idx="12407">
                  <c:v>79.614999999999995</c:v>
                </c:pt>
                <c:pt idx="12408">
                  <c:v>79.623999999999995</c:v>
                </c:pt>
                <c:pt idx="12409">
                  <c:v>79.715999999999994</c:v>
                </c:pt>
                <c:pt idx="12410">
                  <c:v>79.718000000000004</c:v>
                </c:pt>
                <c:pt idx="12411">
                  <c:v>79.727000000000004</c:v>
                </c:pt>
                <c:pt idx="12412">
                  <c:v>79.766999999999996</c:v>
                </c:pt>
                <c:pt idx="12413">
                  <c:v>79.772000000000006</c:v>
                </c:pt>
                <c:pt idx="12414">
                  <c:v>79.781000000000006</c:v>
                </c:pt>
                <c:pt idx="12415">
                  <c:v>79.882000000000005</c:v>
                </c:pt>
                <c:pt idx="12416">
                  <c:v>79.885000000000005</c:v>
                </c:pt>
                <c:pt idx="12417">
                  <c:v>79.894999999999996</c:v>
                </c:pt>
                <c:pt idx="12418">
                  <c:v>80.003</c:v>
                </c:pt>
                <c:pt idx="12419">
                  <c:v>80.247</c:v>
                </c:pt>
                <c:pt idx="12420">
                  <c:v>80.257999999999996</c:v>
                </c:pt>
                <c:pt idx="12421">
                  <c:v>80.382999999999996</c:v>
                </c:pt>
                <c:pt idx="12422">
                  <c:v>80.417000000000002</c:v>
                </c:pt>
                <c:pt idx="12423">
                  <c:v>80.429000000000002</c:v>
                </c:pt>
                <c:pt idx="12424">
                  <c:v>80.483000000000004</c:v>
                </c:pt>
                <c:pt idx="12425">
                  <c:v>80.489999999999995</c:v>
                </c:pt>
                <c:pt idx="12426">
                  <c:v>80.501999999999995</c:v>
                </c:pt>
                <c:pt idx="12427">
                  <c:v>80.638000000000005</c:v>
                </c:pt>
                <c:pt idx="12428">
                  <c:v>80.641000000000005</c:v>
                </c:pt>
                <c:pt idx="12429">
                  <c:v>80.653000000000006</c:v>
                </c:pt>
                <c:pt idx="12430">
                  <c:v>80.710999999999999</c:v>
                </c:pt>
                <c:pt idx="12431">
                  <c:v>80.718000000000004</c:v>
                </c:pt>
                <c:pt idx="12432">
                  <c:v>80.730999999999995</c:v>
                </c:pt>
                <c:pt idx="12433">
                  <c:v>80.876000000000005</c:v>
                </c:pt>
                <c:pt idx="12434">
                  <c:v>80.88</c:v>
                </c:pt>
                <c:pt idx="12435">
                  <c:v>80.893000000000001</c:v>
                </c:pt>
                <c:pt idx="12436">
                  <c:v>80.954999999999998</c:v>
                </c:pt>
                <c:pt idx="12437">
                  <c:v>80.962000000000003</c:v>
                </c:pt>
                <c:pt idx="12438">
                  <c:v>80.975999999999999</c:v>
                </c:pt>
                <c:pt idx="12439">
                  <c:v>81.13</c:v>
                </c:pt>
                <c:pt idx="12440">
                  <c:v>81.132999999999996</c:v>
                </c:pt>
                <c:pt idx="12441">
                  <c:v>81.147999999999996</c:v>
                </c:pt>
                <c:pt idx="12442">
                  <c:v>81.213999999999999</c:v>
                </c:pt>
                <c:pt idx="12443">
                  <c:v>81.221000000000004</c:v>
                </c:pt>
                <c:pt idx="12444">
                  <c:v>81.236000000000004</c:v>
                </c:pt>
                <c:pt idx="12445">
                  <c:v>81.397999999999996</c:v>
                </c:pt>
                <c:pt idx="12446">
                  <c:v>81.402000000000001</c:v>
                </c:pt>
                <c:pt idx="12447">
                  <c:v>81.418000000000006</c:v>
                </c:pt>
                <c:pt idx="12448">
                  <c:v>81.486000000000004</c:v>
                </c:pt>
                <c:pt idx="12449">
                  <c:v>81.495000000000005</c:v>
                </c:pt>
                <c:pt idx="12450">
                  <c:v>81.510000000000005</c:v>
                </c:pt>
                <c:pt idx="12451">
                  <c:v>81.682000000000002</c:v>
                </c:pt>
                <c:pt idx="12452">
                  <c:v>81.685000000000002</c:v>
                </c:pt>
                <c:pt idx="12453">
                  <c:v>81.700999999999993</c:v>
                </c:pt>
                <c:pt idx="12454">
                  <c:v>81.774000000000001</c:v>
                </c:pt>
                <c:pt idx="12455">
                  <c:v>81.783000000000001</c:v>
                </c:pt>
                <c:pt idx="12456">
                  <c:v>81.799000000000007</c:v>
                </c:pt>
                <c:pt idx="12457">
                  <c:v>81.980999999999995</c:v>
                </c:pt>
                <c:pt idx="12458">
                  <c:v>81.983999999999995</c:v>
                </c:pt>
                <c:pt idx="12459">
                  <c:v>82.001000000000005</c:v>
                </c:pt>
                <c:pt idx="12460">
                  <c:v>82.075999999999993</c:v>
                </c:pt>
                <c:pt idx="12461">
                  <c:v>82.084999999999994</c:v>
                </c:pt>
                <c:pt idx="12462">
                  <c:v>82.102000000000004</c:v>
                </c:pt>
                <c:pt idx="12463">
                  <c:v>82.29</c:v>
                </c:pt>
                <c:pt idx="12464">
                  <c:v>82.296000000000006</c:v>
                </c:pt>
                <c:pt idx="12465">
                  <c:v>82.313999999999993</c:v>
                </c:pt>
                <c:pt idx="12466">
                  <c:v>82.507000000000005</c:v>
                </c:pt>
                <c:pt idx="12467">
                  <c:v>82.887</c:v>
                </c:pt>
                <c:pt idx="12468">
                  <c:v>82.906000000000006</c:v>
                </c:pt>
                <c:pt idx="12469">
                  <c:v>83.117999999999995</c:v>
                </c:pt>
                <c:pt idx="12470">
                  <c:v>83.168999999999997</c:v>
                </c:pt>
                <c:pt idx="12471">
                  <c:v>83.188999999999993</c:v>
                </c:pt>
                <c:pt idx="12472">
                  <c:v>83.278999999999996</c:v>
                </c:pt>
                <c:pt idx="12473">
                  <c:v>83.287999999999997</c:v>
                </c:pt>
                <c:pt idx="12474">
                  <c:v>83.308000000000007</c:v>
                </c:pt>
                <c:pt idx="12475">
                  <c:v>83.525999999999996</c:v>
                </c:pt>
                <c:pt idx="12476">
                  <c:v>83.531000000000006</c:v>
                </c:pt>
                <c:pt idx="12477">
                  <c:v>83.552000000000007</c:v>
                </c:pt>
                <c:pt idx="12478">
                  <c:v>83.643000000000001</c:v>
                </c:pt>
                <c:pt idx="12479">
                  <c:v>83.655000000000001</c:v>
                </c:pt>
                <c:pt idx="12480">
                  <c:v>83.676000000000002</c:v>
                </c:pt>
                <c:pt idx="12481">
                  <c:v>83.900999999999996</c:v>
                </c:pt>
                <c:pt idx="12482">
                  <c:v>83.906999999999996</c:v>
                </c:pt>
                <c:pt idx="12483">
                  <c:v>83.929000000000002</c:v>
                </c:pt>
                <c:pt idx="12484">
                  <c:v>84.024000000000001</c:v>
                </c:pt>
                <c:pt idx="12485">
                  <c:v>84.034999999999997</c:v>
                </c:pt>
                <c:pt idx="12486">
                  <c:v>84.055999999999997</c:v>
                </c:pt>
                <c:pt idx="12487">
                  <c:v>84.289000000000001</c:v>
                </c:pt>
                <c:pt idx="12488">
                  <c:v>84.296000000000006</c:v>
                </c:pt>
                <c:pt idx="12489">
                  <c:v>84.317999999999998</c:v>
                </c:pt>
                <c:pt idx="12490">
                  <c:v>84.415999999999997</c:v>
                </c:pt>
                <c:pt idx="12491">
                  <c:v>84.427999999999997</c:v>
                </c:pt>
                <c:pt idx="12492">
                  <c:v>84.45</c:v>
                </c:pt>
                <c:pt idx="12493">
                  <c:v>84.688999999999993</c:v>
                </c:pt>
                <c:pt idx="12494">
                  <c:v>84.697999999999993</c:v>
                </c:pt>
                <c:pt idx="12495">
                  <c:v>84.72</c:v>
                </c:pt>
                <c:pt idx="12496">
                  <c:v>84.820999999999998</c:v>
                </c:pt>
                <c:pt idx="12497">
                  <c:v>84.834000000000003</c:v>
                </c:pt>
                <c:pt idx="12498">
                  <c:v>84.856999999999999</c:v>
                </c:pt>
                <c:pt idx="12499">
                  <c:v>85.105000000000004</c:v>
                </c:pt>
                <c:pt idx="12500">
                  <c:v>85.113</c:v>
                </c:pt>
                <c:pt idx="12501">
                  <c:v>85.135000000000005</c:v>
                </c:pt>
                <c:pt idx="12502">
                  <c:v>85.239000000000004</c:v>
                </c:pt>
                <c:pt idx="12503">
                  <c:v>85.253</c:v>
                </c:pt>
                <c:pt idx="12504">
                  <c:v>85.277000000000001</c:v>
                </c:pt>
                <c:pt idx="12505">
                  <c:v>85.533000000000001</c:v>
                </c:pt>
                <c:pt idx="12506">
                  <c:v>85.54</c:v>
                </c:pt>
                <c:pt idx="12507">
                  <c:v>85.563000000000002</c:v>
                </c:pt>
                <c:pt idx="12508">
                  <c:v>85.671000000000006</c:v>
                </c:pt>
                <c:pt idx="12509">
                  <c:v>85.685000000000002</c:v>
                </c:pt>
                <c:pt idx="12510">
                  <c:v>85.709000000000003</c:v>
                </c:pt>
                <c:pt idx="12511">
                  <c:v>85.971000000000004</c:v>
                </c:pt>
                <c:pt idx="12512">
                  <c:v>85.98</c:v>
                </c:pt>
                <c:pt idx="12513">
                  <c:v>86.004000000000005</c:v>
                </c:pt>
                <c:pt idx="12514">
                  <c:v>86.795000000000002</c:v>
                </c:pt>
                <c:pt idx="12515">
                  <c:v>86.82</c:v>
                </c:pt>
                <c:pt idx="12516">
                  <c:v>87.102999999999994</c:v>
                </c:pt>
                <c:pt idx="12517">
                  <c:v>87.177000000000007</c:v>
                </c:pt>
                <c:pt idx="12518">
                  <c:v>87.203999999999994</c:v>
                </c:pt>
                <c:pt idx="12519">
                  <c:v>87.322000000000003</c:v>
                </c:pt>
                <c:pt idx="12520">
                  <c:v>87.335999999999999</c:v>
                </c:pt>
                <c:pt idx="12521">
                  <c:v>87.363</c:v>
                </c:pt>
                <c:pt idx="12522">
                  <c:v>87.653999999999996</c:v>
                </c:pt>
                <c:pt idx="12523">
                  <c:v>87.66</c:v>
                </c:pt>
                <c:pt idx="12524">
                  <c:v>87.686999999999998</c:v>
                </c:pt>
                <c:pt idx="12525">
                  <c:v>87.808000000000007</c:v>
                </c:pt>
                <c:pt idx="12526">
                  <c:v>87.822999999999993</c:v>
                </c:pt>
                <c:pt idx="12527">
                  <c:v>87.850999999999999</c:v>
                </c:pt>
                <c:pt idx="12528">
                  <c:v>88.149000000000001</c:v>
                </c:pt>
                <c:pt idx="12529">
                  <c:v>88.155000000000001</c:v>
                </c:pt>
                <c:pt idx="12530">
                  <c:v>88.183000000000007</c:v>
                </c:pt>
                <c:pt idx="12531">
                  <c:v>88.308000000000007</c:v>
                </c:pt>
                <c:pt idx="12532">
                  <c:v>88.322000000000003</c:v>
                </c:pt>
                <c:pt idx="12533">
                  <c:v>88.35</c:v>
                </c:pt>
                <c:pt idx="12534">
                  <c:v>88.655000000000001</c:v>
                </c:pt>
                <c:pt idx="12535">
                  <c:v>88.662000000000006</c:v>
                </c:pt>
                <c:pt idx="12536">
                  <c:v>88.69</c:v>
                </c:pt>
                <c:pt idx="12537">
                  <c:v>88.816999999999993</c:v>
                </c:pt>
                <c:pt idx="12538">
                  <c:v>88.831999999999994</c:v>
                </c:pt>
                <c:pt idx="12539">
                  <c:v>88.861000000000004</c:v>
                </c:pt>
                <c:pt idx="12540">
                  <c:v>89.171999999999997</c:v>
                </c:pt>
                <c:pt idx="12541">
                  <c:v>89.18</c:v>
                </c:pt>
                <c:pt idx="12542">
                  <c:v>89.209000000000003</c:v>
                </c:pt>
                <c:pt idx="12543">
                  <c:v>89.34</c:v>
                </c:pt>
                <c:pt idx="12544">
                  <c:v>89.352999999999994</c:v>
                </c:pt>
                <c:pt idx="12545">
                  <c:v>89.382999999999996</c:v>
                </c:pt>
                <c:pt idx="12546">
                  <c:v>89.698999999999998</c:v>
                </c:pt>
                <c:pt idx="12547">
                  <c:v>89.707999999999998</c:v>
                </c:pt>
                <c:pt idx="12548">
                  <c:v>89.736999999999995</c:v>
                </c:pt>
                <c:pt idx="12549">
                  <c:v>89.87</c:v>
                </c:pt>
                <c:pt idx="12550">
                  <c:v>89.885999999999996</c:v>
                </c:pt>
                <c:pt idx="12551">
                  <c:v>89.915000000000006</c:v>
                </c:pt>
                <c:pt idx="12552">
                  <c:v>90.239000000000004</c:v>
                </c:pt>
                <c:pt idx="12553">
                  <c:v>90.247</c:v>
                </c:pt>
                <c:pt idx="12554">
                  <c:v>90.277000000000001</c:v>
                </c:pt>
                <c:pt idx="12555">
                  <c:v>90.412000000000006</c:v>
                </c:pt>
                <c:pt idx="12556">
                  <c:v>90.427999999999997</c:v>
                </c:pt>
                <c:pt idx="12557">
                  <c:v>90.457999999999998</c:v>
                </c:pt>
                <c:pt idx="12558">
                  <c:v>90.787000000000006</c:v>
                </c:pt>
                <c:pt idx="12559">
                  <c:v>90.796999999999997</c:v>
                </c:pt>
                <c:pt idx="12560">
                  <c:v>90.826999999999998</c:v>
                </c:pt>
                <c:pt idx="12561">
                  <c:v>91.162000000000006</c:v>
                </c:pt>
                <c:pt idx="12562">
                  <c:v>91.802999999999997</c:v>
                </c:pt>
                <c:pt idx="12563">
                  <c:v>91.834999999999994</c:v>
                </c:pt>
                <c:pt idx="12564">
                  <c:v>92.179000000000002</c:v>
                </c:pt>
                <c:pt idx="12565">
                  <c:v>92.27</c:v>
                </c:pt>
                <c:pt idx="12566">
                  <c:v>92.302999999999997</c:v>
                </c:pt>
                <c:pt idx="12567">
                  <c:v>92.447000000000003</c:v>
                </c:pt>
                <c:pt idx="12568">
                  <c:v>92.462000000000003</c:v>
                </c:pt>
                <c:pt idx="12569">
                  <c:v>92.495000000000005</c:v>
                </c:pt>
                <c:pt idx="12570">
                  <c:v>92.850999999999999</c:v>
                </c:pt>
                <c:pt idx="12571">
                  <c:v>92.856999999999999</c:v>
                </c:pt>
                <c:pt idx="12572">
                  <c:v>92.888999999999996</c:v>
                </c:pt>
                <c:pt idx="12573">
                  <c:v>93.036000000000001</c:v>
                </c:pt>
                <c:pt idx="12574">
                  <c:v>93.052000000000007</c:v>
                </c:pt>
                <c:pt idx="12575">
                  <c:v>93.084999999999994</c:v>
                </c:pt>
                <c:pt idx="12576">
                  <c:v>93.441000000000003</c:v>
                </c:pt>
                <c:pt idx="12577">
                  <c:v>93.450999999999993</c:v>
                </c:pt>
                <c:pt idx="12578">
                  <c:v>93.483999999999995</c:v>
                </c:pt>
                <c:pt idx="12579">
                  <c:v>93.634</c:v>
                </c:pt>
                <c:pt idx="12580">
                  <c:v>93.650999999999996</c:v>
                </c:pt>
                <c:pt idx="12581">
                  <c:v>93.685000000000002</c:v>
                </c:pt>
                <c:pt idx="12582">
                  <c:v>94.051000000000002</c:v>
                </c:pt>
                <c:pt idx="12583">
                  <c:v>94.057000000000002</c:v>
                </c:pt>
                <c:pt idx="12584">
                  <c:v>94.090999999999994</c:v>
                </c:pt>
                <c:pt idx="12585">
                  <c:v>94.242000000000004</c:v>
                </c:pt>
                <c:pt idx="12586">
                  <c:v>94.26</c:v>
                </c:pt>
                <c:pt idx="12587">
                  <c:v>94.293999999999997</c:v>
                </c:pt>
                <c:pt idx="12588">
                  <c:v>94.662999999999997</c:v>
                </c:pt>
                <c:pt idx="12589">
                  <c:v>94.671999999999997</c:v>
                </c:pt>
                <c:pt idx="12590">
                  <c:v>94.706000000000003</c:v>
                </c:pt>
                <c:pt idx="12591">
                  <c:v>94.858000000000004</c:v>
                </c:pt>
                <c:pt idx="12592">
                  <c:v>94.878</c:v>
                </c:pt>
                <c:pt idx="12593">
                  <c:v>94.912000000000006</c:v>
                </c:pt>
                <c:pt idx="12594">
                  <c:v>95.287999999999997</c:v>
                </c:pt>
                <c:pt idx="12595">
                  <c:v>95.296000000000006</c:v>
                </c:pt>
                <c:pt idx="12596">
                  <c:v>95.331000000000003</c:v>
                </c:pt>
                <c:pt idx="12597">
                  <c:v>95.488</c:v>
                </c:pt>
                <c:pt idx="12598">
                  <c:v>95.504999999999995</c:v>
                </c:pt>
                <c:pt idx="12599">
                  <c:v>95.54</c:v>
                </c:pt>
                <c:pt idx="12600">
                  <c:v>95.935000000000002</c:v>
                </c:pt>
                <c:pt idx="12601">
                  <c:v>95.971000000000004</c:v>
                </c:pt>
                <c:pt idx="12602">
                  <c:v>96.129000000000005</c:v>
                </c:pt>
                <c:pt idx="12603">
                  <c:v>96.141000000000005</c:v>
                </c:pt>
                <c:pt idx="12604">
                  <c:v>96.176000000000002</c:v>
                </c:pt>
                <c:pt idx="12605">
                  <c:v>96.564999999999998</c:v>
                </c:pt>
                <c:pt idx="12606">
                  <c:v>96.570999999999998</c:v>
                </c:pt>
                <c:pt idx="12607">
                  <c:v>96.606999999999999</c:v>
                </c:pt>
                <c:pt idx="12608">
                  <c:v>96.998000000000005</c:v>
                </c:pt>
                <c:pt idx="12609">
                  <c:v>97.736000000000004</c:v>
                </c:pt>
                <c:pt idx="12610">
                  <c:v>98.177999999999997</c:v>
                </c:pt>
                <c:pt idx="12611">
                  <c:v>98.272999999999996</c:v>
                </c:pt>
                <c:pt idx="12612">
                  <c:v>98.31</c:v>
                </c:pt>
                <c:pt idx="12613">
                  <c:v>98.475999999999999</c:v>
                </c:pt>
                <c:pt idx="12614">
                  <c:v>98.495999999999995</c:v>
                </c:pt>
                <c:pt idx="12615">
                  <c:v>98.533000000000001</c:v>
                </c:pt>
                <c:pt idx="12616">
                  <c:v>98.936999999999998</c:v>
                </c:pt>
                <c:pt idx="12617">
                  <c:v>98.944999999999993</c:v>
                </c:pt>
                <c:pt idx="12618">
                  <c:v>98.983999999999995</c:v>
                </c:pt>
                <c:pt idx="12619">
                  <c:v>99.153999999999996</c:v>
                </c:pt>
                <c:pt idx="12620">
                  <c:v>99.17</c:v>
                </c:pt>
                <c:pt idx="12621">
                  <c:v>99.207999999999998</c:v>
                </c:pt>
                <c:pt idx="12622">
                  <c:v>99.616</c:v>
                </c:pt>
                <c:pt idx="12623">
                  <c:v>99.623999999999995</c:v>
                </c:pt>
                <c:pt idx="12624">
                  <c:v>99.662000000000006</c:v>
                </c:pt>
                <c:pt idx="12625">
                  <c:v>99.834999999999994</c:v>
                </c:pt>
                <c:pt idx="12626">
                  <c:v>99.852999999999994</c:v>
                </c:pt>
                <c:pt idx="12627">
                  <c:v>99.891000000000005</c:v>
                </c:pt>
                <c:pt idx="12628">
                  <c:v>100.30500000000001</c:v>
                </c:pt>
                <c:pt idx="12629">
                  <c:v>100.312</c:v>
                </c:pt>
                <c:pt idx="12630">
                  <c:v>100.351</c:v>
                </c:pt>
                <c:pt idx="12631">
                  <c:v>100.527</c:v>
                </c:pt>
                <c:pt idx="12632">
                  <c:v>100.541</c:v>
                </c:pt>
                <c:pt idx="12633">
                  <c:v>100.58</c:v>
                </c:pt>
                <c:pt idx="12634">
                  <c:v>100.998</c:v>
                </c:pt>
                <c:pt idx="12635">
                  <c:v>101.00700000000001</c:v>
                </c:pt>
                <c:pt idx="12636">
                  <c:v>101.04600000000001</c:v>
                </c:pt>
                <c:pt idx="12637">
                  <c:v>101.21899999999999</c:v>
                </c:pt>
                <c:pt idx="12638">
                  <c:v>101.239</c:v>
                </c:pt>
                <c:pt idx="12639">
                  <c:v>101.277</c:v>
                </c:pt>
                <c:pt idx="12640">
                  <c:v>101.70099999999999</c:v>
                </c:pt>
                <c:pt idx="12641">
                  <c:v>101.709</c:v>
                </c:pt>
                <c:pt idx="12642">
                  <c:v>101.748</c:v>
                </c:pt>
                <c:pt idx="12643">
                  <c:v>101.92400000000001</c:v>
                </c:pt>
                <c:pt idx="12644">
                  <c:v>101.94499999999999</c:v>
                </c:pt>
                <c:pt idx="12645">
                  <c:v>101.98399999999999</c:v>
                </c:pt>
                <c:pt idx="12646">
                  <c:v>102.41200000000001</c:v>
                </c:pt>
                <c:pt idx="12647">
                  <c:v>102.42</c:v>
                </c:pt>
                <c:pt idx="12648">
                  <c:v>102.46</c:v>
                </c:pt>
                <c:pt idx="12649">
                  <c:v>102.636</c:v>
                </c:pt>
                <c:pt idx="12650">
                  <c:v>102.65600000000001</c:v>
                </c:pt>
                <c:pt idx="12651">
                  <c:v>102.696</c:v>
                </c:pt>
                <c:pt idx="12652">
                  <c:v>103.128</c:v>
                </c:pt>
                <c:pt idx="12653">
                  <c:v>103.137</c:v>
                </c:pt>
                <c:pt idx="12654">
                  <c:v>103.17700000000001</c:v>
                </c:pt>
                <c:pt idx="12655">
                  <c:v>103.614</c:v>
                </c:pt>
                <c:pt idx="12656">
                  <c:v>109.221</c:v>
                </c:pt>
                <c:pt idx="12657">
                  <c:v>109.167</c:v>
                </c:pt>
                <c:pt idx="12658">
                  <c:v>108.61499999999999</c:v>
                </c:pt>
                <c:pt idx="12659">
                  <c:v>108.48</c:v>
                </c:pt>
                <c:pt idx="12660">
                  <c:v>108.42400000000001</c:v>
                </c:pt>
                <c:pt idx="12661">
                  <c:v>108.197</c:v>
                </c:pt>
                <c:pt idx="12662">
                  <c:v>108.17700000000001</c:v>
                </c:pt>
                <c:pt idx="12663">
                  <c:v>108.127</c:v>
                </c:pt>
                <c:pt idx="12664">
                  <c:v>107.58499999999999</c:v>
                </c:pt>
                <c:pt idx="12665">
                  <c:v>107.57</c:v>
                </c:pt>
                <c:pt idx="12666">
                  <c:v>107.51900000000001</c:v>
                </c:pt>
                <c:pt idx="12667">
                  <c:v>107.295</c:v>
                </c:pt>
                <c:pt idx="12668">
                  <c:v>107.268</c:v>
                </c:pt>
                <c:pt idx="12669">
                  <c:v>107.217</c:v>
                </c:pt>
                <c:pt idx="12670">
                  <c:v>106.681</c:v>
                </c:pt>
                <c:pt idx="12671">
                  <c:v>106.66800000000001</c:v>
                </c:pt>
                <c:pt idx="12672">
                  <c:v>106.61799999999999</c:v>
                </c:pt>
                <c:pt idx="12673">
                  <c:v>106.396</c:v>
                </c:pt>
                <c:pt idx="12674">
                  <c:v>106.371</c:v>
                </c:pt>
                <c:pt idx="12675">
                  <c:v>106.321</c:v>
                </c:pt>
                <c:pt idx="12676">
                  <c:v>105.69799999999999</c:v>
                </c:pt>
                <c:pt idx="12677">
                  <c:v>105.479</c:v>
                </c:pt>
                <c:pt idx="12678">
                  <c:v>105.47</c:v>
                </c:pt>
                <c:pt idx="12679">
                  <c:v>105.42</c:v>
                </c:pt>
                <c:pt idx="12680">
                  <c:v>105.203</c:v>
                </c:pt>
                <c:pt idx="12681">
                  <c:v>96.364999999999995</c:v>
                </c:pt>
                <c:pt idx="12682">
                  <c:v>96.322000000000003</c:v>
                </c:pt>
                <c:pt idx="12683">
                  <c:v>95.87</c:v>
                </c:pt>
                <c:pt idx="12684">
                  <c:v>95.756</c:v>
                </c:pt>
                <c:pt idx="12685">
                  <c:v>95.712999999999994</c:v>
                </c:pt>
                <c:pt idx="12686">
                  <c:v>95.528000000000006</c:v>
                </c:pt>
                <c:pt idx="12687">
                  <c:v>95.507999999999996</c:v>
                </c:pt>
                <c:pt idx="12688">
                  <c:v>95.468000000000004</c:v>
                </c:pt>
                <c:pt idx="12689">
                  <c:v>95.028000000000006</c:v>
                </c:pt>
                <c:pt idx="12690">
                  <c:v>95.013999999999996</c:v>
                </c:pt>
                <c:pt idx="12691">
                  <c:v>94.972999999999999</c:v>
                </c:pt>
                <c:pt idx="12692">
                  <c:v>94.793000000000006</c:v>
                </c:pt>
                <c:pt idx="12693">
                  <c:v>94.771000000000001</c:v>
                </c:pt>
                <c:pt idx="12694">
                  <c:v>94.730999999999995</c:v>
                </c:pt>
                <c:pt idx="12695">
                  <c:v>94.296999999999997</c:v>
                </c:pt>
                <c:pt idx="12696">
                  <c:v>94.284999999999997</c:v>
                </c:pt>
                <c:pt idx="12697">
                  <c:v>94.245999999999995</c:v>
                </c:pt>
                <c:pt idx="12698">
                  <c:v>94.069000000000003</c:v>
                </c:pt>
                <c:pt idx="12699">
                  <c:v>94.046000000000006</c:v>
                </c:pt>
                <c:pt idx="12700">
                  <c:v>94.007000000000005</c:v>
                </c:pt>
                <c:pt idx="12701">
                  <c:v>93.578999999999994</c:v>
                </c:pt>
                <c:pt idx="12702">
                  <c:v>93.570999999999998</c:v>
                </c:pt>
                <c:pt idx="12703">
                  <c:v>93.531999999999996</c:v>
                </c:pt>
                <c:pt idx="12704">
                  <c:v>93.358000000000004</c:v>
                </c:pt>
                <c:pt idx="12705">
                  <c:v>93.337000000000003</c:v>
                </c:pt>
                <c:pt idx="12706">
                  <c:v>93.298000000000002</c:v>
                </c:pt>
                <c:pt idx="12707">
                  <c:v>92.879000000000005</c:v>
                </c:pt>
                <c:pt idx="12708">
                  <c:v>92.87</c:v>
                </c:pt>
                <c:pt idx="12709">
                  <c:v>92.831000000000003</c:v>
                </c:pt>
                <c:pt idx="12710">
                  <c:v>92.66</c:v>
                </c:pt>
                <c:pt idx="12711">
                  <c:v>92.64</c:v>
                </c:pt>
                <c:pt idx="12712">
                  <c:v>92.600999999999999</c:v>
                </c:pt>
                <c:pt idx="12713">
                  <c:v>92.191000000000003</c:v>
                </c:pt>
                <c:pt idx="12714">
                  <c:v>92.183000000000007</c:v>
                </c:pt>
                <c:pt idx="12715">
                  <c:v>91.951999999999998</c:v>
                </c:pt>
                <c:pt idx="12716">
                  <c:v>91.912000000000006</c:v>
                </c:pt>
                <c:pt idx="12717">
                  <c:v>91.510999999999996</c:v>
                </c:pt>
                <c:pt idx="12718">
                  <c:v>91.503</c:v>
                </c:pt>
                <c:pt idx="12719">
                  <c:v>91.463999999999999</c:v>
                </c:pt>
                <c:pt idx="12720">
                  <c:v>91.299000000000007</c:v>
                </c:pt>
                <c:pt idx="12721">
                  <c:v>91.292000000000002</c:v>
                </c:pt>
                <c:pt idx="12722">
                  <c:v>91.254000000000005</c:v>
                </c:pt>
                <c:pt idx="12723">
                  <c:v>90.864000000000004</c:v>
                </c:pt>
                <c:pt idx="12724">
                  <c:v>90.855000000000004</c:v>
                </c:pt>
                <c:pt idx="12725">
                  <c:v>90.819000000000003</c:v>
                </c:pt>
                <c:pt idx="12726">
                  <c:v>90.661000000000001</c:v>
                </c:pt>
                <c:pt idx="12727">
                  <c:v>89.83</c:v>
                </c:pt>
                <c:pt idx="12728">
                  <c:v>89.796000000000006</c:v>
                </c:pt>
                <c:pt idx="12729">
                  <c:v>89.424000000000007</c:v>
                </c:pt>
                <c:pt idx="12730">
                  <c:v>89.331000000000003</c:v>
                </c:pt>
                <c:pt idx="12731">
                  <c:v>89.296999999999997</c:v>
                </c:pt>
                <c:pt idx="12732">
                  <c:v>89.146000000000001</c:v>
                </c:pt>
                <c:pt idx="12733">
                  <c:v>89.13</c:v>
                </c:pt>
                <c:pt idx="12734">
                  <c:v>89.094999999999999</c:v>
                </c:pt>
                <c:pt idx="12735">
                  <c:v>88.734999999999999</c:v>
                </c:pt>
                <c:pt idx="12736">
                  <c:v>88.728999999999999</c:v>
                </c:pt>
                <c:pt idx="12737">
                  <c:v>88.695999999999998</c:v>
                </c:pt>
                <c:pt idx="12738">
                  <c:v>88.551000000000002</c:v>
                </c:pt>
                <c:pt idx="12739">
                  <c:v>88.534000000000006</c:v>
                </c:pt>
                <c:pt idx="12740">
                  <c:v>88.5</c:v>
                </c:pt>
                <c:pt idx="12741">
                  <c:v>88.149000000000001</c:v>
                </c:pt>
                <c:pt idx="12742">
                  <c:v>88.143000000000001</c:v>
                </c:pt>
                <c:pt idx="12743">
                  <c:v>88.111000000000004</c:v>
                </c:pt>
                <c:pt idx="12744">
                  <c:v>87.966999999999999</c:v>
                </c:pt>
                <c:pt idx="12745">
                  <c:v>87.953000000000003</c:v>
                </c:pt>
                <c:pt idx="12746">
                  <c:v>87.921999999999997</c:v>
                </c:pt>
                <c:pt idx="12747">
                  <c:v>87.584000000000003</c:v>
                </c:pt>
                <c:pt idx="12748">
                  <c:v>87.575000000000003</c:v>
                </c:pt>
                <c:pt idx="12749">
                  <c:v>87.545000000000002</c:v>
                </c:pt>
                <c:pt idx="12750">
                  <c:v>87.406999999999996</c:v>
                </c:pt>
                <c:pt idx="12751">
                  <c:v>87.391000000000005</c:v>
                </c:pt>
                <c:pt idx="12752">
                  <c:v>87.36</c:v>
                </c:pt>
                <c:pt idx="12753">
                  <c:v>87.031000000000006</c:v>
                </c:pt>
                <c:pt idx="12754">
                  <c:v>87.025000000000006</c:v>
                </c:pt>
                <c:pt idx="12755">
                  <c:v>86.995000000000005</c:v>
                </c:pt>
                <c:pt idx="12756">
                  <c:v>86.86</c:v>
                </c:pt>
                <c:pt idx="12757">
                  <c:v>86.846000000000004</c:v>
                </c:pt>
                <c:pt idx="12758">
                  <c:v>86.816999999999993</c:v>
                </c:pt>
                <c:pt idx="12759">
                  <c:v>86.5</c:v>
                </c:pt>
                <c:pt idx="12760">
                  <c:v>86.491</c:v>
                </c:pt>
                <c:pt idx="12761">
                  <c:v>86.462000000000003</c:v>
                </c:pt>
                <c:pt idx="12762">
                  <c:v>86.332999999999998</c:v>
                </c:pt>
                <c:pt idx="12763">
                  <c:v>86.317999999999998</c:v>
                </c:pt>
                <c:pt idx="12764">
                  <c:v>86.289000000000001</c:v>
                </c:pt>
                <c:pt idx="12765">
                  <c:v>85.983999999999995</c:v>
                </c:pt>
                <c:pt idx="12766">
                  <c:v>85.974999999999994</c:v>
                </c:pt>
                <c:pt idx="12767">
                  <c:v>85.945999999999998</c:v>
                </c:pt>
                <c:pt idx="12768">
                  <c:v>85.820999999999998</c:v>
                </c:pt>
                <c:pt idx="12769">
                  <c:v>85.808999999999997</c:v>
                </c:pt>
                <c:pt idx="12770">
                  <c:v>85.78</c:v>
                </c:pt>
                <c:pt idx="12771">
                  <c:v>85.484999999999999</c:v>
                </c:pt>
                <c:pt idx="12772">
                  <c:v>85.478999999999999</c:v>
                </c:pt>
                <c:pt idx="12773">
                  <c:v>85.451999999999998</c:v>
                </c:pt>
                <c:pt idx="12774">
                  <c:v>85.331000000000003</c:v>
                </c:pt>
                <c:pt idx="12775">
                  <c:v>84.709000000000003</c:v>
                </c:pt>
                <c:pt idx="12776">
                  <c:v>84.683999999999997</c:v>
                </c:pt>
                <c:pt idx="12777">
                  <c:v>84.414000000000001</c:v>
                </c:pt>
                <c:pt idx="12778">
                  <c:v>84.346000000000004</c:v>
                </c:pt>
                <c:pt idx="12779">
                  <c:v>84.322000000000003</c:v>
                </c:pt>
                <c:pt idx="12780">
                  <c:v>84.213999999999999</c:v>
                </c:pt>
                <c:pt idx="12781">
                  <c:v>84.200999999999993</c:v>
                </c:pt>
                <c:pt idx="12782">
                  <c:v>84.177000000000007</c:v>
                </c:pt>
                <c:pt idx="12783">
                  <c:v>83.918000000000006</c:v>
                </c:pt>
                <c:pt idx="12784">
                  <c:v>83.914000000000001</c:v>
                </c:pt>
                <c:pt idx="12785">
                  <c:v>83.89</c:v>
                </c:pt>
                <c:pt idx="12786">
                  <c:v>83.787000000000006</c:v>
                </c:pt>
                <c:pt idx="12787">
                  <c:v>83.775000000000006</c:v>
                </c:pt>
                <c:pt idx="12788">
                  <c:v>83.751999999999995</c:v>
                </c:pt>
                <c:pt idx="12789">
                  <c:v>83.509</c:v>
                </c:pt>
                <c:pt idx="12790">
                  <c:v>83.501999999999995</c:v>
                </c:pt>
                <c:pt idx="12791">
                  <c:v>83.478999999999999</c:v>
                </c:pt>
                <c:pt idx="12792">
                  <c:v>83.381</c:v>
                </c:pt>
                <c:pt idx="12793">
                  <c:v>83.369</c:v>
                </c:pt>
                <c:pt idx="12794">
                  <c:v>83.346999999999994</c:v>
                </c:pt>
                <c:pt idx="12795">
                  <c:v>83.114999999999995</c:v>
                </c:pt>
                <c:pt idx="12796">
                  <c:v>83.108999999999995</c:v>
                </c:pt>
                <c:pt idx="12797">
                  <c:v>83.087000000000003</c:v>
                </c:pt>
                <c:pt idx="12798">
                  <c:v>82.994</c:v>
                </c:pt>
                <c:pt idx="12799">
                  <c:v>82.983000000000004</c:v>
                </c:pt>
                <c:pt idx="12800">
                  <c:v>82.962999999999994</c:v>
                </c:pt>
                <c:pt idx="12801">
                  <c:v>82.742000000000004</c:v>
                </c:pt>
                <c:pt idx="12802">
                  <c:v>82.736999999999995</c:v>
                </c:pt>
                <c:pt idx="12803">
                  <c:v>82.716999999999999</c:v>
                </c:pt>
                <c:pt idx="12804">
                  <c:v>82.628</c:v>
                </c:pt>
                <c:pt idx="12805">
                  <c:v>82.617999999999995</c:v>
                </c:pt>
                <c:pt idx="12806">
                  <c:v>82.597999999999999</c:v>
                </c:pt>
                <c:pt idx="12807">
                  <c:v>82.39</c:v>
                </c:pt>
                <c:pt idx="12808">
                  <c:v>82.385000000000005</c:v>
                </c:pt>
                <c:pt idx="12809">
                  <c:v>82.366</c:v>
                </c:pt>
                <c:pt idx="12810">
                  <c:v>82.284000000000006</c:v>
                </c:pt>
                <c:pt idx="12811">
                  <c:v>82.274000000000001</c:v>
                </c:pt>
                <c:pt idx="12812">
                  <c:v>82.254999999999995</c:v>
                </c:pt>
                <c:pt idx="12813">
                  <c:v>82.061000000000007</c:v>
                </c:pt>
                <c:pt idx="12814">
                  <c:v>82.055000000000007</c:v>
                </c:pt>
                <c:pt idx="12815">
                  <c:v>82.037000000000006</c:v>
                </c:pt>
                <c:pt idx="12816">
                  <c:v>81.959000000000003</c:v>
                </c:pt>
                <c:pt idx="12817">
                  <c:v>81.95</c:v>
                </c:pt>
                <c:pt idx="12818">
                  <c:v>81.933000000000007</c:v>
                </c:pt>
                <c:pt idx="12819">
                  <c:v>81.75</c:v>
                </c:pt>
                <c:pt idx="12820">
                  <c:v>81.745999999999995</c:v>
                </c:pt>
                <c:pt idx="12821">
                  <c:v>81.728999999999999</c:v>
                </c:pt>
                <c:pt idx="12822">
                  <c:v>81.656000000000006</c:v>
                </c:pt>
                <c:pt idx="12823">
                  <c:v>81.292000000000002</c:v>
                </c:pt>
                <c:pt idx="12824">
                  <c:v>81.278000000000006</c:v>
                </c:pt>
                <c:pt idx="12825">
                  <c:v>81.123999999999995</c:v>
                </c:pt>
                <c:pt idx="12826">
                  <c:v>81.066999999999993</c:v>
                </c:pt>
                <c:pt idx="12827">
                  <c:v>81.052999999999997</c:v>
                </c:pt>
                <c:pt idx="12828">
                  <c:v>80.912000000000006</c:v>
                </c:pt>
                <c:pt idx="12829">
                  <c:v>80.891000000000005</c:v>
                </c:pt>
                <c:pt idx="12830">
                  <c:v>80.878</c:v>
                </c:pt>
                <c:pt idx="12831">
                  <c:v>80.745999999999995</c:v>
                </c:pt>
                <c:pt idx="12832">
                  <c:v>80.725999999999999</c:v>
                </c:pt>
                <c:pt idx="12833">
                  <c:v>80.715000000000003</c:v>
                </c:pt>
                <c:pt idx="12834">
                  <c:v>80.593000000000004</c:v>
                </c:pt>
                <c:pt idx="12835">
                  <c:v>80.575000000000003</c:v>
                </c:pt>
                <c:pt idx="12836">
                  <c:v>80.563999999999993</c:v>
                </c:pt>
                <c:pt idx="12837">
                  <c:v>80.450999999999993</c:v>
                </c:pt>
                <c:pt idx="12838">
                  <c:v>80.436000000000007</c:v>
                </c:pt>
                <c:pt idx="12839">
                  <c:v>80.426000000000002</c:v>
                </c:pt>
                <c:pt idx="12840">
                  <c:v>80.322999999999993</c:v>
                </c:pt>
                <c:pt idx="12841">
                  <c:v>80.308999999999997</c:v>
                </c:pt>
                <c:pt idx="12842">
                  <c:v>80.3</c:v>
                </c:pt>
                <c:pt idx="12843">
                  <c:v>80.207999999999998</c:v>
                </c:pt>
                <c:pt idx="12844">
                  <c:v>80.194999999999993</c:v>
                </c:pt>
                <c:pt idx="12845">
                  <c:v>80.186999999999998</c:v>
                </c:pt>
                <c:pt idx="12846">
                  <c:v>80.105000000000004</c:v>
                </c:pt>
                <c:pt idx="12847">
                  <c:v>80.093000000000004</c:v>
                </c:pt>
                <c:pt idx="12848">
                  <c:v>80.085999999999999</c:v>
                </c:pt>
                <c:pt idx="12849">
                  <c:v>80.013999999999996</c:v>
                </c:pt>
                <c:pt idx="12850">
                  <c:v>80.004000000000005</c:v>
                </c:pt>
                <c:pt idx="12851">
                  <c:v>79.998000000000005</c:v>
                </c:pt>
                <c:pt idx="12852">
                  <c:v>79.936000000000007</c:v>
                </c:pt>
                <c:pt idx="12853">
                  <c:v>79.927999999999997</c:v>
                </c:pt>
                <c:pt idx="12854">
                  <c:v>79.923000000000002</c:v>
                </c:pt>
                <c:pt idx="12855">
                  <c:v>79.870999999999995</c:v>
                </c:pt>
                <c:pt idx="12856">
                  <c:v>79.864999999999995</c:v>
                </c:pt>
                <c:pt idx="12857">
                  <c:v>79.861000000000004</c:v>
                </c:pt>
                <c:pt idx="12858">
                  <c:v>79.819999999999993</c:v>
                </c:pt>
                <c:pt idx="12859">
                  <c:v>79.813999999999993</c:v>
                </c:pt>
                <c:pt idx="12860">
                  <c:v>79.811000000000007</c:v>
                </c:pt>
                <c:pt idx="12861">
                  <c:v>79.781000000000006</c:v>
                </c:pt>
                <c:pt idx="12862">
                  <c:v>79.777000000000001</c:v>
                </c:pt>
                <c:pt idx="12863">
                  <c:v>79.774000000000001</c:v>
                </c:pt>
                <c:pt idx="12864">
                  <c:v>79.754000000000005</c:v>
                </c:pt>
                <c:pt idx="12865">
                  <c:v>79.751999999999995</c:v>
                </c:pt>
                <c:pt idx="12866">
                  <c:v>79.75</c:v>
                </c:pt>
                <c:pt idx="12867">
                  <c:v>79.739999999999995</c:v>
                </c:pt>
                <c:pt idx="12868">
                  <c:v>79.739999999999995</c:v>
                </c:pt>
                <c:pt idx="12869">
                  <c:v>79.739000000000004</c:v>
                </c:pt>
                <c:pt idx="12870">
                  <c:v>79.739999999999995</c:v>
                </c:pt>
                <c:pt idx="12871">
                  <c:v>79.741</c:v>
                </c:pt>
                <c:pt idx="12872">
                  <c:v>79.741</c:v>
                </c:pt>
                <c:pt idx="12873">
                  <c:v>79.751999999999995</c:v>
                </c:pt>
                <c:pt idx="12874">
                  <c:v>80.102000000000004</c:v>
                </c:pt>
                <c:pt idx="12875">
                  <c:v>80.108999999999995</c:v>
                </c:pt>
                <c:pt idx="12876">
                  <c:v>80.191999999999993</c:v>
                </c:pt>
                <c:pt idx="12877">
                  <c:v>80.192999999999998</c:v>
                </c:pt>
                <c:pt idx="12878">
                  <c:v>80.200999999999993</c:v>
                </c:pt>
                <c:pt idx="12879">
                  <c:v>80.292000000000002</c:v>
                </c:pt>
                <c:pt idx="12880">
                  <c:v>80.293999999999997</c:v>
                </c:pt>
                <c:pt idx="12881">
                  <c:v>80.302000000000007</c:v>
                </c:pt>
                <c:pt idx="12882">
                  <c:v>80.403999999999996</c:v>
                </c:pt>
                <c:pt idx="12883">
                  <c:v>80.406000000000006</c:v>
                </c:pt>
                <c:pt idx="12884">
                  <c:v>80.415000000000006</c:v>
                </c:pt>
                <c:pt idx="12885">
                  <c:v>80.525000000000006</c:v>
                </c:pt>
                <c:pt idx="12886">
                  <c:v>80.527000000000001</c:v>
                </c:pt>
                <c:pt idx="12887">
                  <c:v>80.537000000000006</c:v>
                </c:pt>
                <c:pt idx="12888">
                  <c:v>80.656000000000006</c:v>
                </c:pt>
                <c:pt idx="12889">
                  <c:v>80.659000000000006</c:v>
                </c:pt>
                <c:pt idx="12890">
                  <c:v>80.67</c:v>
                </c:pt>
                <c:pt idx="12891">
                  <c:v>80.798000000000002</c:v>
                </c:pt>
                <c:pt idx="12892">
                  <c:v>81.376000000000005</c:v>
                </c:pt>
                <c:pt idx="12893">
                  <c:v>81.543000000000006</c:v>
                </c:pt>
                <c:pt idx="12894">
                  <c:v>81.585999999999999</c:v>
                </c:pt>
                <c:pt idx="12895">
                  <c:v>81.602000000000004</c:v>
                </c:pt>
                <c:pt idx="12896">
                  <c:v>81.674999999999997</c:v>
                </c:pt>
                <c:pt idx="12897">
                  <c:v>81.683000000000007</c:v>
                </c:pt>
                <c:pt idx="12898">
                  <c:v>81.7</c:v>
                </c:pt>
                <c:pt idx="12899">
                  <c:v>81.88</c:v>
                </c:pt>
                <c:pt idx="12900">
                  <c:v>81.884</c:v>
                </c:pt>
                <c:pt idx="12901">
                  <c:v>81.900999999999996</c:v>
                </c:pt>
                <c:pt idx="12902">
                  <c:v>81.978999999999999</c:v>
                </c:pt>
                <c:pt idx="12903">
                  <c:v>81.998000000000005</c:v>
                </c:pt>
                <c:pt idx="12904">
                  <c:v>82.015000000000001</c:v>
                </c:pt>
                <c:pt idx="12905">
                  <c:v>82.209000000000003</c:v>
                </c:pt>
                <c:pt idx="12906">
                  <c:v>82.224000000000004</c:v>
                </c:pt>
                <c:pt idx="12907">
                  <c:v>82.242999999999995</c:v>
                </c:pt>
                <c:pt idx="12908">
                  <c:v>82.325000000000003</c:v>
                </c:pt>
                <c:pt idx="12909">
                  <c:v>82.334999999999994</c:v>
                </c:pt>
                <c:pt idx="12910">
                  <c:v>82.353999999999999</c:v>
                </c:pt>
                <c:pt idx="12911">
                  <c:v>82.561000000000007</c:v>
                </c:pt>
                <c:pt idx="12912">
                  <c:v>82.566000000000003</c:v>
                </c:pt>
                <c:pt idx="12913">
                  <c:v>82.585999999999999</c:v>
                </c:pt>
                <c:pt idx="12914">
                  <c:v>82.673000000000002</c:v>
                </c:pt>
                <c:pt idx="12915">
                  <c:v>82.683999999999997</c:v>
                </c:pt>
                <c:pt idx="12916">
                  <c:v>82.703999999999994</c:v>
                </c:pt>
                <c:pt idx="12917">
                  <c:v>82.923000000000002</c:v>
                </c:pt>
                <c:pt idx="12918">
                  <c:v>82.929000000000002</c:v>
                </c:pt>
                <c:pt idx="12919">
                  <c:v>82.948999999999998</c:v>
                </c:pt>
                <c:pt idx="12920">
                  <c:v>83.042000000000002</c:v>
                </c:pt>
                <c:pt idx="12921">
                  <c:v>83.052999999999997</c:v>
                </c:pt>
                <c:pt idx="12922">
                  <c:v>83.073999999999998</c:v>
                </c:pt>
                <c:pt idx="12923">
                  <c:v>83.305000000000007</c:v>
                </c:pt>
                <c:pt idx="12924">
                  <c:v>83.311000000000007</c:v>
                </c:pt>
                <c:pt idx="12925">
                  <c:v>83.334000000000003</c:v>
                </c:pt>
                <c:pt idx="12926">
                  <c:v>83.433999999999997</c:v>
                </c:pt>
                <c:pt idx="12927">
                  <c:v>83.442999999999998</c:v>
                </c:pt>
                <c:pt idx="12928">
                  <c:v>83.465999999999994</c:v>
                </c:pt>
                <c:pt idx="12929">
                  <c:v>83.71</c:v>
                </c:pt>
                <c:pt idx="12930">
                  <c:v>83.715000000000003</c:v>
                </c:pt>
                <c:pt idx="12931">
                  <c:v>83.738</c:v>
                </c:pt>
                <c:pt idx="12932">
                  <c:v>83.841999999999999</c:v>
                </c:pt>
                <c:pt idx="12933">
                  <c:v>83.852999999999994</c:v>
                </c:pt>
                <c:pt idx="12934">
                  <c:v>83.876000000000005</c:v>
                </c:pt>
                <c:pt idx="12935">
                  <c:v>84.132000000000005</c:v>
                </c:pt>
                <c:pt idx="12936">
                  <c:v>89.332999999999998</c:v>
                </c:pt>
                <c:pt idx="12937">
                  <c:v>89.238</c:v>
                </c:pt>
                <c:pt idx="12938">
                  <c:v>89.215000000000003</c:v>
                </c:pt>
                <c:pt idx="12939">
                  <c:v>89.191999999999993</c:v>
                </c:pt>
                <c:pt idx="12940">
                  <c:v>89.17</c:v>
                </c:pt>
                <c:pt idx="12941">
                  <c:v>89.147000000000006</c:v>
                </c:pt>
                <c:pt idx="12942">
                  <c:v>89.123999999999995</c:v>
                </c:pt>
                <c:pt idx="12943">
                  <c:v>89.100999999999999</c:v>
                </c:pt>
                <c:pt idx="12944">
                  <c:v>89.078000000000003</c:v>
                </c:pt>
                <c:pt idx="12945">
                  <c:v>89.055999999999997</c:v>
                </c:pt>
                <c:pt idx="12946">
                  <c:v>89.033000000000001</c:v>
                </c:pt>
                <c:pt idx="12947">
                  <c:v>89.010999999999996</c:v>
                </c:pt>
                <c:pt idx="12948">
                  <c:v>88.988</c:v>
                </c:pt>
                <c:pt idx="12949">
                  <c:v>88.965000000000003</c:v>
                </c:pt>
                <c:pt idx="12950">
                  <c:v>88.941999999999993</c:v>
                </c:pt>
                <c:pt idx="12951">
                  <c:v>88.92</c:v>
                </c:pt>
                <c:pt idx="12952">
                  <c:v>88.897000000000006</c:v>
                </c:pt>
                <c:pt idx="12953">
                  <c:v>88.873999999999995</c:v>
                </c:pt>
                <c:pt idx="12954">
                  <c:v>88.850999999999999</c:v>
                </c:pt>
                <c:pt idx="12955">
                  <c:v>88.828000000000003</c:v>
                </c:pt>
                <c:pt idx="12956">
                  <c:v>88.805999999999997</c:v>
                </c:pt>
                <c:pt idx="12957">
                  <c:v>88.783000000000001</c:v>
                </c:pt>
                <c:pt idx="12958">
                  <c:v>88.760999999999996</c:v>
                </c:pt>
                <c:pt idx="12959">
                  <c:v>88.738</c:v>
                </c:pt>
                <c:pt idx="12960">
                  <c:v>88.715999999999994</c:v>
                </c:pt>
                <c:pt idx="12961">
                  <c:v>88.694000000000003</c:v>
                </c:pt>
                <c:pt idx="12962">
                  <c:v>88.671000000000006</c:v>
                </c:pt>
                <c:pt idx="12963">
                  <c:v>88.649000000000001</c:v>
                </c:pt>
                <c:pt idx="12964">
                  <c:v>88.626000000000005</c:v>
                </c:pt>
                <c:pt idx="12965">
                  <c:v>88.603999999999999</c:v>
                </c:pt>
                <c:pt idx="12966">
                  <c:v>88.58</c:v>
                </c:pt>
                <c:pt idx="12967">
                  <c:v>88.558000000000007</c:v>
                </c:pt>
                <c:pt idx="12968">
                  <c:v>88.534999999999997</c:v>
                </c:pt>
                <c:pt idx="12969">
                  <c:v>88.513000000000005</c:v>
                </c:pt>
                <c:pt idx="12970">
                  <c:v>88.49</c:v>
                </c:pt>
                <c:pt idx="12971">
                  <c:v>88.466999999999999</c:v>
                </c:pt>
                <c:pt idx="12972">
                  <c:v>88.442999999999998</c:v>
                </c:pt>
                <c:pt idx="12973">
                  <c:v>88.421000000000006</c:v>
                </c:pt>
                <c:pt idx="12974">
                  <c:v>88.399000000000001</c:v>
                </c:pt>
                <c:pt idx="12975">
                  <c:v>88.376999999999995</c:v>
                </c:pt>
                <c:pt idx="12976">
                  <c:v>88.355000000000004</c:v>
                </c:pt>
                <c:pt idx="12977">
                  <c:v>88.332999999999998</c:v>
                </c:pt>
                <c:pt idx="12978">
                  <c:v>88.311000000000007</c:v>
                </c:pt>
                <c:pt idx="12979">
                  <c:v>88.289000000000001</c:v>
                </c:pt>
                <c:pt idx="12980">
                  <c:v>88.266999999999996</c:v>
                </c:pt>
                <c:pt idx="12981">
                  <c:v>88.245999999999995</c:v>
                </c:pt>
                <c:pt idx="12982">
                  <c:v>88.224000000000004</c:v>
                </c:pt>
                <c:pt idx="12983">
                  <c:v>88.201999999999998</c:v>
                </c:pt>
                <c:pt idx="12984">
                  <c:v>88.18</c:v>
                </c:pt>
                <c:pt idx="12985">
                  <c:v>88.159000000000006</c:v>
                </c:pt>
                <c:pt idx="12986">
                  <c:v>88.137</c:v>
                </c:pt>
                <c:pt idx="12987">
                  <c:v>88.114999999999995</c:v>
                </c:pt>
                <c:pt idx="12988">
                  <c:v>88.093000000000004</c:v>
                </c:pt>
                <c:pt idx="12989">
                  <c:v>88.072000000000003</c:v>
                </c:pt>
                <c:pt idx="12990">
                  <c:v>88.05</c:v>
                </c:pt>
                <c:pt idx="12991">
                  <c:v>88.028000000000006</c:v>
                </c:pt>
                <c:pt idx="12992">
                  <c:v>88.007000000000005</c:v>
                </c:pt>
                <c:pt idx="12993">
                  <c:v>87.984999999999999</c:v>
                </c:pt>
                <c:pt idx="12994">
                  <c:v>87.962999999999994</c:v>
                </c:pt>
                <c:pt idx="12995">
                  <c:v>87.941999999999993</c:v>
                </c:pt>
                <c:pt idx="12996">
                  <c:v>87.92</c:v>
                </c:pt>
                <c:pt idx="12997">
                  <c:v>87.899000000000001</c:v>
                </c:pt>
                <c:pt idx="12998">
                  <c:v>87.876999999999995</c:v>
                </c:pt>
                <c:pt idx="12999">
                  <c:v>87.855999999999995</c:v>
                </c:pt>
                <c:pt idx="13000">
                  <c:v>87.834999999999994</c:v>
                </c:pt>
                <c:pt idx="13001">
                  <c:v>87.813000000000002</c:v>
                </c:pt>
                <c:pt idx="13002">
                  <c:v>87.792000000000002</c:v>
                </c:pt>
                <c:pt idx="13003">
                  <c:v>87.77</c:v>
                </c:pt>
                <c:pt idx="13004">
                  <c:v>87.748999999999995</c:v>
                </c:pt>
                <c:pt idx="13005">
                  <c:v>87.727999999999994</c:v>
                </c:pt>
                <c:pt idx="13006">
                  <c:v>87.706000000000003</c:v>
                </c:pt>
                <c:pt idx="13007">
                  <c:v>87.685000000000002</c:v>
                </c:pt>
                <c:pt idx="13008">
                  <c:v>87.664000000000001</c:v>
                </c:pt>
                <c:pt idx="13009">
                  <c:v>87.641999999999996</c:v>
                </c:pt>
                <c:pt idx="13010">
                  <c:v>87.620999999999995</c:v>
                </c:pt>
                <c:pt idx="13011">
                  <c:v>87.6</c:v>
                </c:pt>
                <c:pt idx="13012">
                  <c:v>87.578000000000003</c:v>
                </c:pt>
                <c:pt idx="13013">
                  <c:v>87.557000000000002</c:v>
                </c:pt>
                <c:pt idx="13014">
                  <c:v>87.534000000000006</c:v>
                </c:pt>
                <c:pt idx="13015">
                  <c:v>87.513000000000005</c:v>
                </c:pt>
                <c:pt idx="13016">
                  <c:v>87.492000000000004</c:v>
                </c:pt>
                <c:pt idx="13017">
                  <c:v>87.471000000000004</c:v>
                </c:pt>
                <c:pt idx="13018">
                  <c:v>87.45</c:v>
                </c:pt>
                <c:pt idx="13019">
                  <c:v>87.429000000000002</c:v>
                </c:pt>
                <c:pt idx="13020">
                  <c:v>87.408000000000001</c:v>
                </c:pt>
                <c:pt idx="13021">
                  <c:v>87.387</c:v>
                </c:pt>
                <c:pt idx="13022">
                  <c:v>87.366</c:v>
                </c:pt>
                <c:pt idx="13023">
                  <c:v>87.344999999999999</c:v>
                </c:pt>
                <c:pt idx="13024">
                  <c:v>87.323999999999998</c:v>
                </c:pt>
                <c:pt idx="13025">
                  <c:v>87.302999999999997</c:v>
                </c:pt>
                <c:pt idx="13026">
                  <c:v>87.283000000000001</c:v>
                </c:pt>
                <c:pt idx="13027">
                  <c:v>87.262</c:v>
                </c:pt>
                <c:pt idx="13028">
                  <c:v>87.241</c:v>
                </c:pt>
                <c:pt idx="13029">
                  <c:v>87.22</c:v>
                </c:pt>
                <c:pt idx="13030">
                  <c:v>87.198999999999998</c:v>
                </c:pt>
                <c:pt idx="13031">
                  <c:v>87.177999999999997</c:v>
                </c:pt>
                <c:pt idx="13032">
                  <c:v>87.156999999999996</c:v>
                </c:pt>
                <c:pt idx="13033">
                  <c:v>87.135999999999996</c:v>
                </c:pt>
                <c:pt idx="13034">
                  <c:v>87.114999999999995</c:v>
                </c:pt>
                <c:pt idx="13035">
                  <c:v>87.094999999999999</c:v>
                </c:pt>
                <c:pt idx="13036">
                  <c:v>87.073999999999998</c:v>
                </c:pt>
                <c:pt idx="13037">
                  <c:v>87.054000000000002</c:v>
                </c:pt>
                <c:pt idx="13038">
                  <c:v>87.031999999999996</c:v>
                </c:pt>
                <c:pt idx="13039">
                  <c:v>87.012</c:v>
                </c:pt>
                <c:pt idx="13040">
                  <c:v>86.991</c:v>
                </c:pt>
                <c:pt idx="13041">
                  <c:v>86.971000000000004</c:v>
                </c:pt>
                <c:pt idx="13042">
                  <c:v>86.95</c:v>
                </c:pt>
                <c:pt idx="13043">
                  <c:v>86.929000000000002</c:v>
                </c:pt>
                <c:pt idx="13044">
                  <c:v>86.909000000000006</c:v>
                </c:pt>
                <c:pt idx="13045">
                  <c:v>86.888000000000005</c:v>
                </c:pt>
                <c:pt idx="13046">
                  <c:v>86.867000000000004</c:v>
                </c:pt>
                <c:pt idx="13047">
                  <c:v>86.846000000000004</c:v>
                </c:pt>
                <c:pt idx="13048">
                  <c:v>86.825000000000003</c:v>
                </c:pt>
                <c:pt idx="13049">
                  <c:v>86.804000000000002</c:v>
                </c:pt>
                <c:pt idx="13050">
                  <c:v>86.783000000000001</c:v>
                </c:pt>
                <c:pt idx="13051">
                  <c:v>86.763000000000005</c:v>
                </c:pt>
                <c:pt idx="13052">
                  <c:v>86.742999999999995</c:v>
                </c:pt>
                <c:pt idx="13053">
                  <c:v>86.721000000000004</c:v>
                </c:pt>
                <c:pt idx="13054">
                  <c:v>86.700999999999993</c:v>
                </c:pt>
                <c:pt idx="13055">
                  <c:v>86.680999999999997</c:v>
                </c:pt>
                <c:pt idx="13056">
                  <c:v>86.659000000000006</c:v>
                </c:pt>
                <c:pt idx="13057">
                  <c:v>86.638999999999996</c:v>
                </c:pt>
                <c:pt idx="13058">
                  <c:v>86.619</c:v>
                </c:pt>
                <c:pt idx="13059">
                  <c:v>86.599000000000004</c:v>
                </c:pt>
                <c:pt idx="13060">
                  <c:v>86.578999999999994</c:v>
                </c:pt>
                <c:pt idx="13061">
                  <c:v>86.558000000000007</c:v>
                </c:pt>
                <c:pt idx="13062">
                  <c:v>86.537999999999997</c:v>
                </c:pt>
                <c:pt idx="13063">
                  <c:v>86.518000000000001</c:v>
                </c:pt>
                <c:pt idx="13064">
                  <c:v>86.497</c:v>
                </c:pt>
                <c:pt idx="13065">
                  <c:v>86.477000000000004</c:v>
                </c:pt>
                <c:pt idx="13066">
                  <c:v>86.456999999999994</c:v>
                </c:pt>
                <c:pt idx="13067">
                  <c:v>86.436999999999998</c:v>
                </c:pt>
                <c:pt idx="13068">
                  <c:v>86.417000000000002</c:v>
                </c:pt>
                <c:pt idx="13069">
                  <c:v>86.397000000000006</c:v>
                </c:pt>
                <c:pt idx="13070">
                  <c:v>86.376999999999995</c:v>
                </c:pt>
                <c:pt idx="13071">
                  <c:v>86.358000000000004</c:v>
                </c:pt>
                <c:pt idx="13072">
                  <c:v>86.337999999999994</c:v>
                </c:pt>
                <c:pt idx="13073">
                  <c:v>86.317999999999998</c:v>
                </c:pt>
                <c:pt idx="13074">
                  <c:v>86.299000000000007</c:v>
                </c:pt>
                <c:pt idx="13075">
                  <c:v>86.278999999999996</c:v>
                </c:pt>
                <c:pt idx="13076">
                  <c:v>86.259</c:v>
                </c:pt>
                <c:pt idx="13077">
                  <c:v>86.239000000000004</c:v>
                </c:pt>
                <c:pt idx="13078">
                  <c:v>86.22</c:v>
                </c:pt>
                <c:pt idx="13079">
                  <c:v>86.2</c:v>
                </c:pt>
                <c:pt idx="13080">
                  <c:v>86.180999999999997</c:v>
                </c:pt>
                <c:pt idx="13081">
                  <c:v>86.161000000000001</c:v>
                </c:pt>
                <c:pt idx="13082">
                  <c:v>86.141000000000005</c:v>
                </c:pt>
                <c:pt idx="13083">
                  <c:v>86.122</c:v>
                </c:pt>
                <c:pt idx="13084">
                  <c:v>86.102000000000004</c:v>
                </c:pt>
                <c:pt idx="13085">
                  <c:v>86.082999999999998</c:v>
                </c:pt>
                <c:pt idx="13086">
                  <c:v>86.061999999999998</c:v>
                </c:pt>
                <c:pt idx="13087">
                  <c:v>86.042000000000002</c:v>
                </c:pt>
                <c:pt idx="13088">
                  <c:v>86.022999999999996</c:v>
                </c:pt>
                <c:pt idx="13089">
                  <c:v>86.003</c:v>
                </c:pt>
                <c:pt idx="13090">
                  <c:v>85.983999999999995</c:v>
                </c:pt>
                <c:pt idx="13091">
                  <c:v>85.965000000000003</c:v>
                </c:pt>
                <c:pt idx="13092">
                  <c:v>85.944999999999993</c:v>
                </c:pt>
                <c:pt idx="13093">
                  <c:v>85.926000000000002</c:v>
                </c:pt>
                <c:pt idx="13094">
                  <c:v>85.906999999999996</c:v>
                </c:pt>
                <c:pt idx="13095">
                  <c:v>85.888000000000005</c:v>
                </c:pt>
                <c:pt idx="13096">
                  <c:v>85.867999999999995</c:v>
                </c:pt>
                <c:pt idx="13097">
                  <c:v>85.849000000000004</c:v>
                </c:pt>
                <c:pt idx="13098">
                  <c:v>85.828000000000003</c:v>
                </c:pt>
                <c:pt idx="13099">
                  <c:v>85.808999999999997</c:v>
                </c:pt>
                <c:pt idx="13100">
                  <c:v>85.287999999999997</c:v>
                </c:pt>
                <c:pt idx="13101">
                  <c:v>85.218000000000004</c:v>
                </c:pt>
                <c:pt idx="13102">
                  <c:v>85.2</c:v>
                </c:pt>
                <c:pt idx="13103">
                  <c:v>85.180999999999997</c:v>
                </c:pt>
                <c:pt idx="13104">
                  <c:v>85.164000000000001</c:v>
                </c:pt>
                <c:pt idx="13105">
                  <c:v>85.146000000000001</c:v>
                </c:pt>
                <c:pt idx="13106">
                  <c:v>85.128</c:v>
                </c:pt>
                <c:pt idx="13107">
                  <c:v>85.108999999999995</c:v>
                </c:pt>
                <c:pt idx="13108">
                  <c:v>85.090999999999994</c:v>
                </c:pt>
                <c:pt idx="13109">
                  <c:v>85.072999999999993</c:v>
                </c:pt>
                <c:pt idx="13110">
                  <c:v>85.055000000000007</c:v>
                </c:pt>
                <c:pt idx="13111">
                  <c:v>85.036000000000001</c:v>
                </c:pt>
                <c:pt idx="13112">
                  <c:v>85.018000000000001</c:v>
                </c:pt>
                <c:pt idx="13113">
                  <c:v>85</c:v>
                </c:pt>
                <c:pt idx="13114">
                  <c:v>84.980999999999995</c:v>
                </c:pt>
                <c:pt idx="13115">
                  <c:v>84.962999999999994</c:v>
                </c:pt>
                <c:pt idx="13116">
                  <c:v>84.944999999999993</c:v>
                </c:pt>
                <c:pt idx="13117">
                  <c:v>84.927000000000007</c:v>
                </c:pt>
                <c:pt idx="13118">
                  <c:v>84.91</c:v>
                </c:pt>
                <c:pt idx="13119">
                  <c:v>84.891999999999996</c:v>
                </c:pt>
                <c:pt idx="13120">
                  <c:v>84.873999999999995</c:v>
                </c:pt>
                <c:pt idx="13121">
                  <c:v>84.837999999999994</c:v>
                </c:pt>
                <c:pt idx="13122">
                  <c:v>84.820999999999998</c:v>
                </c:pt>
                <c:pt idx="13123">
                  <c:v>84.802000000000007</c:v>
                </c:pt>
                <c:pt idx="13124">
                  <c:v>84.784000000000006</c:v>
                </c:pt>
                <c:pt idx="13125">
                  <c:v>84.766000000000005</c:v>
                </c:pt>
                <c:pt idx="13126">
                  <c:v>84.748000000000005</c:v>
                </c:pt>
                <c:pt idx="13127">
                  <c:v>84.730999999999995</c:v>
                </c:pt>
                <c:pt idx="13128">
                  <c:v>84.712000000000003</c:v>
                </c:pt>
                <c:pt idx="13129">
                  <c:v>84.694000000000003</c:v>
                </c:pt>
                <c:pt idx="13130">
                  <c:v>84.677000000000007</c:v>
                </c:pt>
                <c:pt idx="13131">
                  <c:v>84.66</c:v>
                </c:pt>
                <c:pt idx="13132">
                  <c:v>84.641999999999996</c:v>
                </c:pt>
                <c:pt idx="13133">
                  <c:v>84.623999999999995</c:v>
                </c:pt>
                <c:pt idx="13134">
                  <c:v>84.606999999999999</c:v>
                </c:pt>
                <c:pt idx="13135">
                  <c:v>84.59</c:v>
                </c:pt>
                <c:pt idx="13136">
                  <c:v>84.572000000000003</c:v>
                </c:pt>
                <c:pt idx="13137">
                  <c:v>84.555000000000007</c:v>
                </c:pt>
                <c:pt idx="13138">
                  <c:v>84.537000000000006</c:v>
                </c:pt>
                <c:pt idx="13139">
                  <c:v>84.52</c:v>
                </c:pt>
                <c:pt idx="13140">
                  <c:v>84.503</c:v>
                </c:pt>
                <c:pt idx="13141">
                  <c:v>84.484999999999999</c:v>
                </c:pt>
                <c:pt idx="13142">
                  <c:v>84.468000000000004</c:v>
                </c:pt>
                <c:pt idx="13143">
                  <c:v>84.45</c:v>
                </c:pt>
                <c:pt idx="13144">
                  <c:v>84.432000000000002</c:v>
                </c:pt>
                <c:pt idx="13145">
                  <c:v>84.414000000000001</c:v>
                </c:pt>
                <c:pt idx="13146">
                  <c:v>84.397000000000006</c:v>
                </c:pt>
                <c:pt idx="13147">
                  <c:v>84.379000000000005</c:v>
                </c:pt>
                <c:pt idx="13148">
                  <c:v>84.361999999999995</c:v>
                </c:pt>
                <c:pt idx="13149">
                  <c:v>84.344999999999999</c:v>
                </c:pt>
                <c:pt idx="13150">
                  <c:v>84.328000000000003</c:v>
                </c:pt>
                <c:pt idx="13151">
                  <c:v>84.311000000000007</c:v>
                </c:pt>
                <c:pt idx="13152">
                  <c:v>84.293999999999997</c:v>
                </c:pt>
                <c:pt idx="13153">
                  <c:v>84.277000000000001</c:v>
                </c:pt>
                <c:pt idx="13154">
                  <c:v>84.259</c:v>
                </c:pt>
                <c:pt idx="13155">
                  <c:v>84.242000000000004</c:v>
                </c:pt>
                <c:pt idx="13156">
                  <c:v>84.224999999999994</c:v>
                </c:pt>
                <c:pt idx="13157">
                  <c:v>84.207999999999998</c:v>
                </c:pt>
                <c:pt idx="13158">
                  <c:v>84.191000000000003</c:v>
                </c:pt>
                <c:pt idx="13159">
                  <c:v>84.174000000000007</c:v>
                </c:pt>
                <c:pt idx="13160">
                  <c:v>84.156999999999996</c:v>
                </c:pt>
                <c:pt idx="13161">
                  <c:v>84.14</c:v>
                </c:pt>
                <c:pt idx="13162">
                  <c:v>84.122</c:v>
                </c:pt>
                <c:pt idx="13163">
                  <c:v>84.105000000000004</c:v>
                </c:pt>
                <c:pt idx="13164">
                  <c:v>84.087999999999994</c:v>
                </c:pt>
                <c:pt idx="13165">
                  <c:v>84.070999999999998</c:v>
                </c:pt>
                <c:pt idx="13166">
                  <c:v>84.054000000000002</c:v>
                </c:pt>
                <c:pt idx="13167">
                  <c:v>84.037000000000006</c:v>
                </c:pt>
                <c:pt idx="13168">
                  <c:v>84.02</c:v>
                </c:pt>
                <c:pt idx="13169">
                  <c:v>84.003</c:v>
                </c:pt>
                <c:pt idx="13170">
                  <c:v>83.986999999999995</c:v>
                </c:pt>
                <c:pt idx="13171">
                  <c:v>83.97</c:v>
                </c:pt>
                <c:pt idx="13172">
                  <c:v>83.953999999999994</c:v>
                </c:pt>
                <c:pt idx="13173">
                  <c:v>83.936999999999998</c:v>
                </c:pt>
                <c:pt idx="13174">
                  <c:v>83.921000000000006</c:v>
                </c:pt>
                <c:pt idx="13175">
                  <c:v>83.905000000000001</c:v>
                </c:pt>
                <c:pt idx="13176">
                  <c:v>83.888000000000005</c:v>
                </c:pt>
                <c:pt idx="13177">
                  <c:v>83.872</c:v>
                </c:pt>
                <c:pt idx="13178">
                  <c:v>83.855000000000004</c:v>
                </c:pt>
                <c:pt idx="13179">
                  <c:v>83.838999999999999</c:v>
                </c:pt>
                <c:pt idx="13180">
                  <c:v>83.822000000000003</c:v>
                </c:pt>
                <c:pt idx="13181">
                  <c:v>83.805999999999997</c:v>
                </c:pt>
                <c:pt idx="13182">
                  <c:v>83.79</c:v>
                </c:pt>
                <c:pt idx="13183">
                  <c:v>83.772999999999996</c:v>
                </c:pt>
                <c:pt idx="13184">
                  <c:v>83.757000000000005</c:v>
                </c:pt>
                <c:pt idx="13185">
                  <c:v>83.741</c:v>
                </c:pt>
                <c:pt idx="13186">
                  <c:v>83.724999999999994</c:v>
                </c:pt>
                <c:pt idx="13187">
                  <c:v>83.709000000000003</c:v>
                </c:pt>
                <c:pt idx="13188">
                  <c:v>83.692999999999998</c:v>
                </c:pt>
                <c:pt idx="13189">
                  <c:v>83.677000000000007</c:v>
                </c:pt>
                <c:pt idx="13190">
                  <c:v>83.66</c:v>
                </c:pt>
                <c:pt idx="13191">
                  <c:v>83.644000000000005</c:v>
                </c:pt>
                <c:pt idx="13192">
                  <c:v>83.629000000000005</c:v>
                </c:pt>
                <c:pt idx="13193">
                  <c:v>83.613</c:v>
                </c:pt>
                <c:pt idx="13194">
                  <c:v>83.596999999999994</c:v>
                </c:pt>
                <c:pt idx="13195">
                  <c:v>83.581000000000003</c:v>
                </c:pt>
                <c:pt idx="13196">
                  <c:v>83.564999999999998</c:v>
                </c:pt>
                <c:pt idx="13197">
                  <c:v>83.549000000000007</c:v>
                </c:pt>
                <c:pt idx="13198">
                  <c:v>83.534000000000006</c:v>
                </c:pt>
                <c:pt idx="13199">
                  <c:v>83.518000000000001</c:v>
                </c:pt>
                <c:pt idx="13200">
                  <c:v>83.501999999999995</c:v>
                </c:pt>
                <c:pt idx="13201">
                  <c:v>83.486000000000004</c:v>
                </c:pt>
                <c:pt idx="13202">
                  <c:v>83.47</c:v>
                </c:pt>
                <c:pt idx="13203">
                  <c:v>83.454999999999998</c:v>
                </c:pt>
                <c:pt idx="13204">
                  <c:v>83.438999999999993</c:v>
                </c:pt>
                <c:pt idx="13205">
                  <c:v>83.424000000000007</c:v>
                </c:pt>
                <c:pt idx="13206">
                  <c:v>83.408000000000001</c:v>
                </c:pt>
                <c:pt idx="13207">
                  <c:v>83.393000000000001</c:v>
                </c:pt>
                <c:pt idx="13208">
                  <c:v>83.378</c:v>
                </c:pt>
                <c:pt idx="13209">
                  <c:v>83.361999999999995</c:v>
                </c:pt>
                <c:pt idx="13210">
                  <c:v>83.346999999999994</c:v>
                </c:pt>
                <c:pt idx="13211">
                  <c:v>83.331000000000003</c:v>
                </c:pt>
                <c:pt idx="13212">
                  <c:v>83.314999999999998</c:v>
                </c:pt>
                <c:pt idx="13213">
                  <c:v>83.284000000000006</c:v>
                </c:pt>
                <c:pt idx="13214">
                  <c:v>83.268000000000001</c:v>
                </c:pt>
                <c:pt idx="13215">
                  <c:v>83.253</c:v>
                </c:pt>
                <c:pt idx="13216">
                  <c:v>83.236999999999995</c:v>
                </c:pt>
                <c:pt idx="13217">
                  <c:v>83.221999999999994</c:v>
                </c:pt>
                <c:pt idx="13218">
                  <c:v>83.206000000000003</c:v>
                </c:pt>
                <c:pt idx="13219">
                  <c:v>83.19</c:v>
                </c:pt>
                <c:pt idx="13220">
                  <c:v>83.174999999999997</c:v>
                </c:pt>
                <c:pt idx="13221">
                  <c:v>83.16</c:v>
                </c:pt>
                <c:pt idx="13222">
                  <c:v>83.144000000000005</c:v>
                </c:pt>
                <c:pt idx="13223">
                  <c:v>83.129000000000005</c:v>
                </c:pt>
                <c:pt idx="13224">
                  <c:v>83.114999999999995</c:v>
                </c:pt>
                <c:pt idx="13225">
                  <c:v>83.1</c:v>
                </c:pt>
                <c:pt idx="13226">
                  <c:v>83.084999999999994</c:v>
                </c:pt>
                <c:pt idx="13227">
                  <c:v>83.07</c:v>
                </c:pt>
                <c:pt idx="13228">
                  <c:v>83.055000000000007</c:v>
                </c:pt>
                <c:pt idx="13229">
                  <c:v>83.04</c:v>
                </c:pt>
                <c:pt idx="13230">
                  <c:v>83.025000000000006</c:v>
                </c:pt>
                <c:pt idx="13231">
                  <c:v>83.01</c:v>
                </c:pt>
                <c:pt idx="13232">
                  <c:v>82.995000000000005</c:v>
                </c:pt>
                <c:pt idx="13233">
                  <c:v>82.98</c:v>
                </c:pt>
                <c:pt idx="13234">
                  <c:v>82.965999999999994</c:v>
                </c:pt>
                <c:pt idx="13235">
                  <c:v>82.950999999999993</c:v>
                </c:pt>
                <c:pt idx="13236">
                  <c:v>82.936000000000007</c:v>
                </c:pt>
                <c:pt idx="13237">
                  <c:v>82.921000000000006</c:v>
                </c:pt>
                <c:pt idx="13238">
                  <c:v>82.906000000000006</c:v>
                </c:pt>
                <c:pt idx="13239">
                  <c:v>82.891000000000005</c:v>
                </c:pt>
                <c:pt idx="13240">
                  <c:v>82.876000000000005</c:v>
                </c:pt>
                <c:pt idx="13241">
                  <c:v>82.861000000000004</c:v>
                </c:pt>
                <c:pt idx="13242">
                  <c:v>82.846999999999994</c:v>
                </c:pt>
                <c:pt idx="13243">
                  <c:v>82.831999999999994</c:v>
                </c:pt>
                <c:pt idx="13244">
                  <c:v>82.817999999999998</c:v>
                </c:pt>
                <c:pt idx="13245">
                  <c:v>82.802999999999997</c:v>
                </c:pt>
                <c:pt idx="13246">
                  <c:v>82.789000000000001</c:v>
                </c:pt>
                <c:pt idx="13247">
                  <c:v>82.775000000000006</c:v>
                </c:pt>
                <c:pt idx="13248">
                  <c:v>82.76</c:v>
                </c:pt>
                <c:pt idx="13249">
                  <c:v>82.745999999999995</c:v>
                </c:pt>
                <c:pt idx="13250">
                  <c:v>82.730999999999995</c:v>
                </c:pt>
                <c:pt idx="13251">
                  <c:v>82.716999999999999</c:v>
                </c:pt>
                <c:pt idx="13252">
                  <c:v>82.703000000000003</c:v>
                </c:pt>
                <c:pt idx="13253">
                  <c:v>82.688999999999993</c:v>
                </c:pt>
                <c:pt idx="13254">
                  <c:v>82.674000000000007</c:v>
                </c:pt>
                <c:pt idx="13255">
                  <c:v>82.66</c:v>
                </c:pt>
                <c:pt idx="13256">
                  <c:v>82.646000000000001</c:v>
                </c:pt>
                <c:pt idx="13257">
                  <c:v>82.632000000000005</c:v>
                </c:pt>
                <c:pt idx="13258">
                  <c:v>82.617000000000004</c:v>
                </c:pt>
                <c:pt idx="13259">
                  <c:v>82.602999999999994</c:v>
                </c:pt>
                <c:pt idx="13260">
                  <c:v>82.588999999999999</c:v>
                </c:pt>
                <c:pt idx="13261">
                  <c:v>82.575000000000003</c:v>
                </c:pt>
                <c:pt idx="13262">
                  <c:v>82.56</c:v>
                </c:pt>
                <c:pt idx="13263">
                  <c:v>82.546000000000006</c:v>
                </c:pt>
                <c:pt idx="13264">
                  <c:v>82.531999999999996</c:v>
                </c:pt>
                <c:pt idx="13265">
                  <c:v>82.518000000000001</c:v>
                </c:pt>
                <c:pt idx="13266">
                  <c:v>82.504999999999995</c:v>
                </c:pt>
                <c:pt idx="13267">
                  <c:v>82.491</c:v>
                </c:pt>
                <c:pt idx="13268">
                  <c:v>82.477000000000004</c:v>
                </c:pt>
                <c:pt idx="13269">
                  <c:v>82.462999999999994</c:v>
                </c:pt>
                <c:pt idx="13270">
                  <c:v>82.45</c:v>
                </c:pt>
                <c:pt idx="13271">
                  <c:v>82.436000000000007</c:v>
                </c:pt>
                <c:pt idx="13272">
                  <c:v>82.421999999999997</c:v>
                </c:pt>
                <c:pt idx="13273">
                  <c:v>82.409000000000006</c:v>
                </c:pt>
                <c:pt idx="13274">
                  <c:v>82.394999999999996</c:v>
                </c:pt>
                <c:pt idx="13275">
                  <c:v>82.381</c:v>
                </c:pt>
                <c:pt idx="13276">
                  <c:v>82.367999999999995</c:v>
                </c:pt>
                <c:pt idx="13277">
                  <c:v>82.353999999999999</c:v>
                </c:pt>
                <c:pt idx="13278">
                  <c:v>82.34</c:v>
                </c:pt>
                <c:pt idx="13279">
                  <c:v>82.326999999999998</c:v>
                </c:pt>
                <c:pt idx="13280">
                  <c:v>82.313000000000002</c:v>
                </c:pt>
                <c:pt idx="13281">
                  <c:v>82.3</c:v>
                </c:pt>
                <c:pt idx="13282">
                  <c:v>82.286000000000001</c:v>
                </c:pt>
                <c:pt idx="13283">
                  <c:v>82.272999999999996</c:v>
                </c:pt>
                <c:pt idx="13284">
                  <c:v>82.259</c:v>
                </c:pt>
                <c:pt idx="13285">
                  <c:v>82.245999999999995</c:v>
                </c:pt>
                <c:pt idx="13286">
                  <c:v>82.231999999999999</c:v>
                </c:pt>
                <c:pt idx="13287">
                  <c:v>80.159000000000006</c:v>
                </c:pt>
                <c:pt idx="13288">
                  <c:v>80.147999999999996</c:v>
                </c:pt>
                <c:pt idx="13289">
                  <c:v>80.099999999999994</c:v>
                </c:pt>
                <c:pt idx="13290">
                  <c:v>80.097999999999999</c:v>
                </c:pt>
                <c:pt idx="13291">
                  <c:v>80.087999999999994</c:v>
                </c:pt>
                <c:pt idx="13292">
                  <c:v>80.040999999999997</c:v>
                </c:pt>
                <c:pt idx="13293">
                  <c:v>80.039000000000001</c:v>
                </c:pt>
                <c:pt idx="13294">
                  <c:v>80.028000000000006</c:v>
                </c:pt>
                <c:pt idx="13295">
                  <c:v>79.983999999999995</c:v>
                </c:pt>
                <c:pt idx="13296">
                  <c:v>79.978999999999999</c:v>
                </c:pt>
                <c:pt idx="13297">
                  <c:v>79.968999999999994</c:v>
                </c:pt>
                <c:pt idx="13298">
                  <c:v>79.927000000000007</c:v>
                </c:pt>
                <c:pt idx="13299">
                  <c:v>79.921000000000006</c:v>
                </c:pt>
                <c:pt idx="13300">
                  <c:v>79.912000000000006</c:v>
                </c:pt>
                <c:pt idx="13301">
                  <c:v>79.870999999999995</c:v>
                </c:pt>
                <c:pt idx="13302">
                  <c:v>79.866</c:v>
                </c:pt>
                <c:pt idx="13303">
                  <c:v>79.856999999999999</c:v>
                </c:pt>
                <c:pt idx="13304">
                  <c:v>79.817999999999998</c:v>
                </c:pt>
                <c:pt idx="13305">
                  <c:v>79.813000000000002</c:v>
                </c:pt>
                <c:pt idx="13306">
                  <c:v>79.804000000000002</c:v>
                </c:pt>
                <c:pt idx="13307">
                  <c:v>79.766999999999996</c:v>
                </c:pt>
                <c:pt idx="13308">
                  <c:v>79.762</c:v>
                </c:pt>
                <c:pt idx="13309">
                  <c:v>79.754000000000005</c:v>
                </c:pt>
                <c:pt idx="13310">
                  <c:v>79.718000000000004</c:v>
                </c:pt>
                <c:pt idx="13311">
                  <c:v>79.713999999999999</c:v>
                </c:pt>
                <c:pt idx="13312">
                  <c:v>79.706000000000003</c:v>
                </c:pt>
                <c:pt idx="13313">
                  <c:v>79.671999999999997</c:v>
                </c:pt>
                <c:pt idx="13314">
                  <c:v>79.513999999999996</c:v>
                </c:pt>
                <c:pt idx="13315">
                  <c:v>79.507999999999996</c:v>
                </c:pt>
                <c:pt idx="13316">
                  <c:v>79.481999999999999</c:v>
                </c:pt>
                <c:pt idx="13317">
                  <c:v>79.463999999999999</c:v>
                </c:pt>
                <c:pt idx="13318">
                  <c:v>79.459000000000003</c:v>
                </c:pt>
                <c:pt idx="13319">
                  <c:v>79.435000000000002</c:v>
                </c:pt>
                <c:pt idx="13320">
                  <c:v>79.432000000000002</c:v>
                </c:pt>
                <c:pt idx="13321">
                  <c:v>79.427000000000007</c:v>
                </c:pt>
                <c:pt idx="13322">
                  <c:v>79.405000000000001</c:v>
                </c:pt>
                <c:pt idx="13323">
                  <c:v>79.402000000000001</c:v>
                </c:pt>
                <c:pt idx="13324">
                  <c:v>79.397999999999996</c:v>
                </c:pt>
                <c:pt idx="13325">
                  <c:v>79.376999999999995</c:v>
                </c:pt>
                <c:pt idx="13326">
                  <c:v>79.375</c:v>
                </c:pt>
                <c:pt idx="13327">
                  <c:v>79.37</c:v>
                </c:pt>
                <c:pt idx="13328">
                  <c:v>79.352000000000004</c:v>
                </c:pt>
                <c:pt idx="13329">
                  <c:v>79.349000000000004</c:v>
                </c:pt>
                <c:pt idx="13330">
                  <c:v>79.344999999999999</c:v>
                </c:pt>
                <c:pt idx="13331">
                  <c:v>79.328000000000003</c:v>
                </c:pt>
                <c:pt idx="13332">
                  <c:v>79.325999999999993</c:v>
                </c:pt>
                <c:pt idx="13333">
                  <c:v>79.322999999999993</c:v>
                </c:pt>
                <c:pt idx="13334">
                  <c:v>79.308000000000007</c:v>
                </c:pt>
                <c:pt idx="13335">
                  <c:v>79.305999999999997</c:v>
                </c:pt>
                <c:pt idx="13336">
                  <c:v>79.302999999999997</c:v>
                </c:pt>
                <c:pt idx="13337">
                  <c:v>79.289000000000001</c:v>
                </c:pt>
                <c:pt idx="13338">
                  <c:v>79.287999999999997</c:v>
                </c:pt>
                <c:pt idx="13339">
                  <c:v>79.284999999999997</c:v>
                </c:pt>
                <c:pt idx="13340">
                  <c:v>79.272999999999996</c:v>
                </c:pt>
                <c:pt idx="13341">
                  <c:v>79.272000000000006</c:v>
                </c:pt>
                <c:pt idx="13342">
                  <c:v>79.269000000000005</c:v>
                </c:pt>
                <c:pt idx="13343">
                  <c:v>79.259</c:v>
                </c:pt>
                <c:pt idx="13344">
                  <c:v>79.257999999999996</c:v>
                </c:pt>
                <c:pt idx="13345">
                  <c:v>79.256</c:v>
                </c:pt>
                <c:pt idx="13346">
                  <c:v>79.248000000000005</c:v>
                </c:pt>
                <c:pt idx="13347">
                  <c:v>79.247</c:v>
                </c:pt>
                <c:pt idx="13348">
                  <c:v>79.245000000000005</c:v>
                </c:pt>
                <c:pt idx="13349">
                  <c:v>79.238</c:v>
                </c:pt>
                <c:pt idx="13350">
                  <c:v>79.238</c:v>
                </c:pt>
                <c:pt idx="13351">
                  <c:v>79.236000000000004</c:v>
                </c:pt>
                <c:pt idx="13352">
                  <c:v>79.230999999999995</c:v>
                </c:pt>
                <c:pt idx="13353">
                  <c:v>79.230999999999995</c:v>
                </c:pt>
                <c:pt idx="13354">
                  <c:v>79.23</c:v>
                </c:pt>
                <c:pt idx="13355">
                  <c:v>79.227000000000004</c:v>
                </c:pt>
                <c:pt idx="13356">
                  <c:v>79.227000000000004</c:v>
                </c:pt>
                <c:pt idx="13357">
                  <c:v>79.225999999999999</c:v>
                </c:pt>
                <c:pt idx="13358">
                  <c:v>79.224999999999994</c:v>
                </c:pt>
                <c:pt idx="13359">
                  <c:v>79.224000000000004</c:v>
                </c:pt>
                <c:pt idx="13360">
                  <c:v>79.224999999999994</c:v>
                </c:pt>
                <c:pt idx="13361">
                  <c:v>79.224999999999994</c:v>
                </c:pt>
                <c:pt idx="13362">
                  <c:v>79.224999999999994</c:v>
                </c:pt>
                <c:pt idx="13363">
                  <c:v>79.227000000000004</c:v>
                </c:pt>
                <c:pt idx="13364">
                  <c:v>79.421999999999997</c:v>
                </c:pt>
                <c:pt idx="13365">
                  <c:v>79.427000000000007</c:v>
                </c:pt>
                <c:pt idx="13366">
                  <c:v>79.486000000000004</c:v>
                </c:pt>
                <c:pt idx="13367">
                  <c:v>79.617000000000004</c:v>
                </c:pt>
                <c:pt idx="13368">
                  <c:v>79.625</c:v>
                </c:pt>
                <c:pt idx="13369">
                  <c:v>79.704999999999998</c:v>
                </c:pt>
                <c:pt idx="13370">
                  <c:v>79.856999999999999</c:v>
                </c:pt>
                <c:pt idx="13371">
                  <c:v>79.866</c:v>
                </c:pt>
                <c:pt idx="13372">
                  <c:v>79.966999999999999</c:v>
                </c:pt>
                <c:pt idx="13373">
                  <c:v>80.152000000000001</c:v>
                </c:pt>
                <c:pt idx="13374">
                  <c:v>80.162999999999997</c:v>
                </c:pt>
                <c:pt idx="13375">
                  <c:v>80.284000000000006</c:v>
                </c:pt>
                <c:pt idx="13376">
                  <c:v>80.3</c:v>
                </c:pt>
                <c:pt idx="13377">
                  <c:v>80.308999999999997</c:v>
                </c:pt>
                <c:pt idx="13378">
                  <c:v>80.316999999999993</c:v>
                </c:pt>
                <c:pt idx="13379">
                  <c:v>80.325000000000003</c:v>
                </c:pt>
                <c:pt idx="13380">
                  <c:v>80.332999999999998</c:v>
                </c:pt>
                <c:pt idx="13381">
                  <c:v>80.341999999999999</c:v>
                </c:pt>
                <c:pt idx="13382">
                  <c:v>80.349999999999994</c:v>
                </c:pt>
                <c:pt idx="13383">
                  <c:v>80.358000000000004</c:v>
                </c:pt>
                <c:pt idx="13384">
                  <c:v>80.366</c:v>
                </c:pt>
                <c:pt idx="13385">
                  <c:v>80.375</c:v>
                </c:pt>
                <c:pt idx="13386">
                  <c:v>80.382999999999996</c:v>
                </c:pt>
                <c:pt idx="13387">
                  <c:v>80.391999999999996</c:v>
                </c:pt>
                <c:pt idx="13388">
                  <c:v>80.400000000000006</c:v>
                </c:pt>
                <c:pt idx="13389">
                  <c:v>80.409000000000006</c:v>
                </c:pt>
                <c:pt idx="13390">
                  <c:v>80.417000000000002</c:v>
                </c:pt>
                <c:pt idx="13391">
                  <c:v>80.426000000000002</c:v>
                </c:pt>
                <c:pt idx="13392">
                  <c:v>80.433999999999997</c:v>
                </c:pt>
                <c:pt idx="13393">
                  <c:v>80.442999999999998</c:v>
                </c:pt>
                <c:pt idx="13394">
                  <c:v>80.451999999999998</c:v>
                </c:pt>
                <c:pt idx="13395">
                  <c:v>80.460999999999999</c:v>
                </c:pt>
                <c:pt idx="13396">
                  <c:v>80.47</c:v>
                </c:pt>
                <c:pt idx="13397">
                  <c:v>80.477999999999994</c:v>
                </c:pt>
                <c:pt idx="13398">
                  <c:v>80.486999999999995</c:v>
                </c:pt>
                <c:pt idx="13399">
                  <c:v>80.495999999999995</c:v>
                </c:pt>
                <c:pt idx="13400">
                  <c:v>80.504999999999995</c:v>
                </c:pt>
                <c:pt idx="13401">
                  <c:v>80.513999999999996</c:v>
                </c:pt>
                <c:pt idx="13402">
                  <c:v>80.533000000000001</c:v>
                </c:pt>
                <c:pt idx="13403">
                  <c:v>80.540999999999997</c:v>
                </c:pt>
                <c:pt idx="13404">
                  <c:v>80.55</c:v>
                </c:pt>
                <c:pt idx="13405">
                  <c:v>80.558999999999997</c:v>
                </c:pt>
                <c:pt idx="13406">
                  <c:v>80.567999999999998</c:v>
                </c:pt>
                <c:pt idx="13407">
                  <c:v>80.578000000000003</c:v>
                </c:pt>
                <c:pt idx="13408">
                  <c:v>80.587000000000003</c:v>
                </c:pt>
                <c:pt idx="13409">
                  <c:v>80.596000000000004</c:v>
                </c:pt>
                <c:pt idx="13410">
                  <c:v>80.605000000000004</c:v>
                </c:pt>
                <c:pt idx="13411">
                  <c:v>80.614000000000004</c:v>
                </c:pt>
                <c:pt idx="13412">
                  <c:v>80.623000000000005</c:v>
                </c:pt>
                <c:pt idx="13413">
                  <c:v>80.632999999999996</c:v>
                </c:pt>
                <c:pt idx="13414">
                  <c:v>80.650999999999996</c:v>
                </c:pt>
                <c:pt idx="13415">
                  <c:v>80.661000000000001</c:v>
                </c:pt>
                <c:pt idx="13416">
                  <c:v>80.67</c:v>
                </c:pt>
                <c:pt idx="13417">
                  <c:v>80.679000000000002</c:v>
                </c:pt>
                <c:pt idx="13418">
                  <c:v>80.688999999999993</c:v>
                </c:pt>
                <c:pt idx="13419">
                  <c:v>80.697999999999993</c:v>
                </c:pt>
                <c:pt idx="13420">
                  <c:v>80.707999999999998</c:v>
                </c:pt>
                <c:pt idx="13421">
                  <c:v>80.716999999999999</c:v>
                </c:pt>
                <c:pt idx="13422">
                  <c:v>80.727000000000004</c:v>
                </c:pt>
                <c:pt idx="13423">
                  <c:v>80.736999999999995</c:v>
                </c:pt>
                <c:pt idx="13424">
                  <c:v>80.747</c:v>
                </c:pt>
                <c:pt idx="13425">
                  <c:v>80.756</c:v>
                </c:pt>
                <c:pt idx="13426">
                  <c:v>80.766000000000005</c:v>
                </c:pt>
                <c:pt idx="13427">
                  <c:v>80.775000000000006</c:v>
                </c:pt>
                <c:pt idx="13428">
                  <c:v>80.784999999999997</c:v>
                </c:pt>
                <c:pt idx="13429">
                  <c:v>80.795000000000002</c:v>
                </c:pt>
                <c:pt idx="13430">
                  <c:v>80.805000000000007</c:v>
                </c:pt>
                <c:pt idx="13431">
                  <c:v>80.814999999999998</c:v>
                </c:pt>
                <c:pt idx="13432">
                  <c:v>80.825000000000003</c:v>
                </c:pt>
                <c:pt idx="13433">
                  <c:v>80.834999999999994</c:v>
                </c:pt>
                <c:pt idx="13434">
                  <c:v>80.843999999999994</c:v>
                </c:pt>
                <c:pt idx="13435">
                  <c:v>80.853999999999999</c:v>
                </c:pt>
                <c:pt idx="13436">
                  <c:v>80.864999999999995</c:v>
                </c:pt>
                <c:pt idx="13437">
                  <c:v>80.875</c:v>
                </c:pt>
                <c:pt idx="13438">
                  <c:v>80.885000000000005</c:v>
                </c:pt>
                <c:pt idx="13439">
                  <c:v>80.905000000000001</c:v>
                </c:pt>
                <c:pt idx="13440">
                  <c:v>80.915000000000006</c:v>
                </c:pt>
                <c:pt idx="13441">
                  <c:v>80.926000000000002</c:v>
                </c:pt>
                <c:pt idx="13442">
                  <c:v>80.936000000000007</c:v>
                </c:pt>
                <c:pt idx="13443">
                  <c:v>81.287000000000006</c:v>
                </c:pt>
                <c:pt idx="13444">
                  <c:v>81.298000000000002</c:v>
                </c:pt>
                <c:pt idx="13445">
                  <c:v>81.308999999999997</c:v>
                </c:pt>
                <c:pt idx="13446">
                  <c:v>81.319999999999993</c:v>
                </c:pt>
                <c:pt idx="13447">
                  <c:v>81.331000000000003</c:v>
                </c:pt>
                <c:pt idx="13448">
                  <c:v>81.343000000000004</c:v>
                </c:pt>
                <c:pt idx="13449">
                  <c:v>81.353999999999999</c:v>
                </c:pt>
                <c:pt idx="13450">
                  <c:v>81.366</c:v>
                </c:pt>
                <c:pt idx="13451">
                  <c:v>81.376999999999995</c:v>
                </c:pt>
                <c:pt idx="13452">
                  <c:v>81.388999999999996</c:v>
                </c:pt>
                <c:pt idx="13453">
                  <c:v>81.400000000000006</c:v>
                </c:pt>
                <c:pt idx="13454">
                  <c:v>81.412000000000006</c:v>
                </c:pt>
                <c:pt idx="13455">
                  <c:v>81.423000000000002</c:v>
                </c:pt>
                <c:pt idx="13456">
                  <c:v>81.433999999999997</c:v>
                </c:pt>
                <c:pt idx="13457">
                  <c:v>81.445999999999998</c:v>
                </c:pt>
                <c:pt idx="13458">
                  <c:v>81.456999999999994</c:v>
                </c:pt>
                <c:pt idx="13459">
                  <c:v>81.468999999999994</c:v>
                </c:pt>
                <c:pt idx="13460">
                  <c:v>81.48</c:v>
                </c:pt>
                <c:pt idx="13461">
                  <c:v>81.492000000000004</c:v>
                </c:pt>
                <c:pt idx="13462">
                  <c:v>81.504000000000005</c:v>
                </c:pt>
                <c:pt idx="13463">
                  <c:v>81.664000000000001</c:v>
                </c:pt>
                <c:pt idx="13464">
                  <c:v>81.677000000000007</c:v>
                </c:pt>
                <c:pt idx="13465">
                  <c:v>81.688999999999993</c:v>
                </c:pt>
                <c:pt idx="13466">
                  <c:v>81.700999999999993</c:v>
                </c:pt>
                <c:pt idx="13467">
                  <c:v>81.712999999999994</c:v>
                </c:pt>
                <c:pt idx="13468">
                  <c:v>81.724999999999994</c:v>
                </c:pt>
                <c:pt idx="13469">
                  <c:v>81.738</c:v>
                </c:pt>
                <c:pt idx="13470">
                  <c:v>81.75</c:v>
                </c:pt>
                <c:pt idx="13471">
                  <c:v>81.763000000000005</c:v>
                </c:pt>
                <c:pt idx="13472">
                  <c:v>81.775000000000006</c:v>
                </c:pt>
                <c:pt idx="13473">
                  <c:v>81.801000000000002</c:v>
                </c:pt>
                <c:pt idx="13474">
                  <c:v>81.813000000000002</c:v>
                </c:pt>
                <c:pt idx="13475">
                  <c:v>81.825999999999993</c:v>
                </c:pt>
                <c:pt idx="13476">
                  <c:v>81.838999999999999</c:v>
                </c:pt>
                <c:pt idx="13477">
                  <c:v>81.850999999999999</c:v>
                </c:pt>
                <c:pt idx="13478">
                  <c:v>81.864000000000004</c:v>
                </c:pt>
                <c:pt idx="13479">
                  <c:v>81.876999999999995</c:v>
                </c:pt>
                <c:pt idx="13480">
                  <c:v>81.89</c:v>
                </c:pt>
                <c:pt idx="13481">
                  <c:v>81.903000000000006</c:v>
                </c:pt>
                <c:pt idx="13482">
                  <c:v>81.915000000000006</c:v>
                </c:pt>
                <c:pt idx="13483">
                  <c:v>81.927999999999997</c:v>
                </c:pt>
                <c:pt idx="13484">
                  <c:v>81.941000000000003</c:v>
                </c:pt>
                <c:pt idx="13485">
                  <c:v>81.953999999999994</c:v>
                </c:pt>
                <c:pt idx="13486">
                  <c:v>81.966999999999999</c:v>
                </c:pt>
                <c:pt idx="13487">
                  <c:v>81.978999999999999</c:v>
                </c:pt>
                <c:pt idx="13488">
                  <c:v>81.992000000000004</c:v>
                </c:pt>
                <c:pt idx="13489">
                  <c:v>82.004999999999995</c:v>
                </c:pt>
                <c:pt idx="13490">
                  <c:v>82.018000000000001</c:v>
                </c:pt>
                <c:pt idx="13491">
                  <c:v>82.031000000000006</c:v>
                </c:pt>
                <c:pt idx="13492">
                  <c:v>82.043999999999997</c:v>
                </c:pt>
                <c:pt idx="13493">
                  <c:v>82.057000000000002</c:v>
                </c:pt>
                <c:pt idx="13494">
                  <c:v>82.07</c:v>
                </c:pt>
                <c:pt idx="13495">
                  <c:v>82.082999999999998</c:v>
                </c:pt>
                <c:pt idx="13496">
                  <c:v>82.096000000000004</c:v>
                </c:pt>
                <c:pt idx="13497">
                  <c:v>82.108999999999995</c:v>
                </c:pt>
                <c:pt idx="13498">
                  <c:v>82.122</c:v>
                </c:pt>
                <c:pt idx="13499">
                  <c:v>82.135999999999996</c:v>
                </c:pt>
                <c:pt idx="13500">
                  <c:v>82.149000000000001</c:v>
                </c:pt>
                <c:pt idx="13501">
                  <c:v>82.162000000000006</c:v>
                </c:pt>
                <c:pt idx="13502">
                  <c:v>82.174999999999997</c:v>
                </c:pt>
                <c:pt idx="13503">
                  <c:v>82.188000000000002</c:v>
                </c:pt>
                <c:pt idx="13504">
                  <c:v>82.201999999999998</c:v>
                </c:pt>
                <c:pt idx="13505">
                  <c:v>82.215000000000003</c:v>
                </c:pt>
                <c:pt idx="13506">
                  <c:v>82.227999999999994</c:v>
                </c:pt>
                <c:pt idx="13507">
                  <c:v>82.241</c:v>
                </c:pt>
                <c:pt idx="13508">
                  <c:v>82.254999999999995</c:v>
                </c:pt>
                <c:pt idx="13509">
                  <c:v>82.268000000000001</c:v>
                </c:pt>
                <c:pt idx="13510">
                  <c:v>82.281000000000006</c:v>
                </c:pt>
                <c:pt idx="13511">
                  <c:v>82.295000000000002</c:v>
                </c:pt>
                <c:pt idx="13512">
                  <c:v>82.308000000000007</c:v>
                </c:pt>
                <c:pt idx="13513">
                  <c:v>82.322000000000003</c:v>
                </c:pt>
                <c:pt idx="13514">
                  <c:v>82.334999999999994</c:v>
                </c:pt>
                <c:pt idx="13515">
                  <c:v>82.349000000000004</c:v>
                </c:pt>
                <c:pt idx="13516">
                  <c:v>82.363</c:v>
                </c:pt>
                <c:pt idx="13517">
                  <c:v>82.376999999999995</c:v>
                </c:pt>
                <c:pt idx="13518">
                  <c:v>82.39</c:v>
                </c:pt>
                <c:pt idx="13519">
                  <c:v>82.403999999999996</c:v>
                </c:pt>
                <c:pt idx="13520">
                  <c:v>82.418999999999997</c:v>
                </c:pt>
                <c:pt idx="13521">
                  <c:v>82.432000000000002</c:v>
                </c:pt>
                <c:pt idx="13522">
                  <c:v>82.445999999999998</c:v>
                </c:pt>
                <c:pt idx="13523">
                  <c:v>82.46</c:v>
                </c:pt>
                <c:pt idx="13524">
                  <c:v>82.474000000000004</c:v>
                </c:pt>
                <c:pt idx="13525">
                  <c:v>82.486999999999995</c:v>
                </c:pt>
                <c:pt idx="13526">
                  <c:v>82.501000000000005</c:v>
                </c:pt>
                <c:pt idx="13527">
                  <c:v>82.515000000000001</c:v>
                </c:pt>
                <c:pt idx="13528">
                  <c:v>82.528999999999996</c:v>
                </c:pt>
                <c:pt idx="13529">
                  <c:v>82.543000000000006</c:v>
                </c:pt>
                <c:pt idx="13530">
                  <c:v>82.557000000000002</c:v>
                </c:pt>
                <c:pt idx="13531">
                  <c:v>82.570999999999998</c:v>
                </c:pt>
                <c:pt idx="13532">
                  <c:v>82.584999999999994</c:v>
                </c:pt>
                <c:pt idx="13533">
                  <c:v>82.599000000000004</c:v>
                </c:pt>
                <c:pt idx="13534">
                  <c:v>82.613</c:v>
                </c:pt>
                <c:pt idx="13535">
                  <c:v>82.626999999999995</c:v>
                </c:pt>
                <c:pt idx="13536">
                  <c:v>82.641999999999996</c:v>
                </c:pt>
                <c:pt idx="13537">
                  <c:v>82.656000000000006</c:v>
                </c:pt>
                <c:pt idx="13538">
                  <c:v>82.67</c:v>
                </c:pt>
                <c:pt idx="13539">
                  <c:v>82.685000000000002</c:v>
                </c:pt>
                <c:pt idx="13540">
                  <c:v>82.698999999999998</c:v>
                </c:pt>
                <c:pt idx="13541">
                  <c:v>82.712999999999994</c:v>
                </c:pt>
                <c:pt idx="13542">
                  <c:v>82.727000000000004</c:v>
                </c:pt>
                <c:pt idx="13543">
                  <c:v>82.741</c:v>
                </c:pt>
                <c:pt idx="13544">
                  <c:v>82.756</c:v>
                </c:pt>
                <c:pt idx="13545">
                  <c:v>82.77</c:v>
                </c:pt>
                <c:pt idx="13546">
                  <c:v>82.95</c:v>
                </c:pt>
                <c:pt idx="13547">
                  <c:v>82.963999999999999</c:v>
                </c:pt>
                <c:pt idx="13548">
                  <c:v>82.978999999999999</c:v>
                </c:pt>
                <c:pt idx="13549">
                  <c:v>82.994</c:v>
                </c:pt>
                <c:pt idx="13550">
                  <c:v>83.009</c:v>
                </c:pt>
                <c:pt idx="13551">
                  <c:v>83.024000000000001</c:v>
                </c:pt>
                <c:pt idx="13552">
                  <c:v>83.039000000000001</c:v>
                </c:pt>
                <c:pt idx="13553">
                  <c:v>83.052999999999997</c:v>
                </c:pt>
                <c:pt idx="13554">
                  <c:v>83.067999999999998</c:v>
                </c:pt>
                <c:pt idx="13555">
                  <c:v>83.084000000000003</c:v>
                </c:pt>
                <c:pt idx="13556">
                  <c:v>83.099000000000004</c:v>
                </c:pt>
                <c:pt idx="13557">
                  <c:v>83.113</c:v>
                </c:pt>
                <c:pt idx="13558">
                  <c:v>83.128</c:v>
                </c:pt>
                <c:pt idx="13559">
                  <c:v>83.144000000000005</c:v>
                </c:pt>
                <c:pt idx="13560">
                  <c:v>83.158000000000001</c:v>
                </c:pt>
                <c:pt idx="13561">
                  <c:v>83.174000000000007</c:v>
                </c:pt>
                <c:pt idx="13562">
                  <c:v>83.188999999999993</c:v>
                </c:pt>
                <c:pt idx="13563">
                  <c:v>83.203999999999994</c:v>
                </c:pt>
                <c:pt idx="13564">
                  <c:v>83.22</c:v>
                </c:pt>
                <c:pt idx="13565">
                  <c:v>83.234999999999999</c:v>
                </c:pt>
                <c:pt idx="13566">
                  <c:v>83.251000000000005</c:v>
                </c:pt>
                <c:pt idx="13567">
                  <c:v>83.266999999999996</c:v>
                </c:pt>
                <c:pt idx="13568">
                  <c:v>83.281999999999996</c:v>
                </c:pt>
                <c:pt idx="13569">
                  <c:v>83.298000000000002</c:v>
                </c:pt>
                <c:pt idx="13570">
                  <c:v>83.313000000000002</c:v>
                </c:pt>
                <c:pt idx="13571">
                  <c:v>83.328000000000003</c:v>
                </c:pt>
                <c:pt idx="13572">
                  <c:v>83.343999999999994</c:v>
                </c:pt>
                <c:pt idx="13573">
                  <c:v>83.358999999999995</c:v>
                </c:pt>
                <c:pt idx="13574">
                  <c:v>83.373999999999995</c:v>
                </c:pt>
                <c:pt idx="13575">
                  <c:v>83.39</c:v>
                </c:pt>
                <c:pt idx="13576">
                  <c:v>83.405000000000001</c:v>
                </c:pt>
                <c:pt idx="13577">
                  <c:v>83.421000000000006</c:v>
                </c:pt>
                <c:pt idx="13578">
                  <c:v>83.436999999999998</c:v>
                </c:pt>
                <c:pt idx="13579">
                  <c:v>83.453000000000003</c:v>
                </c:pt>
                <c:pt idx="13580">
                  <c:v>83.468000000000004</c:v>
                </c:pt>
                <c:pt idx="13581">
                  <c:v>83.483999999999995</c:v>
                </c:pt>
                <c:pt idx="13582">
                  <c:v>83.5</c:v>
                </c:pt>
                <c:pt idx="13583">
                  <c:v>83.516000000000005</c:v>
                </c:pt>
                <c:pt idx="13584">
                  <c:v>83.531000000000006</c:v>
                </c:pt>
                <c:pt idx="13585">
                  <c:v>83.546999999999997</c:v>
                </c:pt>
                <c:pt idx="13586">
                  <c:v>83.563000000000002</c:v>
                </c:pt>
                <c:pt idx="13587">
                  <c:v>83.578999999999994</c:v>
                </c:pt>
                <c:pt idx="13588">
                  <c:v>83.594999999999999</c:v>
                </c:pt>
                <c:pt idx="13589">
                  <c:v>83.61</c:v>
                </c:pt>
                <c:pt idx="13590">
                  <c:v>83.626000000000005</c:v>
                </c:pt>
                <c:pt idx="13591">
                  <c:v>83.641999999999996</c:v>
                </c:pt>
                <c:pt idx="13592">
                  <c:v>83.658000000000001</c:v>
                </c:pt>
                <c:pt idx="13593">
                  <c:v>83.674000000000007</c:v>
                </c:pt>
                <c:pt idx="13594">
                  <c:v>83.69</c:v>
                </c:pt>
                <c:pt idx="13595">
                  <c:v>83.706000000000003</c:v>
                </c:pt>
                <c:pt idx="13596">
                  <c:v>83.721999999999994</c:v>
                </c:pt>
                <c:pt idx="13597">
                  <c:v>83.738</c:v>
                </c:pt>
                <c:pt idx="13598">
                  <c:v>83.754000000000005</c:v>
                </c:pt>
                <c:pt idx="13599">
                  <c:v>83.771000000000001</c:v>
                </c:pt>
                <c:pt idx="13600">
                  <c:v>83.786000000000001</c:v>
                </c:pt>
                <c:pt idx="13601">
                  <c:v>83.802999999999997</c:v>
                </c:pt>
                <c:pt idx="13602">
                  <c:v>83.819000000000003</c:v>
                </c:pt>
                <c:pt idx="13603">
                  <c:v>83.835999999999999</c:v>
                </c:pt>
                <c:pt idx="13604">
                  <c:v>83.852000000000004</c:v>
                </c:pt>
                <c:pt idx="13605">
                  <c:v>83.867999999999995</c:v>
                </c:pt>
                <c:pt idx="13606">
                  <c:v>83.884</c:v>
                </c:pt>
                <c:pt idx="13607">
                  <c:v>83.900999999999996</c:v>
                </c:pt>
                <c:pt idx="13608">
                  <c:v>83.917000000000002</c:v>
                </c:pt>
                <c:pt idx="13609">
                  <c:v>83.933000000000007</c:v>
                </c:pt>
                <c:pt idx="13610">
                  <c:v>83.95</c:v>
                </c:pt>
                <c:pt idx="13611">
                  <c:v>83.965999999999994</c:v>
                </c:pt>
                <c:pt idx="13612">
                  <c:v>83.983000000000004</c:v>
                </c:pt>
                <c:pt idx="13613">
                  <c:v>83.998999999999995</c:v>
                </c:pt>
                <c:pt idx="13614">
                  <c:v>84.016000000000005</c:v>
                </c:pt>
                <c:pt idx="13615">
                  <c:v>84.031999999999996</c:v>
                </c:pt>
                <c:pt idx="13616">
                  <c:v>84.049000000000007</c:v>
                </c:pt>
                <c:pt idx="13617">
                  <c:v>84.064999999999998</c:v>
                </c:pt>
                <c:pt idx="13618">
                  <c:v>84.081999999999994</c:v>
                </c:pt>
                <c:pt idx="13619">
                  <c:v>84.099000000000004</c:v>
                </c:pt>
                <c:pt idx="13620">
                  <c:v>84.114999999999995</c:v>
                </c:pt>
                <c:pt idx="13621">
                  <c:v>84.132000000000005</c:v>
                </c:pt>
                <c:pt idx="13622">
                  <c:v>84.149000000000001</c:v>
                </c:pt>
                <c:pt idx="13623">
                  <c:v>84.165999999999997</c:v>
                </c:pt>
                <c:pt idx="13624">
                  <c:v>84.183000000000007</c:v>
                </c:pt>
                <c:pt idx="13625">
                  <c:v>84.200999999999993</c:v>
                </c:pt>
                <c:pt idx="13626">
                  <c:v>84.218000000000004</c:v>
                </c:pt>
                <c:pt idx="13627">
                  <c:v>84.234999999999999</c:v>
                </c:pt>
                <c:pt idx="13628">
                  <c:v>84.251999999999995</c:v>
                </c:pt>
                <c:pt idx="13629">
                  <c:v>84.269000000000005</c:v>
                </c:pt>
                <c:pt idx="13630">
                  <c:v>84.849000000000004</c:v>
                </c:pt>
                <c:pt idx="13631">
                  <c:v>84.915999999999997</c:v>
                </c:pt>
                <c:pt idx="13632">
                  <c:v>84.933999999999997</c:v>
                </c:pt>
                <c:pt idx="13633">
                  <c:v>84.951999999999998</c:v>
                </c:pt>
                <c:pt idx="13634">
                  <c:v>84.968999999999994</c:v>
                </c:pt>
                <c:pt idx="13635">
                  <c:v>84.986999999999995</c:v>
                </c:pt>
                <c:pt idx="13636">
                  <c:v>85.004999999999995</c:v>
                </c:pt>
                <c:pt idx="13637">
                  <c:v>85.022999999999996</c:v>
                </c:pt>
                <c:pt idx="13638">
                  <c:v>85.042000000000002</c:v>
                </c:pt>
                <c:pt idx="13639">
                  <c:v>85.06</c:v>
                </c:pt>
                <c:pt idx="13640">
                  <c:v>85.078000000000003</c:v>
                </c:pt>
                <c:pt idx="13641">
                  <c:v>85.096999999999994</c:v>
                </c:pt>
                <c:pt idx="13642">
                  <c:v>85.114999999999995</c:v>
                </c:pt>
                <c:pt idx="13643">
                  <c:v>85.132999999999996</c:v>
                </c:pt>
                <c:pt idx="13644">
                  <c:v>85.150999999999996</c:v>
                </c:pt>
                <c:pt idx="13645">
                  <c:v>85.17</c:v>
                </c:pt>
                <c:pt idx="13646">
                  <c:v>85.188000000000002</c:v>
                </c:pt>
                <c:pt idx="13647">
                  <c:v>85.206000000000003</c:v>
                </c:pt>
                <c:pt idx="13648">
                  <c:v>85.224999999999994</c:v>
                </c:pt>
                <c:pt idx="13649">
                  <c:v>85.242999999999995</c:v>
                </c:pt>
                <c:pt idx="13650">
                  <c:v>85.262</c:v>
                </c:pt>
                <c:pt idx="13651">
                  <c:v>85.281000000000006</c:v>
                </c:pt>
                <c:pt idx="13652">
                  <c:v>85.299000000000007</c:v>
                </c:pt>
                <c:pt idx="13653">
                  <c:v>85.316999999999993</c:v>
                </c:pt>
                <c:pt idx="13654">
                  <c:v>85.335999999999999</c:v>
                </c:pt>
                <c:pt idx="13655">
                  <c:v>85.353999999999999</c:v>
                </c:pt>
                <c:pt idx="13656">
                  <c:v>85.373000000000005</c:v>
                </c:pt>
                <c:pt idx="13657">
                  <c:v>85.391999999999996</c:v>
                </c:pt>
                <c:pt idx="13658">
                  <c:v>85.411000000000001</c:v>
                </c:pt>
                <c:pt idx="13659">
                  <c:v>85.43</c:v>
                </c:pt>
                <c:pt idx="13660">
                  <c:v>85.448999999999998</c:v>
                </c:pt>
                <c:pt idx="13661">
                  <c:v>85.468000000000004</c:v>
                </c:pt>
                <c:pt idx="13662">
                  <c:v>85.486000000000004</c:v>
                </c:pt>
                <c:pt idx="13663">
                  <c:v>85.504999999999995</c:v>
                </c:pt>
                <c:pt idx="13664">
                  <c:v>85.524000000000001</c:v>
                </c:pt>
                <c:pt idx="13665">
                  <c:v>85.542000000000002</c:v>
                </c:pt>
                <c:pt idx="13666">
                  <c:v>85.561000000000007</c:v>
                </c:pt>
                <c:pt idx="13667">
                  <c:v>85.58</c:v>
                </c:pt>
                <c:pt idx="13668">
                  <c:v>85.599000000000004</c:v>
                </c:pt>
                <c:pt idx="13669">
                  <c:v>85.617999999999995</c:v>
                </c:pt>
                <c:pt idx="13670">
                  <c:v>85.638000000000005</c:v>
                </c:pt>
                <c:pt idx="13671">
                  <c:v>85.656999999999996</c:v>
                </c:pt>
                <c:pt idx="13672">
                  <c:v>85.676000000000002</c:v>
                </c:pt>
                <c:pt idx="13673">
                  <c:v>85.694999999999993</c:v>
                </c:pt>
                <c:pt idx="13674">
                  <c:v>85.712999999999994</c:v>
                </c:pt>
                <c:pt idx="13675">
                  <c:v>85.733000000000004</c:v>
                </c:pt>
                <c:pt idx="13676">
                  <c:v>85.751999999999995</c:v>
                </c:pt>
                <c:pt idx="13677">
                  <c:v>85.771000000000001</c:v>
                </c:pt>
                <c:pt idx="13678">
                  <c:v>85.79</c:v>
                </c:pt>
                <c:pt idx="13679">
                  <c:v>85.808999999999997</c:v>
                </c:pt>
                <c:pt idx="13680">
                  <c:v>85.828000000000003</c:v>
                </c:pt>
                <c:pt idx="13681">
                  <c:v>85.846999999999994</c:v>
                </c:pt>
                <c:pt idx="13682">
                  <c:v>85.866</c:v>
                </c:pt>
                <c:pt idx="13683">
                  <c:v>85.885999999999996</c:v>
                </c:pt>
                <c:pt idx="13684">
                  <c:v>85.906000000000006</c:v>
                </c:pt>
                <c:pt idx="13685">
                  <c:v>85.924999999999997</c:v>
                </c:pt>
                <c:pt idx="13686">
                  <c:v>85.944000000000003</c:v>
                </c:pt>
                <c:pt idx="13687">
                  <c:v>85.962999999999994</c:v>
                </c:pt>
                <c:pt idx="13688">
                  <c:v>85.981999999999999</c:v>
                </c:pt>
                <c:pt idx="13689">
                  <c:v>86.001999999999995</c:v>
                </c:pt>
                <c:pt idx="13690">
                  <c:v>86.021000000000001</c:v>
                </c:pt>
                <c:pt idx="13691">
                  <c:v>86.040999999999997</c:v>
                </c:pt>
                <c:pt idx="13692">
                  <c:v>86.06</c:v>
                </c:pt>
                <c:pt idx="13693">
                  <c:v>86.078999999999994</c:v>
                </c:pt>
                <c:pt idx="13694">
                  <c:v>86.099000000000004</c:v>
                </c:pt>
                <c:pt idx="13695">
                  <c:v>86.117999999999995</c:v>
                </c:pt>
                <c:pt idx="13696">
                  <c:v>86.138000000000005</c:v>
                </c:pt>
                <c:pt idx="13697">
                  <c:v>86.156999999999996</c:v>
                </c:pt>
                <c:pt idx="13698">
                  <c:v>86.177000000000007</c:v>
                </c:pt>
                <c:pt idx="13699">
                  <c:v>86.195999999999998</c:v>
                </c:pt>
                <c:pt idx="13700">
                  <c:v>86.215999999999994</c:v>
                </c:pt>
                <c:pt idx="13701">
                  <c:v>86.234999999999999</c:v>
                </c:pt>
                <c:pt idx="13702">
                  <c:v>86.254999999999995</c:v>
                </c:pt>
                <c:pt idx="13703">
                  <c:v>86.275000000000006</c:v>
                </c:pt>
                <c:pt idx="13704">
                  <c:v>86.295000000000002</c:v>
                </c:pt>
                <c:pt idx="13705">
                  <c:v>86.314999999999998</c:v>
                </c:pt>
                <c:pt idx="13706">
                  <c:v>86.334999999999994</c:v>
                </c:pt>
                <c:pt idx="13707">
                  <c:v>86.353999999999999</c:v>
                </c:pt>
                <c:pt idx="13708">
                  <c:v>86.373999999999995</c:v>
                </c:pt>
                <c:pt idx="13709">
                  <c:v>86.394000000000005</c:v>
                </c:pt>
                <c:pt idx="13710">
                  <c:v>86.412999999999997</c:v>
                </c:pt>
                <c:pt idx="13711">
                  <c:v>86.433000000000007</c:v>
                </c:pt>
                <c:pt idx="13712">
                  <c:v>86.453999999999994</c:v>
                </c:pt>
                <c:pt idx="13713">
                  <c:v>86.474000000000004</c:v>
                </c:pt>
                <c:pt idx="13714">
                  <c:v>86.721000000000004</c:v>
                </c:pt>
                <c:pt idx="13715">
                  <c:v>86.741</c:v>
                </c:pt>
                <c:pt idx="13716">
                  <c:v>86.762</c:v>
                </c:pt>
                <c:pt idx="13717">
                  <c:v>86.781999999999996</c:v>
                </c:pt>
                <c:pt idx="13718">
                  <c:v>86.802999999999997</c:v>
                </c:pt>
                <c:pt idx="13719">
                  <c:v>86.823999999999998</c:v>
                </c:pt>
                <c:pt idx="13720">
                  <c:v>86.843999999999994</c:v>
                </c:pt>
                <c:pt idx="13721">
                  <c:v>86.864999999999995</c:v>
                </c:pt>
                <c:pt idx="13722">
                  <c:v>86.885000000000005</c:v>
                </c:pt>
                <c:pt idx="13723">
                  <c:v>86.906000000000006</c:v>
                </c:pt>
                <c:pt idx="13724">
                  <c:v>86.927000000000007</c:v>
                </c:pt>
                <c:pt idx="13725">
                  <c:v>86.947000000000003</c:v>
                </c:pt>
                <c:pt idx="13726">
                  <c:v>86.968000000000004</c:v>
                </c:pt>
                <c:pt idx="13727">
                  <c:v>86.989000000000004</c:v>
                </c:pt>
                <c:pt idx="13728">
                  <c:v>87.01</c:v>
                </c:pt>
                <c:pt idx="13729">
                  <c:v>87.031000000000006</c:v>
                </c:pt>
                <c:pt idx="13730">
                  <c:v>87.052000000000007</c:v>
                </c:pt>
                <c:pt idx="13731">
                  <c:v>87.072999999999993</c:v>
                </c:pt>
                <c:pt idx="13732">
                  <c:v>87.093000000000004</c:v>
                </c:pt>
                <c:pt idx="13733">
                  <c:v>87.114000000000004</c:v>
                </c:pt>
                <c:pt idx="13734">
                  <c:v>87.134</c:v>
                </c:pt>
                <c:pt idx="13735">
                  <c:v>87.155000000000001</c:v>
                </c:pt>
                <c:pt idx="13736">
                  <c:v>87.174999999999997</c:v>
                </c:pt>
                <c:pt idx="13737">
                  <c:v>87.197000000000003</c:v>
                </c:pt>
                <c:pt idx="13738">
                  <c:v>87.216999999999999</c:v>
                </c:pt>
                <c:pt idx="13739">
                  <c:v>87.238</c:v>
                </c:pt>
                <c:pt idx="13740">
                  <c:v>87.257999999999996</c:v>
                </c:pt>
                <c:pt idx="13741">
                  <c:v>87.278999999999996</c:v>
                </c:pt>
                <c:pt idx="13742">
                  <c:v>87.3</c:v>
                </c:pt>
                <c:pt idx="13743">
                  <c:v>87.320999999999998</c:v>
                </c:pt>
                <c:pt idx="13744">
                  <c:v>87.341999999999999</c:v>
                </c:pt>
                <c:pt idx="13745">
                  <c:v>87.363</c:v>
                </c:pt>
                <c:pt idx="13746">
                  <c:v>87.385000000000005</c:v>
                </c:pt>
                <c:pt idx="13747">
                  <c:v>87.406000000000006</c:v>
                </c:pt>
                <c:pt idx="13748">
                  <c:v>87.426000000000002</c:v>
                </c:pt>
                <c:pt idx="13749">
                  <c:v>87.447000000000003</c:v>
                </c:pt>
                <c:pt idx="13750">
                  <c:v>87.468000000000004</c:v>
                </c:pt>
                <c:pt idx="13751">
                  <c:v>87.489000000000004</c:v>
                </c:pt>
                <c:pt idx="13752">
                  <c:v>87.51</c:v>
                </c:pt>
                <c:pt idx="13753">
                  <c:v>87.531000000000006</c:v>
                </c:pt>
                <c:pt idx="13754">
                  <c:v>87.552999999999997</c:v>
                </c:pt>
                <c:pt idx="13755">
                  <c:v>87.575000000000003</c:v>
                </c:pt>
                <c:pt idx="13756">
                  <c:v>87.596000000000004</c:v>
                </c:pt>
                <c:pt idx="13757">
                  <c:v>87.617000000000004</c:v>
                </c:pt>
                <c:pt idx="13758">
                  <c:v>87.638999999999996</c:v>
                </c:pt>
                <c:pt idx="13759">
                  <c:v>87.66</c:v>
                </c:pt>
                <c:pt idx="13760">
                  <c:v>87.682000000000002</c:v>
                </c:pt>
                <c:pt idx="13761">
                  <c:v>87.703000000000003</c:v>
                </c:pt>
                <c:pt idx="13762">
                  <c:v>87.724000000000004</c:v>
                </c:pt>
                <c:pt idx="13763">
                  <c:v>87.745000000000005</c:v>
                </c:pt>
                <c:pt idx="13764">
                  <c:v>87.768000000000001</c:v>
                </c:pt>
                <c:pt idx="13765">
                  <c:v>87.789000000000001</c:v>
                </c:pt>
                <c:pt idx="13766">
                  <c:v>87.81</c:v>
                </c:pt>
                <c:pt idx="13767">
                  <c:v>87.831999999999994</c:v>
                </c:pt>
                <c:pt idx="13768">
                  <c:v>87.852999999999994</c:v>
                </c:pt>
                <c:pt idx="13769">
                  <c:v>87.873999999999995</c:v>
                </c:pt>
                <c:pt idx="13770">
                  <c:v>87.896000000000001</c:v>
                </c:pt>
                <c:pt idx="13771">
                  <c:v>87.917000000000002</c:v>
                </c:pt>
                <c:pt idx="13772">
                  <c:v>87.938999999999993</c:v>
                </c:pt>
                <c:pt idx="13773">
                  <c:v>87.960999999999999</c:v>
                </c:pt>
                <c:pt idx="13774">
                  <c:v>87.981999999999999</c:v>
                </c:pt>
                <c:pt idx="13775">
                  <c:v>88.004000000000005</c:v>
                </c:pt>
                <c:pt idx="13776">
                  <c:v>88.025999999999996</c:v>
                </c:pt>
                <c:pt idx="13777">
                  <c:v>88.048000000000002</c:v>
                </c:pt>
                <c:pt idx="13778">
                  <c:v>88.069000000000003</c:v>
                </c:pt>
                <c:pt idx="13779">
                  <c:v>88.090999999999994</c:v>
                </c:pt>
                <c:pt idx="13780">
                  <c:v>88.113</c:v>
                </c:pt>
                <c:pt idx="13781">
                  <c:v>88.135000000000005</c:v>
                </c:pt>
                <c:pt idx="13782">
                  <c:v>88.156999999999996</c:v>
                </c:pt>
                <c:pt idx="13783">
                  <c:v>88.177999999999997</c:v>
                </c:pt>
                <c:pt idx="13784">
                  <c:v>88.200999999999993</c:v>
                </c:pt>
                <c:pt idx="13785">
                  <c:v>88.222999999999999</c:v>
                </c:pt>
                <c:pt idx="13786">
                  <c:v>88.245000000000005</c:v>
                </c:pt>
                <c:pt idx="13787">
                  <c:v>88.266000000000005</c:v>
                </c:pt>
                <c:pt idx="13788">
                  <c:v>88.289000000000001</c:v>
                </c:pt>
                <c:pt idx="13789">
                  <c:v>88.311000000000007</c:v>
                </c:pt>
                <c:pt idx="13790">
                  <c:v>88.332999999999998</c:v>
                </c:pt>
                <c:pt idx="13791">
                  <c:v>88.353999999999999</c:v>
                </c:pt>
                <c:pt idx="13792">
                  <c:v>88.376000000000005</c:v>
                </c:pt>
                <c:pt idx="13793">
                  <c:v>88.399000000000001</c:v>
                </c:pt>
                <c:pt idx="13794">
                  <c:v>88.421000000000006</c:v>
                </c:pt>
                <c:pt idx="13795">
                  <c:v>88.442999999999998</c:v>
                </c:pt>
                <c:pt idx="13796">
                  <c:v>88.465000000000003</c:v>
                </c:pt>
                <c:pt idx="13797">
                  <c:v>88.486999999999995</c:v>
                </c:pt>
                <c:pt idx="13798">
                  <c:v>88.760999999999996</c:v>
                </c:pt>
                <c:pt idx="13799">
                  <c:v>88.783000000000001</c:v>
                </c:pt>
                <c:pt idx="13800">
                  <c:v>88.805999999999997</c:v>
                </c:pt>
                <c:pt idx="13801">
                  <c:v>88.828000000000003</c:v>
                </c:pt>
                <c:pt idx="13802">
                  <c:v>88.850999999999999</c:v>
                </c:pt>
                <c:pt idx="13803">
                  <c:v>88.873000000000005</c:v>
                </c:pt>
                <c:pt idx="13804">
                  <c:v>88.894999999999996</c:v>
                </c:pt>
                <c:pt idx="13805">
                  <c:v>88.917000000000002</c:v>
                </c:pt>
                <c:pt idx="13806">
                  <c:v>88.94</c:v>
                </c:pt>
                <c:pt idx="13807">
                  <c:v>88.962000000000003</c:v>
                </c:pt>
                <c:pt idx="13808">
                  <c:v>88.984999999999999</c:v>
                </c:pt>
                <c:pt idx="13809">
                  <c:v>89.007000000000005</c:v>
                </c:pt>
                <c:pt idx="13810">
                  <c:v>89.031000000000006</c:v>
                </c:pt>
                <c:pt idx="13811">
                  <c:v>89.052999999999997</c:v>
                </c:pt>
                <c:pt idx="13812">
                  <c:v>89.075000000000003</c:v>
                </c:pt>
                <c:pt idx="13813">
                  <c:v>89.097999999999999</c:v>
                </c:pt>
                <c:pt idx="13814">
                  <c:v>89.120999999999995</c:v>
                </c:pt>
                <c:pt idx="13815">
                  <c:v>89.143000000000001</c:v>
                </c:pt>
                <c:pt idx="13816">
                  <c:v>89.165999999999997</c:v>
                </c:pt>
                <c:pt idx="13817">
                  <c:v>89.188999999999993</c:v>
                </c:pt>
                <c:pt idx="13818">
                  <c:v>89.210999999999999</c:v>
                </c:pt>
                <c:pt idx="13819">
                  <c:v>89.234999999999999</c:v>
                </c:pt>
                <c:pt idx="13820">
                  <c:v>89.257000000000005</c:v>
                </c:pt>
                <c:pt idx="13821">
                  <c:v>89.28</c:v>
                </c:pt>
                <c:pt idx="13822">
                  <c:v>75.510000000000005</c:v>
                </c:pt>
                <c:pt idx="13823">
                  <c:v>75.481999999999999</c:v>
                </c:pt>
                <c:pt idx="13824">
                  <c:v>75.206000000000003</c:v>
                </c:pt>
                <c:pt idx="13825">
                  <c:v>75.176000000000002</c:v>
                </c:pt>
                <c:pt idx="13826">
                  <c:v>75.150999999999996</c:v>
                </c:pt>
                <c:pt idx="13827">
                  <c:v>74.882000000000005</c:v>
                </c:pt>
                <c:pt idx="13828">
                  <c:v>74.84</c:v>
                </c:pt>
                <c:pt idx="13829">
                  <c:v>74.816000000000003</c:v>
                </c:pt>
                <c:pt idx="13830">
                  <c:v>74.555999999999997</c:v>
                </c:pt>
                <c:pt idx="13831">
                  <c:v>74.513999999999996</c:v>
                </c:pt>
                <c:pt idx="13832">
                  <c:v>74.489999999999995</c:v>
                </c:pt>
                <c:pt idx="13833">
                  <c:v>74.238</c:v>
                </c:pt>
                <c:pt idx="13834">
                  <c:v>73.415000000000006</c:v>
                </c:pt>
                <c:pt idx="13835">
                  <c:v>73.393000000000001</c:v>
                </c:pt>
                <c:pt idx="13836">
                  <c:v>73.173000000000002</c:v>
                </c:pt>
                <c:pt idx="13837">
                  <c:v>73.09</c:v>
                </c:pt>
                <c:pt idx="13838">
                  <c:v>73.069999999999993</c:v>
                </c:pt>
                <c:pt idx="13839">
                  <c:v>72.861000000000004</c:v>
                </c:pt>
                <c:pt idx="13840">
                  <c:v>72.828000000000003</c:v>
                </c:pt>
                <c:pt idx="13841">
                  <c:v>72.808999999999997</c:v>
                </c:pt>
                <c:pt idx="13842">
                  <c:v>72.608999999999995</c:v>
                </c:pt>
                <c:pt idx="13843">
                  <c:v>72.578000000000003</c:v>
                </c:pt>
                <c:pt idx="13844">
                  <c:v>72.56</c:v>
                </c:pt>
                <c:pt idx="13845">
                  <c:v>72.369</c:v>
                </c:pt>
                <c:pt idx="13846">
                  <c:v>72.34</c:v>
                </c:pt>
                <c:pt idx="13847">
                  <c:v>72.322000000000003</c:v>
                </c:pt>
                <c:pt idx="13848">
                  <c:v>72.141000000000005</c:v>
                </c:pt>
                <c:pt idx="13849">
                  <c:v>71.971999999999994</c:v>
                </c:pt>
                <c:pt idx="13850">
                  <c:v>71.956000000000003</c:v>
                </c:pt>
                <c:pt idx="13851">
                  <c:v>71.790000000000006</c:v>
                </c:pt>
                <c:pt idx="13852">
                  <c:v>71.775000000000006</c:v>
                </c:pt>
                <c:pt idx="13853">
                  <c:v>71.760000000000005</c:v>
                </c:pt>
                <c:pt idx="13854">
                  <c:v>71.603999999999999</c:v>
                </c:pt>
                <c:pt idx="13855">
                  <c:v>71.578999999999994</c:v>
                </c:pt>
                <c:pt idx="13856">
                  <c:v>71.564999999999998</c:v>
                </c:pt>
                <c:pt idx="13857">
                  <c:v>71.418000000000006</c:v>
                </c:pt>
                <c:pt idx="13858">
                  <c:v>71.394999999999996</c:v>
                </c:pt>
                <c:pt idx="13859">
                  <c:v>71.382000000000005</c:v>
                </c:pt>
                <c:pt idx="13860">
                  <c:v>71.245000000000005</c:v>
                </c:pt>
                <c:pt idx="13861">
                  <c:v>70.804000000000002</c:v>
                </c:pt>
                <c:pt idx="13862">
                  <c:v>70.692999999999998</c:v>
                </c:pt>
                <c:pt idx="13863">
                  <c:v>70.656999999999996</c:v>
                </c:pt>
                <c:pt idx="13864">
                  <c:v>70.649000000000001</c:v>
                </c:pt>
                <c:pt idx="13865">
                  <c:v>70.56</c:v>
                </c:pt>
                <c:pt idx="13866">
                  <c:v>70.546999999999997</c:v>
                </c:pt>
                <c:pt idx="13867">
                  <c:v>70.540000000000006</c:v>
                </c:pt>
                <c:pt idx="13868">
                  <c:v>70.460999999999999</c:v>
                </c:pt>
                <c:pt idx="13869">
                  <c:v>70.45</c:v>
                </c:pt>
                <c:pt idx="13870">
                  <c:v>70.444000000000003</c:v>
                </c:pt>
                <c:pt idx="13871">
                  <c:v>70.375</c:v>
                </c:pt>
                <c:pt idx="13872">
                  <c:v>70.366</c:v>
                </c:pt>
                <c:pt idx="13873">
                  <c:v>70.36</c:v>
                </c:pt>
                <c:pt idx="13874">
                  <c:v>70.302000000000007</c:v>
                </c:pt>
                <c:pt idx="13875">
                  <c:v>70.254999999999995</c:v>
                </c:pt>
                <c:pt idx="13876">
                  <c:v>70.25</c:v>
                </c:pt>
                <c:pt idx="13877">
                  <c:v>70.209999999999994</c:v>
                </c:pt>
                <c:pt idx="13878">
                  <c:v>70.206000000000003</c:v>
                </c:pt>
                <c:pt idx="13879">
                  <c:v>70.203000000000003</c:v>
                </c:pt>
                <c:pt idx="13880">
                  <c:v>70.171999999999997</c:v>
                </c:pt>
                <c:pt idx="13881">
                  <c:v>70.168000000000006</c:v>
                </c:pt>
                <c:pt idx="13882">
                  <c:v>70.165999999999997</c:v>
                </c:pt>
                <c:pt idx="13883">
                  <c:v>70.144999999999996</c:v>
                </c:pt>
                <c:pt idx="13884">
                  <c:v>70.141999999999996</c:v>
                </c:pt>
                <c:pt idx="13885">
                  <c:v>70.141000000000005</c:v>
                </c:pt>
                <c:pt idx="13886">
                  <c:v>70.131</c:v>
                </c:pt>
                <c:pt idx="13887">
                  <c:v>70.164000000000001</c:v>
                </c:pt>
                <c:pt idx="13888">
                  <c:v>70.167000000000002</c:v>
                </c:pt>
                <c:pt idx="13889">
                  <c:v>70.195999999999998</c:v>
                </c:pt>
                <c:pt idx="13890">
                  <c:v>70.209999999999994</c:v>
                </c:pt>
                <c:pt idx="13891">
                  <c:v>70.212999999999994</c:v>
                </c:pt>
                <c:pt idx="13892">
                  <c:v>70.254999999999995</c:v>
                </c:pt>
                <c:pt idx="13893">
                  <c:v>70.262</c:v>
                </c:pt>
                <c:pt idx="13894">
                  <c:v>70.266000000000005</c:v>
                </c:pt>
                <c:pt idx="13895">
                  <c:v>70.317999999999998</c:v>
                </c:pt>
                <c:pt idx="13896">
                  <c:v>70.326999999999998</c:v>
                </c:pt>
                <c:pt idx="13897">
                  <c:v>70.331999999999994</c:v>
                </c:pt>
                <c:pt idx="13898">
                  <c:v>70.394000000000005</c:v>
                </c:pt>
                <c:pt idx="13899">
                  <c:v>70.460999999999999</c:v>
                </c:pt>
                <c:pt idx="13900">
                  <c:v>70.468000000000004</c:v>
                </c:pt>
                <c:pt idx="13901">
                  <c:v>70.546999999999997</c:v>
                </c:pt>
                <c:pt idx="13902">
                  <c:v>70.555000000000007</c:v>
                </c:pt>
                <c:pt idx="13903">
                  <c:v>70.563000000000002</c:v>
                </c:pt>
                <c:pt idx="13904">
                  <c:v>70.652000000000001</c:v>
                </c:pt>
                <c:pt idx="13905">
                  <c:v>70.665999999999997</c:v>
                </c:pt>
                <c:pt idx="13906">
                  <c:v>70.674999999999997</c:v>
                </c:pt>
                <c:pt idx="13907">
                  <c:v>70.774000000000001</c:v>
                </c:pt>
                <c:pt idx="13908">
                  <c:v>70.789000000000001</c:v>
                </c:pt>
                <c:pt idx="13909">
                  <c:v>70.799000000000007</c:v>
                </c:pt>
                <c:pt idx="13910">
                  <c:v>70.906999999999996</c:v>
                </c:pt>
                <c:pt idx="13911">
                  <c:v>70.924999999999997</c:v>
                </c:pt>
                <c:pt idx="13912">
                  <c:v>70.936000000000007</c:v>
                </c:pt>
                <c:pt idx="13913">
                  <c:v>71.055000000000007</c:v>
                </c:pt>
                <c:pt idx="13914">
                  <c:v>71.176000000000002</c:v>
                </c:pt>
                <c:pt idx="13915">
                  <c:v>71.188999999999993</c:v>
                </c:pt>
                <c:pt idx="13916">
                  <c:v>71.325000000000003</c:v>
                </c:pt>
                <c:pt idx="13917">
                  <c:v>71.335999999999999</c:v>
                </c:pt>
                <c:pt idx="13918">
                  <c:v>71.349000000000004</c:v>
                </c:pt>
                <c:pt idx="13919">
                  <c:v>71.492999999999995</c:v>
                </c:pt>
                <c:pt idx="13920">
                  <c:v>71.516000000000005</c:v>
                </c:pt>
                <c:pt idx="13921">
                  <c:v>71.531000000000006</c:v>
                </c:pt>
                <c:pt idx="13922">
                  <c:v>71.685000000000002</c:v>
                </c:pt>
                <c:pt idx="13923">
                  <c:v>71.707999999999998</c:v>
                </c:pt>
                <c:pt idx="13924">
                  <c:v>71.722999999999999</c:v>
                </c:pt>
                <c:pt idx="13925">
                  <c:v>71.887</c:v>
                </c:pt>
                <c:pt idx="13926">
                  <c:v>71.912999999999997</c:v>
                </c:pt>
                <c:pt idx="13927">
                  <c:v>71.927999999999997</c:v>
                </c:pt>
                <c:pt idx="13928">
                  <c:v>72.100999999999999</c:v>
                </c:pt>
                <c:pt idx="13929">
                  <c:v>72.343000000000004</c:v>
                </c:pt>
                <c:pt idx="13930">
                  <c:v>72.36</c:v>
                </c:pt>
                <c:pt idx="13931">
                  <c:v>72.55</c:v>
                </c:pt>
                <c:pt idx="13932">
                  <c:v>73.001999999999995</c:v>
                </c:pt>
                <c:pt idx="13933">
                  <c:v>73.022000000000006</c:v>
                </c:pt>
                <c:pt idx="13934">
                  <c:v>73.238</c:v>
                </c:pt>
                <c:pt idx="13935">
                  <c:v>73.322999999999993</c:v>
                </c:pt>
                <c:pt idx="13936">
                  <c:v>73.343999999999994</c:v>
                </c:pt>
                <c:pt idx="13937">
                  <c:v>73.570999999999998</c:v>
                </c:pt>
                <c:pt idx="13938">
                  <c:v>73.605000000000004</c:v>
                </c:pt>
                <c:pt idx="13939">
                  <c:v>73.626999999999995</c:v>
                </c:pt>
                <c:pt idx="13940">
                  <c:v>73.861999999999995</c:v>
                </c:pt>
                <c:pt idx="13941">
                  <c:v>73.897999999999996</c:v>
                </c:pt>
                <c:pt idx="13942">
                  <c:v>73.92</c:v>
                </c:pt>
                <c:pt idx="13943">
                  <c:v>74.168000000000006</c:v>
                </c:pt>
                <c:pt idx="13944">
                  <c:v>74.203000000000003</c:v>
                </c:pt>
                <c:pt idx="13945">
                  <c:v>74.227000000000004</c:v>
                </c:pt>
                <c:pt idx="13946">
                  <c:v>74.48</c:v>
                </c:pt>
              </c:numCache>
            </c:numRef>
          </c:yVal>
          <c:smooth val="0"/>
          <c:extLst>
            <c:ext xmlns:c16="http://schemas.microsoft.com/office/drawing/2014/chart" uri="{C3380CC4-5D6E-409C-BE32-E72D297353CC}">
              <c16:uniqueId val="{00000001-BE3C-4DDA-8C83-77DA78F040E7}"/>
            </c:ext>
          </c:extLst>
        </c:ser>
        <c:dLbls>
          <c:showLegendKey val="0"/>
          <c:showVal val="0"/>
          <c:showCatName val="0"/>
          <c:showSerName val="0"/>
          <c:showPercent val="0"/>
          <c:showBubbleSize val="0"/>
        </c:dLbls>
        <c:axId val="598752696"/>
        <c:axId val="598750072"/>
      </c:scatterChart>
      <c:valAx>
        <c:axId val="598752696"/>
        <c:scaling>
          <c:logBase val="10"/>
          <c:orientation val="minMax"/>
          <c:min val="10000"/>
        </c:scaling>
        <c:delete val="0"/>
        <c:axPos val="b"/>
        <c:majorGridlines>
          <c:spPr>
            <a:ln w="9525" cap="flat" cmpd="sng" algn="ctr">
              <a:solidFill>
                <a:schemeClr val="tx1">
                  <a:lumMod val="15000"/>
                  <a:lumOff val="85000"/>
                </a:schemeClr>
              </a:solidFill>
              <a:round/>
            </a:ln>
            <a:effectLst/>
          </c:spPr>
        </c:majorGridlines>
        <c:numFmt formatCode="0.00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750072"/>
        <c:crosses val="autoZero"/>
        <c:crossBetween val="midCat"/>
      </c:valAx>
      <c:valAx>
        <c:axId val="598750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8752696"/>
        <c:crosses val="autoZero"/>
        <c:crossBetween val="midCat"/>
      </c:valAx>
    </c:plotArea>
    <c:plotVisOnly val="1"/>
    <c:dispBlanksAs val="gap"/>
    <c:showDLblsOverMax val="0"/>
  </c:chart>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35B49A-1E44-4E91-81A7-F26B9A3F445B}"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218892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5B49A-1E44-4E91-81A7-F26B9A3F445B}"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2693901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5B49A-1E44-4E91-81A7-F26B9A3F445B}"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40316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5B49A-1E44-4E91-81A7-F26B9A3F445B}"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92743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235B49A-1E44-4E91-81A7-F26B9A3F445B}"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102720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35B49A-1E44-4E91-81A7-F26B9A3F445B}"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16944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35B49A-1E44-4E91-81A7-F26B9A3F445B}" type="datetimeFigureOut">
              <a:rPr lang="en-US" smtClean="0"/>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162431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35B49A-1E44-4E91-81A7-F26B9A3F445B}" type="datetimeFigureOut">
              <a:rPr lang="en-US" smtClean="0"/>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222626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5B49A-1E44-4E91-81A7-F26B9A3F445B}" type="datetimeFigureOut">
              <a:rPr lang="en-US" smtClean="0"/>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356274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35B49A-1E44-4E91-81A7-F26B9A3F445B}"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94555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35B49A-1E44-4E91-81A7-F26B9A3F445B}"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915F3-9E4A-44AE-AD9F-0648C69A00FF}" type="slidenum">
              <a:rPr lang="en-US" smtClean="0"/>
              <a:t>‹#›</a:t>
            </a:fld>
            <a:endParaRPr lang="en-US"/>
          </a:p>
        </p:txBody>
      </p:sp>
    </p:spTree>
    <p:extLst>
      <p:ext uri="{BB962C8B-B14F-4D97-AF65-F5344CB8AC3E}">
        <p14:creationId xmlns:p14="http://schemas.microsoft.com/office/powerpoint/2010/main" val="1928542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5B49A-1E44-4E91-81A7-F26B9A3F445B}" type="datetimeFigureOut">
              <a:rPr lang="en-US" smtClean="0"/>
              <a:t>6/28/2021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915F3-9E4A-44AE-AD9F-0648C69A00FF}" type="slidenum">
              <a:rPr lang="en-US" smtClean="0"/>
              <a:t>‹#›</a:t>
            </a:fld>
            <a:endParaRPr lang="en-US"/>
          </a:p>
        </p:txBody>
      </p:sp>
    </p:spTree>
    <p:extLst>
      <p:ext uri="{BB962C8B-B14F-4D97-AF65-F5344CB8AC3E}">
        <p14:creationId xmlns:p14="http://schemas.microsoft.com/office/powerpoint/2010/main" val="933089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bnreview.astro.umd.edu/revpro/june2021/ro-rosina/dfmi_ts_abundance/SUPPORT/dataset.s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Review of Rosetta ROSINA DFMS Time Series Abundances</a:t>
            </a:r>
            <a:br>
              <a:rPr lang="en-US" sz="3600" dirty="0" smtClean="0"/>
            </a:br>
            <a:r>
              <a:rPr lang="en-US" sz="3600" dirty="0" err="1">
                <a:latin typeface="Arial" panose="020B0604020202020204" pitchFamily="34" charset="0"/>
                <a:hlinkClick r:id="rId2"/>
              </a:rPr>
              <a:t>urn:nasa:pds:ro-rosina:dfmi_ts_abundance</a:t>
            </a:r>
            <a:r>
              <a:rPr lang="en-US" sz="3600" dirty="0">
                <a:latin typeface="Arial" panose="020B0604020202020204" pitchFamily="34" charset="0"/>
                <a:hlinkClick r:id="rId2"/>
              </a:rPr>
              <a:t>::</a:t>
            </a:r>
            <a:r>
              <a:rPr lang="en-US" sz="3600" dirty="0" smtClean="0">
                <a:latin typeface="Arial" panose="020B0604020202020204" pitchFamily="34" charset="0"/>
                <a:hlinkClick r:id="rId2"/>
              </a:rPr>
              <a:t>1.0</a:t>
            </a:r>
            <a:endParaRPr lang="en-US" sz="3600" dirty="0"/>
          </a:p>
        </p:txBody>
      </p:sp>
      <p:sp>
        <p:nvSpPr>
          <p:cNvPr id="3" name="Subtitle 2"/>
          <p:cNvSpPr>
            <a:spLocks noGrp="1"/>
          </p:cNvSpPr>
          <p:nvPr>
            <p:ph type="subTitle" idx="1"/>
          </p:nvPr>
        </p:nvSpPr>
        <p:spPr/>
        <p:txBody>
          <a:bodyPr/>
          <a:lstStyle/>
          <a:p>
            <a:r>
              <a:rPr lang="en-US" dirty="0" smtClean="0"/>
              <a:t>Joe Westlake</a:t>
            </a:r>
            <a:endParaRPr lang="en-US" dirty="0"/>
          </a:p>
        </p:txBody>
      </p:sp>
    </p:spTree>
    <p:extLst>
      <p:ext uri="{BB962C8B-B14F-4D97-AF65-F5344CB8AC3E}">
        <p14:creationId xmlns:p14="http://schemas.microsoft.com/office/powerpoint/2010/main" val="3646514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 Overview</a:t>
            </a:r>
            <a:endParaRPr lang="en-US" dirty="0"/>
          </a:p>
        </p:txBody>
      </p:sp>
      <p:sp>
        <p:nvSpPr>
          <p:cNvPr id="3" name="Content Placeholder 2"/>
          <p:cNvSpPr>
            <a:spLocks noGrp="1"/>
          </p:cNvSpPr>
          <p:nvPr>
            <p:ph idx="1"/>
          </p:nvPr>
        </p:nvSpPr>
        <p:spPr/>
        <p:txBody>
          <a:bodyPr/>
          <a:lstStyle/>
          <a:p>
            <a:r>
              <a:rPr lang="en-US" dirty="0" smtClean="0"/>
              <a:t>This is a set of abundances from the Rosetta dual focusing mass spectrometer during the </a:t>
            </a:r>
            <a:r>
              <a:rPr lang="en-US" dirty="0" err="1" smtClean="0"/>
              <a:t>prelanding</a:t>
            </a:r>
            <a:r>
              <a:rPr lang="en-US" dirty="0" smtClean="0"/>
              <a:t> phase and the escort phase 1</a:t>
            </a:r>
          </a:p>
          <a:p>
            <a:r>
              <a:rPr lang="en-US" dirty="0" smtClean="0"/>
              <a:t>The dataset contains time-series data at specific masses (16, 18, 27, 28, 30, 32, 44) in two files for each mass (labeled </a:t>
            </a:r>
            <a:r>
              <a:rPr lang="en-US" dirty="0" err="1" smtClean="0"/>
              <a:t>hra</a:t>
            </a:r>
            <a:r>
              <a:rPr lang="en-US" dirty="0" smtClean="0"/>
              <a:t> and </a:t>
            </a:r>
            <a:r>
              <a:rPr lang="en-US" dirty="0" err="1" smtClean="0"/>
              <a:t>hrb</a:t>
            </a:r>
            <a:r>
              <a:rPr lang="en-US" dirty="0" smtClean="0"/>
              <a:t>) </a:t>
            </a:r>
          </a:p>
          <a:p>
            <a:r>
              <a:rPr lang="en-US" dirty="0" smtClean="0"/>
              <a:t>The dataset contains relevant spatial data (XYZ, latitude, longitude, local-time) and two derived values – “sum of all peaks” and “area under mass peak”</a:t>
            </a:r>
            <a:endParaRPr lang="en-US" dirty="0"/>
          </a:p>
        </p:txBody>
      </p:sp>
    </p:spTree>
    <p:extLst>
      <p:ext uri="{BB962C8B-B14F-4D97-AF65-F5344CB8AC3E}">
        <p14:creationId xmlns:p14="http://schemas.microsoft.com/office/powerpoint/2010/main" val="423365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a:t>Does the dataset contain all documentation needed to use and understand its data without prior knowledge</a:t>
            </a:r>
            <a:r>
              <a:rPr lang="en-US" dirty="0" smtClean="0"/>
              <a:t>?</a:t>
            </a:r>
          </a:p>
          <a:p>
            <a:pPr lvl="1"/>
            <a:r>
              <a:rPr lang="en-US" dirty="0" smtClean="0">
                <a:solidFill>
                  <a:srgbClr val="C00000"/>
                </a:solidFill>
              </a:rPr>
              <a:t>The dataset is severely lacking in documentation. I assume that this is connected with a publication of some sort giving details on how the fits were produced, calibration parameters, etc…</a:t>
            </a:r>
          </a:p>
          <a:p>
            <a:pPr lvl="1"/>
            <a:r>
              <a:rPr lang="en-US" dirty="0" smtClean="0">
                <a:solidFill>
                  <a:srgbClr val="C00000"/>
                </a:solidFill>
              </a:rPr>
              <a:t>The label of the files as </a:t>
            </a:r>
            <a:r>
              <a:rPr lang="en-US" dirty="0" err="1" smtClean="0">
                <a:solidFill>
                  <a:srgbClr val="C00000"/>
                </a:solidFill>
              </a:rPr>
              <a:t>hra</a:t>
            </a:r>
            <a:r>
              <a:rPr lang="en-US" dirty="0" smtClean="0">
                <a:solidFill>
                  <a:srgbClr val="C00000"/>
                </a:solidFill>
              </a:rPr>
              <a:t> and </a:t>
            </a:r>
            <a:r>
              <a:rPr lang="en-US" dirty="0" err="1" smtClean="0">
                <a:solidFill>
                  <a:srgbClr val="C00000"/>
                </a:solidFill>
              </a:rPr>
              <a:t>hrb</a:t>
            </a:r>
            <a:r>
              <a:rPr lang="en-US" dirty="0" smtClean="0">
                <a:solidFill>
                  <a:srgbClr val="C00000"/>
                </a:solidFill>
              </a:rPr>
              <a:t> is not stated anywhere</a:t>
            </a:r>
            <a:endParaRPr lang="en-US" dirty="0">
              <a:solidFill>
                <a:srgbClr val="C00000"/>
              </a:solidFill>
            </a:endParaRPr>
          </a:p>
          <a:p>
            <a:r>
              <a:rPr lang="en-US" dirty="0"/>
              <a:t>Is the provided documentation well organized, clear and self-consistent</a:t>
            </a:r>
            <a:r>
              <a:rPr lang="en-US" dirty="0" smtClean="0"/>
              <a:t>?</a:t>
            </a:r>
          </a:p>
          <a:p>
            <a:pPr lvl="1"/>
            <a:r>
              <a:rPr lang="en-US" dirty="0" smtClean="0">
                <a:solidFill>
                  <a:srgbClr val="C00000"/>
                </a:solidFill>
              </a:rPr>
              <a:t>The provided documentation is insufficient. The only information that is given is a snippet of where the data is taken from gives no details on the experiment. </a:t>
            </a:r>
            <a:endParaRPr lang="en-US" dirty="0">
              <a:solidFill>
                <a:srgbClr val="C00000"/>
              </a:solidFill>
            </a:endParaRPr>
          </a:p>
          <a:p>
            <a:r>
              <a:rPr lang="en-US" dirty="0"/>
              <a:t>Can the dataset be understood without any external documentation it references, or should the information in said external references be incorporated into the dataset</a:t>
            </a:r>
            <a:r>
              <a:rPr lang="en-US" dirty="0" smtClean="0"/>
              <a:t>?</a:t>
            </a:r>
          </a:p>
          <a:p>
            <a:pPr lvl="1"/>
            <a:r>
              <a:rPr lang="en-US" dirty="0" smtClean="0">
                <a:solidFill>
                  <a:srgbClr val="C00000"/>
                </a:solidFill>
              </a:rPr>
              <a:t>It seems as though this collection is in support of a publication, but I was unable to find the reference. Adding that external reference would be helpful, or explaining it within the dataset would be helpful</a:t>
            </a:r>
            <a:endParaRPr lang="en-US" dirty="0">
              <a:solidFill>
                <a:srgbClr val="C00000"/>
              </a:solidFill>
            </a:endParaRPr>
          </a:p>
          <a:p>
            <a:r>
              <a:rPr lang="en-US" dirty="0"/>
              <a:t>If reviewing calibrated data, does the documentation fully explain the calibration process and contain all necessary parameters needed to repeat it</a:t>
            </a:r>
            <a:r>
              <a:rPr lang="en-US" dirty="0" smtClean="0"/>
              <a:t>?</a:t>
            </a:r>
          </a:p>
          <a:p>
            <a:pPr lvl="1"/>
            <a:r>
              <a:rPr lang="en-US" dirty="0" smtClean="0">
                <a:solidFill>
                  <a:srgbClr val="C00000"/>
                </a:solidFill>
              </a:rPr>
              <a:t>The data appears calibrated and perhaps even derived as it has some Gaussian fit of the peaks and the derived values are given. No calibration details are given in the dataset, but calibrations are provided in the instrument papers. They should be referenced and the authors of this dataset should mention which raw datasets they worked with to produce this derived dataset</a:t>
            </a:r>
            <a:endParaRPr lang="en-US" dirty="0">
              <a:solidFill>
                <a:srgbClr val="C00000"/>
              </a:solidFill>
            </a:endParaRPr>
          </a:p>
          <a:p>
            <a:endParaRPr lang="en-US" dirty="0"/>
          </a:p>
        </p:txBody>
      </p:sp>
    </p:spTree>
    <p:extLst>
      <p:ext uri="{BB962C8B-B14F-4D97-AF65-F5344CB8AC3E}">
        <p14:creationId xmlns:p14="http://schemas.microsoft.com/office/powerpoint/2010/main" val="74265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 Labels and Meta 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a:t>Are the descriptions and scientific content contained inside the PDS labels sufficient to understand their corresponding data products</a:t>
            </a:r>
            <a:r>
              <a:rPr lang="en-US" dirty="0" smtClean="0"/>
              <a:t>?</a:t>
            </a:r>
          </a:p>
          <a:p>
            <a:pPr lvl="1"/>
            <a:r>
              <a:rPr lang="en-US" dirty="0" smtClean="0">
                <a:solidFill>
                  <a:srgbClr val="C00000"/>
                </a:solidFill>
              </a:rPr>
              <a:t>The descriptions give the minimal information needed to figure out what is in the dataset. </a:t>
            </a:r>
            <a:endParaRPr lang="en-US" dirty="0">
              <a:solidFill>
                <a:srgbClr val="C00000"/>
              </a:solidFill>
            </a:endParaRPr>
          </a:p>
          <a:p>
            <a:r>
              <a:rPr lang="en-US" dirty="0"/>
              <a:t>Is all significant meta data included directly in the PDS labels</a:t>
            </a:r>
            <a:r>
              <a:rPr lang="en-US" dirty="0" smtClean="0"/>
              <a:t>?</a:t>
            </a:r>
          </a:p>
          <a:p>
            <a:pPr lvl="1"/>
            <a:r>
              <a:rPr lang="en-US" dirty="0" smtClean="0">
                <a:solidFill>
                  <a:srgbClr val="C00000"/>
                </a:solidFill>
              </a:rPr>
              <a:t>yes</a:t>
            </a:r>
            <a:endParaRPr lang="en-US" dirty="0">
              <a:solidFill>
                <a:srgbClr val="C00000"/>
              </a:solidFill>
            </a:endParaRPr>
          </a:p>
          <a:p>
            <a:r>
              <a:rPr lang="en-US" dirty="0"/>
              <a:t>Do the labels provide all essential description of data values directly in the label, instead of deferring them to external references or documentation</a:t>
            </a:r>
            <a:r>
              <a:rPr lang="en-US" dirty="0" smtClean="0"/>
              <a:t>?</a:t>
            </a:r>
          </a:p>
          <a:p>
            <a:pPr lvl="1"/>
            <a:r>
              <a:rPr lang="en-US" dirty="0" smtClean="0">
                <a:solidFill>
                  <a:srgbClr val="C00000"/>
                </a:solidFill>
              </a:rPr>
              <a:t>It would be useful to have a definition of the “Cheops reference frame”</a:t>
            </a:r>
            <a:endParaRPr lang="en-US" dirty="0">
              <a:solidFill>
                <a:srgbClr val="C00000"/>
              </a:solidFill>
            </a:endParaRPr>
          </a:p>
          <a:p>
            <a:r>
              <a:rPr lang="en-US" dirty="0"/>
              <a:t>Can the data be read programmatically using only the information contained in the PDS labels</a:t>
            </a:r>
            <a:r>
              <a:rPr lang="en-US" dirty="0" smtClean="0"/>
              <a:t>?</a:t>
            </a:r>
          </a:p>
          <a:p>
            <a:pPr lvl="1"/>
            <a:r>
              <a:rPr lang="en-US" dirty="0" smtClean="0">
                <a:solidFill>
                  <a:srgbClr val="C00000"/>
                </a:solidFill>
              </a:rPr>
              <a:t>yes</a:t>
            </a:r>
            <a:endParaRPr lang="en-US" dirty="0">
              <a:solidFill>
                <a:srgbClr val="C00000"/>
              </a:solidFill>
            </a:endParaRPr>
          </a:p>
          <a:p>
            <a:endParaRPr lang="en-US" dirty="0"/>
          </a:p>
        </p:txBody>
      </p:sp>
    </p:spTree>
    <p:extLst>
      <p:ext uri="{BB962C8B-B14F-4D97-AF65-F5344CB8AC3E}">
        <p14:creationId xmlns:p14="http://schemas.microsoft.com/office/powerpoint/2010/main" val="249607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Does </a:t>
            </a:r>
            <a:r>
              <a:rPr lang="en-US" dirty="0"/>
              <a:t>the data look physically reasonable when examining it by eye or via a display tool</a:t>
            </a:r>
            <a:r>
              <a:rPr lang="en-US" dirty="0" smtClean="0"/>
              <a:t>?</a:t>
            </a:r>
          </a:p>
          <a:p>
            <a:pPr lvl="1"/>
            <a:r>
              <a:rPr lang="en-US" dirty="0" smtClean="0">
                <a:solidFill>
                  <a:srgbClr val="C00000"/>
                </a:solidFill>
              </a:rPr>
              <a:t>Yes, I was able to plot the data against distance from the comet and found an exponential like falloff, which appears consistent with expectations (see following slides)</a:t>
            </a:r>
            <a:endParaRPr lang="en-US" dirty="0">
              <a:solidFill>
                <a:srgbClr val="C00000"/>
              </a:solidFill>
            </a:endParaRPr>
          </a:p>
          <a:p>
            <a:r>
              <a:rPr lang="en-US" dirty="0"/>
              <a:t>When displaying the data as plots or images, are there any unexpected deviations</a:t>
            </a:r>
            <a:r>
              <a:rPr lang="en-US" dirty="0" smtClean="0"/>
              <a:t>?</a:t>
            </a:r>
          </a:p>
          <a:p>
            <a:pPr lvl="1"/>
            <a:r>
              <a:rPr lang="en-US" dirty="0" smtClean="0">
                <a:solidFill>
                  <a:srgbClr val="C00000"/>
                </a:solidFill>
              </a:rPr>
              <a:t>No</a:t>
            </a:r>
            <a:endParaRPr lang="en-US" dirty="0">
              <a:solidFill>
                <a:srgbClr val="C00000"/>
              </a:solidFill>
            </a:endParaRPr>
          </a:p>
          <a:p>
            <a:r>
              <a:rPr lang="en-US" dirty="0"/>
              <a:t>Formulate a scientific inquiry and attempt to use the data to answer the inquiry</a:t>
            </a:r>
            <a:r>
              <a:rPr lang="en-US" dirty="0" smtClean="0"/>
              <a:t>.</a:t>
            </a:r>
          </a:p>
          <a:p>
            <a:pPr lvl="1"/>
            <a:r>
              <a:rPr lang="en-US" dirty="0" smtClean="0">
                <a:solidFill>
                  <a:srgbClr val="C00000"/>
                </a:solidFill>
              </a:rPr>
              <a:t>If I look at this dataset you can see the differences in activity of the comet over time</a:t>
            </a:r>
          </a:p>
          <a:p>
            <a:r>
              <a:rPr lang="en-US" dirty="0" smtClean="0"/>
              <a:t>If </a:t>
            </a:r>
            <a:r>
              <a:rPr lang="en-US" dirty="0"/>
              <a:t>reviewing both raw and calibrated data, attempt to calibrate a raw data file</a:t>
            </a:r>
            <a:r>
              <a:rPr lang="en-US" dirty="0" smtClean="0"/>
              <a:t>.</a:t>
            </a:r>
          </a:p>
          <a:p>
            <a:pPr lvl="1"/>
            <a:r>
              <a:rPr lang="en-US" dirty="0" smtClean="0">
                <a:solidFill>
                  <a:srgbClr val="C00000"/>
                </a:solidFill>
              </a:rPr>
              <a:t>This is a derived dataset, so no calibration information</a:t>
            </a:r>
            <a:endParaRPr lang="en-US" dirty="0">
              <a:solidFill>
                <a:srgbClr val="C00000"/>
              </a:solidFill>
            </a:endParaRPr>
          </a:p>
          <a:p>
            <a:endParaRPr lang="en-US" dirty="0"/>
          </a:p>
        </p:txBody>
      </p:sp>
    </p:spTree>
    <p:extLst>
      <p:ext uri="{BB962C8B-B14F-4D97-AF65-F5344CB8AC3E}">
        <p14:creationId xmlns:p14="http://schemas.microsoft.com/office/powerpoint/2010/main" val="1388505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Data Plot – H2O, HRA</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628106433"/>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4"/>
          <p:cNvSpPr>
            <a:spLocks noGrp="1"/>
          </p:cNvSpPr>
          <p:nvPr>
            <p:ph sz="half" idx="2"/>
          </p:nvPr>
        </p:nvSpPr>
        <p:spPr/>
        <p:txBody>
          <a:bodyPr/>
          <a:lstStyle/>
          <a:p>
            <a:r>
              <a:rPr lang="en-US" dirty="0" smtClean="0"/>
              <a:t>The plot gives “sum of all peaks” or a pseudo density versus altitude </a:t>
            </a:r>
          </a:p>
          <a:p>
            <a:r>
              <a:rPr lang="en-US" dirty="0" smtClean="0"/>
              <a:t>The exponential fall-off is expected for a comet with escaping gasses</a:t>
            </a:r>
          </a:p>
          <a:p>
            <a:r>
              <a:rPr lang="en-US" dirty="0" smtClean="0"/>
              <a:t>There are several overlapping data points from the multiple time-periods</a:t>
            </a:r>
            <a:endParaRPr lang="en-US" dirty="0"/>
          </a:p>
        </p:txBody>
      </p:sp>
    </p:spTree>
    <p:extLst>
      <p:ext uri="{BB962C8B-B14F-4D97-AF65-F5344CB8AC3E}">
        <p14:creationId xmlns:p14="http://schemas.microsoft.com/office/powerpoint/2010/main" val="852142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Unclear what the </a:t>
            </a:r>
            <a:r>
              <a:rPr lang="en-US" dirty="0" err="1" smtClean="0"/>
              <a:t>hra</a:t>
            </a:r>
            <a:r>
              <a:rPr lang="en-US" dirty="0" smtClean="0"/>
              <a:t>/</a:t>
            </a:r>
            <a:r>
              <a:rPr lang="en-US" dirty="0" err="1" smtClean="0"/>
              <a:t>hrb</a:t>
            </a:r>
            <a:r>
              <a:rPr lang="en-US" dirty="0" smtClean="0"/>
              <a:t> difference is?</a:t>
            </a:r>
            <a:endParaRPr lang="en-US" dirty="0"/>
          </a:p>
        </p:txBody>
      </p:sp>
      <p:sp>
        <p:nvSpPr>
          <p:cNvPr id="4" name="Content Placeholder 3"/>
          <p:cNvSpPr>
            <a:spLocks noGrp="1"/>
          </p:cNvSpPr>
          <p:nvPr>
            <p:ph sz="half" idx="2"/>
          </p:nvPr>
        </p:nvSpPr>
        <p:spPr/>
        <p:txBody>
          <a:bodyPr/>
          <a:lstStyle/>
          <a:p>
            <a:r>
              <a:rPr lang="en-US" dirty="0" smtClean="0"/>
              <a:t>There are two data files for each. The HRA and HRB. </a:t>
            </a:r>
          </a:p>
          <a:p>
            <a:r>
              <a:rPr lang="en-US" dirty="0" smtClean="0"/>
              <a:t>They have significant differences</a:t>
            </a:r>
          </a:p>
          <a:p>
            <a:r>
              <a:rPr lang="en-US" dirty="0" smtClean="0"/>
              <a:t>Both of these are H2O or Mass 18, but blue is HRA and orange is HRB</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417734863"/>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711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5" name="Content Placeholder 4"/>
          <p:cNvSpPr>
            <a:spLocks noGrp="1"/>
          </p:cNvSpPr>
          <p:nvPr>
            <p:ph idx="1"/>
          </p:nvPr>
        </p:nvSpPr>
        <p:spPr/>
        <p:txBody>
          <a:bodyPr/>
          <a:lstStyle/>
          <a:p>
            <a:r>
              <a:rPr lang="en-US" dirty="0" smtClean="0"/>
              <a:t>The dataset is usable as is, but needs significant additional information to be valuable to the scientific community and to stand on its own. </a:t>
            </a:r>
          </a:p>
          <a:p>
            <a:pPr lvl="1"/>
            <a:r>
              <a:rPr lang="en-US" dirty="0" smtClean="0"/>
              <a:t>The authors should include a reference or explain the process of deriving this data set from the primary calibrated data set</a:t>
            </a:r>
          </a:p>
          <a:p>
            <a:pPr lvl="1"/>
            <a:r>
              <a:rPr lang="en-US" dirty="0" smtClean="0"/>
              <a:t>HRA and HRB should be explained somewhere</a:t>
            </a:r>
          </a:p>
          <a:p>
            <a:pPr lvl="1"/>
            <a:r>
              <a:rPr lang="en-US" dirty="0" smtClean="0"/>
              <a:t>The collection.xml file states that this data is from the “prelaunch” phase when it is actually from the “</a:t>
            </a:r>
            <a:r>
              <a:rPr lang="en-US" dirty="0" err="1" smtClean="0"/>
              <a:t>prelanding</a:t>
            </a:r>
            <a:r>
              <a:rPr lang="en-US" dirty="0" smtClean="0"/>
              <a:t>” phase</a:t>
            </a:r>
          </a:p>
          <a:p>
            <a:pPr lvl="1"/>
            <a:r>
              <a:rPr lang="en-US" dirty="0" smtClean="0"/>
              <a:t>There are inconsistencies in the description between what is on the webpage and the collection.xml description </a:t>
            </a:r>
            <a:endParaRPr lang="en-US" dirty="0"/>
          </a:p>
        </p:txBody>
      </p:sp>
    </p:spTree>
    <p:extLst>
      <p:ext uri="{BB962C8B-B14F-4D97-AF65-F5344CB8AC3E}">
        <p14:creationId xmlns:p14="http://schemas.microsoft.com/office/powerpoint/2010/main" val="1232165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784</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Review of Rosetta ROSINA DFMS Time Series Abundances urn:nasa:pds:ro-rosina:dfmi_ts_abundance::1.0</vt:lpstr>
      <vt:lpstr>Dataset Overview</vt:lpstr>
      <vt:lpstr>Documentation Review</vt:lpstr>
      <vt:lpstr>PDS Labels and Meta Data</vt:lpstr>
      <vt:lpstr>Data</vt:lpstr>
      <vt:lpstr>Sample Data Plot – H2O, HRA</vt:lpstr>
      <vt:lpstr>Unclear what the hra/hrb difference is?</vt:lpstr>
      <vt:lpstr>Summary</vt:lpstr>
    </vt:vector>
  </TitlesOfParts>
  <Company>Johns Hopkins University - Applied Physics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Rosetta ROSINA DFMS Time Series Abundances urn:nasa:pds:ro-rosina:dfmi_ts_abundance::1.0</dc:title>
  <dc:creator>Westlake, Joseph H.</dc:creator>
  <cp:lastModifiedBy>Westlake, Joseph H.</cp:lastModifiedBy>
  <cp:revision>4</cp:revision>
  <dcterms:created xsi:type="dcterms:W3CDTF">2021-06-28T20:35:33Z</dcterms:created>
  <dcterms:modified xsi:type="dcterms:W3CDTF">2021-06-28T21:04:52Z</dcterms:modified>
</cp:coreProperties>
</file>